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theme/themeOverride5.xml" ContentType="application/vnd.openxmlformats-officedocument.themeOverr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5.xml" ContentType="application/vnd.openxmlformats-officedocument.presentationml.notesSlide+xml"/>
  <Override PartName="/ppt/theme/themeOverride6.xml" ContentType="application/vnd.openxmlformats-officedocument.themeOverride+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theme/themeOverride7.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7.xml" ContentType="application/vnd.openxmlformats-officedocument.presentationml.notesSlide+xml"/>
  <Override PartName="/ppt/theme/themeOverride8.xml" ContentType="application/vnd.openxmlformats-officedocument.themeOverr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0.xml" ContentType="application/vnd.openxmlformats-officedocument.presentationml.notesSlide+xml"/>
  <Override PartName="/ppt/theme/themeOverride11.xml" ContentType="application/vnd.openxmlformats-officedocument.themeOverr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1.xml" ContentType="application/vnd.openxmlformats-officedocument.presentationml.notesSlide+xml"/>
  <Override PartName="/ppt/theme/themeOverride12.xml" ContentType="application/vnd.openxmlformats-officedocument.themeOverr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2.xml" ContentType="application/vnd.openxmlformats-officedocument.presentationml.notesSlide+xml"/>
  <Override PartName="/ppt/theme/themeOverride13.xml" ContentType="application/vnd.openxmlformats-officedocument.themeOverr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5.xml" ContentType="application/vnd.openxmlformats-officedocument.presentationml.notesSlide+xml"/>
  <Override PartName="/ppt/theme/themeOverride16.xml" ContentType="application/vnd.openxmlformats-officedocument.themeOverr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6.xml" ContentType="application/vnd.openxmlformats-officedocument.presentationml.notesSlide+xml"/>
  <Override PartName="/ppt/theme/themeOverride17.xml" ContentType="application/vnd.openxmlformats-officedocument.themeOverr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7.xml" ContentType="application/vnd.openxmlformats-officedocument.presentationml.notesSlide+xml"/>
  <Override PartName="/ppt/theme/themeOverride18.xml" ContentType="application/vnd.openxmlformats-officedocument.themeOverr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20.xml" ContentType="application/vnd.openxmlformats-officedocument.presentationml.notesSlide+xml"/>
  <Override PartName="/ppt/theme/themeOverride21.xml" ContentType="application/vnd.openxmlformats-officedocument.themeOverr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1.xml" ContentType="application/vnd.openxmlformats-officedocument.presentationml.notesSlide+xml"/>
  <Override PartName="/ppt/theme/themeOverride22.xml" ContentType="application/vnd.openxmlformats-officedocument.themeOverr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22.xml" ContentType="application/vnd.openxmlformats-officedocument.presentationml.notesSlide+xml"/>
  <Override PartName="/ppt/theme/themeOverride23.xml" ContentType="application/vnd.openxmlformats-officedocument.themeOverr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3.xml" ContentType="application/vnd.openxmlformats-officedocument.presentationml.notesSlide+xml"/>
  <Override PartName="/ppt/theme/themeOverride24.xml" ContentType="application/vnd.openxmlformats-officedocument.themeOverride+xml"/>
  <Override PartName="/ppt/tags/tag110.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8" r:id="rId5"/>
    <p:sldId id="269" r:id="rId6"/>
    <p:sldId id="270" r:id="rId7"/>
    <p:sldId id="267"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6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701F"/>
    <a:srgbClr val="754F28"/>
    <a:srgbClr val="020000"/>
    <a:srgbClr val="EE8D22"/>
    <a:srgbClr val="E6E6E6"/>
    <a:srgbClr val="FFFFFF"/>
    <a:srgbClr val="FFFFFC"/>
    <a:srgbClr val="F7FCFE"/>
    <a:srgbClr val="F3F3F3"/>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0" autoAdjust="0"/>
    <p:restoredTop sz="94618" autoAdjust="0"/>
  </p:normalViewPr>
  <p:slideViewPr>
    <p:cSldViewPr snapToGrid="0" showGuides="1">
      <p:cViewPr varScale="1">
        <p:scale>
          <a:sx n="89" d="100"/>
          <a:sy n="89" d="100"/>
        </p:scale>
        <p:origin x="-210" y="-108"/>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3759250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cSld>
  <p:clrMapOvr>
    <a:masterClrMapping/>
  </p:clrMapOvr>
  <p:transition spd="slow" advClick="0" advTm="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0" y="423863"/>
            <a:ext cx="12192000" cy="400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3" name="组合 5"/>
          <p:cNvGrpSpPr/>
          <p:nvPr userDrawn="1"/>
        </p:nvGrpSpPr>
        <p:grpSpPr>
          <a:xfrm>
            <a:off x="-1" y="357188"/>
            <a:ext cx="4005943" cy="534987"/>
            <a:chOff x="0" y="356839"/>
            <a:chExt cx="2453268" cy="535259"/>
          </a:xfrm>
        </p:grpSpPr>
        <p:sp>
          <p:nvSpPr>
            <p:cNvPr id="4" name="矩形 3"/>
            <p:cNvSpPr/>
            <p:nvPr/>
          </p:nvSpPr>
          <p:spPr>
            <a:xfrm>
              <a:off x="0" y="356839"/>
              <a:ext cx="2005656" cy="535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ea"/>
                <a:ea typeface="+mn-ea"/>
                <a:cs typeface="+mn-cs"/>
              </a:endParaRPr>
            </a:p>
          </p:txBody>
        </p:sp>
        <p:sp>
          <p:nvSpPr>
            <p:cNvPr id="5" name="直角三角形 4"/>
            <p:cNvSpPr/>
            <p:nvPr/>
          </p:nvSpPr>
          <p:spPr>
            <a:xfrm rot="5400000">
              <a:off x="1957504" y="396334"/>
              <a:ext cx="535258" cy="45627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ea"/>
                <a:ea typeface="+mn-ea"/>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2">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3">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4">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5">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wav"/><Relationship Id="rId7" Type="http://schemas.openxmlformats.org/officeDocument/2006/relationships/image" Target="../media/image1.png"/><Relationship Id="rId2" Type="http://schemas.microsoft.com/office/2007/relationships/media" Target="../media/media1.wav"/><Relationship Id="rId1" Type="http://schemas.openxmlformats.org/officeDocument/2006/relationships/themeOverride" Target="../theme/themeOverride1.xml"/><Relationship Id="rId6" Type="http://schemas.openxmlformats.org/officeDocument/2006/relationships/notesSlide" Target="../notesSlides/notesSlide1.xml"/><Relationship Id="rId11" Type="http://schemas.openxmlformats.org/officeDocument/2006/relationships/image" Target="../media/image5.png"/><Relationship Id="rId5" Type="http://schemas.openxmlformats.org/officeDocument/2006/relationships/slideLayout" Target="../slideLayouts/slideLayout1.xml"/><Relationship Id="rId10" Type="http://schemas.openxmlformats.org/officeDocument/2006/relationships/image" Target="../media/image4.png"/><Relationship Id="rId4" Type="http://schemas.openxmlformats.org/officeDocument/2006/relationships/tags" Target="../tags/tag2.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3.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png"/><Relationship Id="rId2" Type="http://schemas.openxmlformats.org/officeDocument/2006/relationships/tags" Target="../tags/tag3.xml"/><Relationship Id="rId1" Type="http://schemas.openxmlformats.org/officeDocument/2006/relationships/themeOverride" Target="../theme/themeOverride2.xml"/><Relationship Id="rId6" Type="http://schemas.openxmlformats.org/officeDocument/2006/relationships/tags" Target="../tags/tag7.xml"/><Relationship Id="rId11" Type="http://schemas.openxmlformats.org/officeDocument/2006/relationships/notesSlide" Target="../notesSlides/notesSlide2.xml"/><Relationship Id="rId5" Type="http://schemas.openxmlformats.org/officeDocument/2006/relationships/tags" Target="../tags/tag6.xml"/><Relationship Id="rId15" Type="http://schemas.openxmlformats.org/officeDocument/2006/relationships/image" Target="../media/image5.png"/><Relationship Id="rId10" Type="http://schemas.openxmlformats.org/officeDocument/2006/relationships/slideLayout" Target="../slideLayouts/slideLayout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hemeOverride" Target="../theme/themeOverride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2.xml"/><Relationship Id="rId7" Type="http://schemas.openxmlformats.org/officeDocument/2006/relationships/slideLayout" Target="../slideLayouts/slideLayout4.xml"/><Relationship Id="rId2" Type="http://schemas.openxmlformats.org/officeDocument/2006/relationships/tags" Target="../tags/tag11.xml"/><Relationship Id="rId1" Type="http://schemas.openxmlformats.org/officeDocument/2006/relationships/themeOverride" Target="../theme/themeOverride4.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7.xml"/><Relationship Id="rId7"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hemeOverride" Target="../theme/themeOverride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hemeOverride" Target="../theme/themeOverride6.xml"/><Relationship Id="rId5" Type="http://schemas.openxmlformats.org/officeDocument/2006/relationships/notesSlide" Target="../notesSlides/notesSlide6.xml"/><Relationship Id="rId4"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tags" Target="../tags/tag34.xml"/><Relationship Id="rId18" Type="http://schemas.openxmlformats.org/officeDocument/2006/relationships/notesSlide" Target="../notesSlides/notesSlide7.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17" Type="http://schemas.openxmlformats.org/officeDocument/2006/relationships/slideLayout" Target="../slideLayouts/slideLayout4.xml"/><Relationship Id="rId2" Type="http://schemas.openxmlformats.org/officeDocument/2006/relationships/tags" Target="../tags/tag23.xml"/><Relationship Id="rId16" Type="http://schemas.openxmlformats.org/officeDocument/2006/relationships/tags" Target="../tags/tag37.xml"/><Relationship Id="rId1" Type="http://schemas.openxmlformats.org/officeDocument/2006/relationships/themeOverride" Target="../theme/themeOverride7.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5" Type="http://schemas.openxmlformats.org/officeDocument/2006/relationships/tags" Target="../tags/tag3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tags" Target="../tags/tag35.xml"/></Relationships>
</file>

<file path=ppt/slides/_rels/slide8.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notesSlide" Target="../notesSlides/notesSlide8.xml"/><Relationship Id="rId2" Type="http://schemas.openxmlformats.org/officeDocument/2006/relationships/tags" Target="../tags/tag38.xml"/><Relationship Id="rId1" Type="http://schemas.openxmlformats.org/officeDocument/2006/relationships/themeOverride" Target="../theme/themeOverride8.xml"/><Relationship Id="rId6" Type="http://schemas.openxmlformats.org/officeDocument/2006/relationships/slideLayout" Target="../slideLayouts/slideLayout4.xml"/><Relationship Id="rId5" Type="http://schemas.openxmlformats.org/officeDocument/2006/relationships/tags" Target="../tags/tag41.xml"/><Relationship Id="rId4" Type="http://schemas.openxmlformats.org/officeDocument/2006/relationships/tags" Target="../tags/tag4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hemeOverride" Target="../theme/themeOverride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notesSlide" Target="../notesSlides/notesSlide10.xml"/><Relationship Id="rId2" Type="http://schemas.openxmlformats.org/officeDocument/2006/relationships/tags" Target="../tags/tag42.xml"/><Relationship Id="rId1" Type="http://schemas.openxmlformats.org/officeDocument/2006/relationships/themeOverride" Target="../theme/themeOverride10.xml"/><Relationship Id="rId6" Type="http://schemas.openxmlformats.org/officeDocument/2006/relationships/slideLayout" Target="../slideLayouts/slideLayout4.xml"/><Relationship Id="rId5" Type="http://schemas.openxmlformats.org/officeDocument/2006/relationships/tags" Target="../tags/tag45.xml"/><Relationship Id="rId4" Type="http://schemas.openxmlformats.org/officeDocument/2006/relationships/tags" Target="../tags/tag44.xml"/></Relationships>
</file>

<file path=ppt/slides/_rels/slide11.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image" Target="../media/image6.png"/><Relationship Id="rId2" Type="http://schemas.openxmlformats.org/officeDocument/2006/relationships/tags" Target="../tags/tag46.xml"/><Relationship Id="rId1" Type="http://schemas.openxmlformats.org/officeDocument/2006/relationships/themeOverride" Target="../theme/themeOverride11.xml"/><Relationship Id="rId6" Type="http://schemas.openxmlformats.org/officeDocument/2006/relationships/tags" Target="../tags/tag50.xml"/><Relationship Id="rId11" Type="http://schemas.openxmlformats.org/officeDocument/2006/relationships/notesSlide" Target="../notesSlides/notesSlide11.xml"/><Relationship Id="rId5" Type="http://schemas.openxmlformats.org/officeDocument/2006/relationships/tags" Target="../tags/tag49.xml"/><Relationship Id="rId10" Type="http://schemas.openxmlformats.org/officeDocument/2006/relationships/slideLayout" Target="../slideLayouts/slideLayout4.xml"/><Relationship Id="rId4" Type="http://schemas.openxmlformats.org/officeDocument/2006/relationships/tags" Target="../tags/tag48.xml"/><Relationship Id="rId9" Type="http://schemas.openxmlformats.org/officeDocument/2006/relationships/tags" Target="../tags/tag53.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hemeOverride" Target="../theme/themeOverride12.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61.xml"/><Relationship Id="rId7" Type="http://schemas.openxmlformats.org/officeDocument/2006/relationships/tags" Target="../tags/tag65.xml"/><Relationship Id="rId2" Type="http://schemas.openxmlformats.org/officeDocument/2006/relationships/tags" Target="../tags/tag60.xml"/><Relationship Id="rId1" Type="http://schemas.openxmlformats.org/officeDocument/2006/relationships/themeOverride" Target="../theme/themeOverride13.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hemeOverride" Target="../theme/themeOverride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tags" Target="../tags/tag67.xml"/><Relationship Id="rId7" Type="http://schemas.openxmlformats.org/officeDocument/2006/relationships/notesSlide" Target="../notesSlides/notesSlide15.xml"/><Relationship Id="rId2" Type="http://schemas.openxmlformats.org/officeDocument/2006/relationships/tags" Target="../tags/tag66.xml"/><Relationship Id="rId1" Type="http://schemas.openxmlformats.org/officeDocument/2006/relationships/themeOverride" Target="../theme/themeOverride15.xml"/><Relationship Id="rId6" Type="http://schemas.openxmlformats.org/officeDocument/2006/relationships/slideLayout" Target="../slideLayouts/slideLayout4.xml"/><Relationship Id="rId5" Type="http://schemas.openxmlformats.org/officeDocument/2006/relationships/tags" Target="../tags/tag69.xml"/><Relationship Id="rId4" Type="http://schemas.openxmlformats.org/officeDocument/2006/relationships/tags" Target="../tags/tag68.xml"/></Relationships>
</file>

<file path=ppt/slides/_rels/slide16.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notesSlide" Target="../notesSlides/notesSlide16.xml"/><Relationship Id="rId2" Type="http://schemas.openxmlformats.org/officeDocument/2006/relationships/tags" Target="../tags/tag70.xml"/><Relationship Id="rId1" Type="http://schemas.openxmlformats.org/officeDocument/2006/relationships/themeOverride" Target="../theme/themeOverride16.xml"/><Relationship Id="rId6" Type="http://schemas.openxmlformats.org/officeDocument/2006/relationships/slideLayout" Target="../slideLayouts/slideLayout4.xml"/><Relationship Id="rId5" Type="http://schemas.openxmlformats.org/officeDocument/2006/relationships/tags" Target="../tags/tag73.xml"/><Relationship Id="rId4" Type="http://schemas.openxmlformats.org/officeDocument/2006/relationships/tags" Target="../tags/tag72.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75.xml"/><Relationship Id="rId7" Type="http://schemas.openxmlformats.org/officeDocument/2006/relationships/slideLayout" Target="../slideLayouts/slideLayout4.xml"/><Relationship Id="rId2" Type="http://schemas.openxmlformats.org/officeDocument/2006/relationships/tags" Target="../tags/tag74.xml"/><Relationship Id="rId1" Type="http://schemas.openxmlformats.org/officeDocument/2006/relationships/themeOverride" Target="../theme/themeOverride17.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s/_rels/slide18.xml.rels><?xml version="1.0" encoding="UTF-8" standalone="yes"?>
<Relationships xmlns="http://schemas.openxmlformats.org/package/2006/relationships"><Relationship Id="rId8" Type="http://schemas.openxmlformats.org/officeDocument/2006/relationships/tags" Target="../tags/tag85.xml"/><Relationship Id="rId13" Type="http://schemas.openxmlformats.org/officeDocument/2006/relationships/image" Target="../media/image6.png"/><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image" Target="../media/image7.png"/><Relationship Id="rId2" Type="http://schemas.openxmlformats.org/officeDocument/2006/relationships/tags" Target="../tags/tag79.xml"/><Relationship Id="rId1" Type="http://schemas.openxmlformats.org/officeDocument/2006/relationships/themeOverride" Target="../theme/themeOverride18.xml"/><Relationship Id="rId6" Type="http://schemas.openxmlformats.org/officeDocument/2006/relationships/tags" Target="../tags/tag83.xml"/><Relationship Id="rId11" Type="http://schemas.openxmlformats.org/officeDocument/2006/relationships/notesSlide" Target="../notesSlides/notesSlide18.xml"/><Relationship Id="rId5" Type="http://schemas.openxmlformats.org/officeDocument/2006/relationships/tags" Target="../tags/tag82.xml"/><Relationship Id="rId10" Type="http://schemas.openxmlformats.org/officeDocument/2006/relationships/slideLayout" Target="../slideLayouts/slideLayout4.xml"/><Relationship Id="rId4" Type="http://schemas.openxmlformats.org/officeDocument/2006/relationships/tags" Target="../tags/tag81.xml"/><Relationship Id="rId9" Type="http://schemas.openxmlformats.org/officeDocument/2006/relationships/tags" Target="../tags/tag8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hemeOverride" Target="../theme/themeOverride1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88.xml"/><Relationship Id="rId7" Type="http://schemas.openxmlformats.org/officeDocument/2006/relationships/slideLayout" Target="../slideLayouts/slideLayout4.xml"/><Relationship Id="rId2" Type="http://schemas.openxmlformats.org/officeDocument/2006/relationships/tags" Target="../tags/tag87.xml"/><Relationship Id="rId1" Type="http://schemas.openxmlformats.org/officeDocument/2006/relationships/themeOverride" Target="../theme/themeOverride20.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93.xml"/><Relationship Id="rId7" Type="http://schemas.openxmlformats.org/officeDocument/2006/relationships/tags" Target="../tags/tag97.xml"/><Relationship Id="rId2" Type="http://schemas.openxmlformats.org/officeDocument/2006/relationships/tags" Target="../tags/tag92.xml"/><Relationship Id="rId1" Type="http://schemas.openxmlformats.org/officeDocument/2006/relationships/themeOverride" Target="../theme/themeOverride21.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99.xml"/><Relationship Id="rId7" Type="http://schemas.openxmlformats.org/officeDocument/2006/relationships/tags" Target="../tags/tag103.xml"/><Relationship Id="rId2" Type="http://schemas.openxmlformats.org/officeDocument/2006/relationships/tags" Target="../tags/tag98.xml"/><Relationship Id="rId1" Type="http://schemas.openxmlformats.org/officeDocument/2006/relationships/themeOverride" Target="../theme/themeOverride22.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105.xml"/><Relationship Id="rId7" Type="http://schemas.openxmlformats.org/officeDocument/2006/relationships/tags" Target="../tags/tag109.xml"/><Relationship Id="rId2" Type="http://schemas.openxmlformats.org/officeDocument/2006/relationships/tags" Target="../tags/tag104.xml"/><Relationship Id="rId1" Type="http://schemas.openxmlformats.org/officeDocument/2006/relationships/themeOverride" Target="../theme/themeOverride23.xml"/><Relationship Id="rId6" Type="http://schemas.openxmlformats.org/officeDocument/2006/relationships/tags" Target="../tags/tag108.xml"/><Relationship Id="rId5" Type="http://schemas.openxmlformats.org/officeDocument/2006/relationships/tags" Target="../tags/tag107.xml"/><Relationship Id="rId10" Type="http://schemas.openxmlformats.org/officeDocument/2006/relationships/image" Target="../media/image7.png"/><Relationship Id="rId4" Type="http://schemas.openxmlformats.org/officeDocument/2006/relationships/tags" Target="../tags/tag106.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9.xml"/><Relationship Id="rId7" Type="http://schemas.openxmlformats.org/officeDocument/2006/relationships/image" Target="../media/image4.png"/><Relationship Id="rId2" Type="http://schemas.openxmlformats.org/officeDocument/2006/relationships/tags" Target="../tags/tag110.xml"/><Relationship Id="rId1" Type="http://schemas.openxmlformats.org/officeDocument/2006/relationships/themeOverride" Target="../theme/themeOverride24.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7"/>
          <a:stretch>
            <a:fillRect/>
          </a:stretch>
        </p:blipFill>
        <p:spPr>
          <a:xfrm>
            <a:off x="-529" y="-297"/>
            <a:ext cx="12193057" cy="6858594"/>
          </a:xfrm>
          <a:prstGeom prst="rect">
            <a:avLst/>
          </a:prstGeom>
        </p:spPr>
      </p:pic>
      <p:pic>
        <p:nvPicPr>
          <p:cNvPr id="2" name="原创纯人声「圣诞歌」 - echo回声 - 潮流音乐生活方式-3D音乐 弹幕社交 趣味铃声 变声录音 KTV">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4822825" y="-2574925"/>
            <a:ext cx="609600" cy="609600"/>
          </a:xfrm>
          <a:prstGeom prst="rect">
            <a:avLst/>
          </a:prstGeom>
        </p:spPr>
      </p:pic>
      <p:sp>
        <p:nvSpPr>
          <p:cNvPr id="6" name="矩形: 圆角 5"/>
          <p:cNvSpPr/>
          <p:nvPr/>
        </p:nvSpPr>
        <p:spPr>
          <a:xfrm>
            <a:off x="1123950" y="725478"/>
            <a:ext cx="10077713" cy="5561022"/>
          </a:xfrm>
          <a:prstGeom prst="roundRect">
            <a:avLst/>
          </a:prstGeom>
          <a:solidFill>
            <a:schemeClr val="bg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p>
        </p:txBody>
      </p:sp>
      <p:pic>
        <p:nvPicPr>
          <p:cNvPr id="24" name="图片 23"/>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rot="17255676">
            <a:off x="3413515" y="0"/>
            <a:ext cx="5364970" cy="6858000"/>
          </a:xfrm>
          <a:prstGeom prst="rect">
            <a:avLst/>
          </a:prstGeom>
        </p:spPr>
      </p:pic>
      <p:sp>
        <p:nvSpPr>
          <p:cNvPr id="13" name="PA_矩形 4"/>
          <p:cNvSpPr/>
          <p:nvPr>
            <p:custDataLst>
              <p:tags r:id="rId4"/>
            </p:custDataLst>
          </p:nvPr>
        </p:nvSpPr>
        <p:spPr>
          <a:xfrm>
            <a:off x="1631124" y="2417119"/>
            <a:ext cx="8544327" cy="923330"/>
          </a:xfrm>
          <a:prstGeom prst="rect">
            <a:avLst/>
          </a:prstGeom>
        </p:spPr>
        <p:txBody>
          <a:bodyPr wrap="none">
            <a:spAutoFit/>
          </a:bodyPr>
          <a:lstStyle/>
          <a:p>
            <a:r>
              <a:rPr lang="zh-CN" altLang="en-US" sz="5400" b="1" dirty="0">
                <a:solidFill>
                  <a:schemeClr val="accent4"/>
                </a:solidFill>
                <a:latin typeface="水果冰淇淋" panose="040F0700000000000000" pitchFamily="82" charset="-122"/>
                <a:ea typeface="水果冰淇淋" panose="040F0700000000000000" pitchFamily="82" charset="-122"/>
                <a:cs typeface="水果冰淇淋" panose="040F0700000000000000" pitchFamily="82" charset="-122"/>
              </a:rPr>
              <a:t>卡通儿童教育多媒体课件PPT</a:t>
            </a:r>
          </a:p>
        </p:txBody>
      </p:sp>
      <p:sp>
        <p:nvSpPr>
          <p:cNvPr id="14" name="矩形 13"/>
          <p:cNvSpPr/>
          <p:nvPr/>
        </p:nvSpPr>
        <p:spPr>
          <a:xfrm>
            <a:off x="1661885" y="3469932"/>
            <a:ext cx="8868229" cy="523220"/>
          </a:xfrm>
          <a:prstGeom prst="rect">
            <a:avLst/>
          </a:prstGeom>
        </p:spPr>
        <p:txBody>
          <a:bodyPr wrap="square">
            <a:spAutoFit/>
          </a:bodyPr>
          <a:lstStyle/>
          <a:p>
            <a:pPr algn="ctr"/>
            <a:r>
              <a:rPr lang="zh-CN" altLang="en-US" sz="1400" b="1" dirty="0">
                <a:solidFill>
                  <a:schemeClr val="tx1">
                    <a:lumMod val="85000"/>
                    <a:lumOff val="15000"/>
                  </a:schemeClr>
                </a:solidFill>
                <a:latin typeface="方正有猫在_GBK" panose="02000000000000000000" pitchFamily="2" charset="-122"/>
                <a:ea typeface="方正有猫在_GBK" panose="02000000000000000000" pitchFamily="2" charset="-122"/>
              </a:rPr>
              <a:t>Lorem ipsum dolor sit amet, consectetuer adipiscing elit.Aenean commodo ligula eget dolor. Aenean massa. Cum sociis natoque penatibus et magnis dis parturient montes,nascetur ridiculus mus. </a:t>
            </a:r>
          </a:p>
        </p:txBody>
      </p:sp>
      <p:sp>
        <p:nvSpPr>
          <p:cNvPr id="18" name="文本框 17"/>
          <p:cNvSpPr txBox="1"/>
          <p:nvPr/>
        </p:nvSpPr>
        <p:spPr>
          <a:xfrm>
            <a:off x="4223987" y="4165001"/>
            <a:ext cx="3772186" cy="424732"/>
          </a:xfrm>
          <a:prstGeom prst="rect">
            <a:avLst/>
          </a:prstGeom>
          <a:noFill/>
        </p:spPr>
        <p:txBody>
          <a:bodyPr wrap="none" rtlCol="0" anchor="ctr">
            <a:spAutoFit/>
          </a:bodyPr>
          <a:lstStyle/>
          <a:p>
            <a:pPr>
              <a:lnSpc>
                <a:spcPct val="120000"/>
              </a:lnSpc>
            </a:pPr>
            <a:r>
              <a:rPr lang="zh-CN" altLang="en-US" dirty="0" smtClean="0">
                <a:solidFill>
                  <a:schemeClr val="tx1">
                    <a:lumMod val="75000"/>
                    <a:lumOff val="25000"/>
                  </a:schemeClr>
                </a:solidFill>
                <a:latin typeface="汉仪乐喵体简" panose="00020600040101010101" pitchFamily="18" charset="-122"/>
                <a:ea typeface="汉仪乐喵体简" panose="00020600040101010101" pitchFamily="18" charset="-122"/>
              </a:rPr>
              <a:t>汇报人：</a:t>
            </a:r>
            <a:r>
              <a:rPr lang="en-US" altLang="zh-CN" dirty="0" smtClean="0">
                <a:solidFill>
                  <a:schemeClr val="tx1">
                    <a:lumMod val="75000"/>
                    <a:lumOff val="25000"/>
                  </a:schemeClr>
                </a:solidFill>
                <a:latin typeface="汉仪乐喵体简" panose="00020600040101010101" pitchFamily="18" charset="-122"/>
                <a:ea typeface="汉仪乐喵体简" panose="00020600040101010101" pitchFamily="18" charset="-122"/>
              </a:rPr>
              <a:t>xxx</a:t>
            </a:r>
            <a:r>
              <a:rPr lang="zh-CN" altLang="en-US" dirty="0" smtClean="0">
                <a:solidFill>
                  <a:schemeClr val="tx1">
                    <a:lumMod val="75000"/>
                    <a:lumOff val="25000"/>
                  </a:schemeClr>
                </a:solidFill>
                <a:latin typeface="汉仪乐喵体简" panose="00020600040101010101" pitchFamily="18" charset="-122"/>
                <a:ea typeface="汉仪乐喵体简" panose="00020600040101010101" pitchFamily="18" charset="-122"/>
              </a:rPr>
              <a:t>     </a:t>
            </a:r>
            <a:r>
              <a:rPr lang="zh-CN" altLang="en-US" dirty="0">
                <a:solidFill>
                  <a:schemeClr val="tx1">
                    <a:lumMod val="75000"/>
                    <a:lumOff val="25000"/>
                  </a:schemeClr>
                </a:solidFill>
                <a:latin typeface="汉仪乐喵体简" panose="00020600040101010101" pitchFamily="18" charset="-122"/>
                <a:ea typeface="汉仪乐喵体简" panose="00020600040101010101" pitchFamily="18" charset="-122"/>
              </a:rPr>
              <a:t>日期：</a:t>
            </a:r>
            <a:r>
              <a:rPr lang="en-US" altLang="zh-CN" dirty="0">
                <a:solidFill>
                  <a:schemeClr val="tx1">
                    <a:lumMod val="75000"/>
                    <a:lumOff val="25000"/>
                  </a:schemeClr>
                </a:solidFill>
                <a:latin typeface="汉仪乐喵体简" panose="00020600040101010101" pitchFamily="18" charset="-122"/>
                <a:ea typeface="汉仪乐喵体简" panose="00020600040101010101" pitchFamily="18" charset="-122"/>
              </a:rPr>
              <a:t>2019/12/30</a:t>
            </a:r>
            <a:endParaRPr lang="zh-CN" altLang="en-US" dirty="0">
              <a:solidFill>
                <a:schemeClr val="tx1">
                  <a:lumMod val="75000"/>
                  <a:lumOff val="25000"/>
                </a:schemeClr>
              </a:solidFill>
              <a:latin typeface="汉仪乐喵体简" panose="00020600040101010101" pitchFamily="18" charset="-122"/>
              <a:ea typeface="汉仪乐喵体简" panose="00020600040101010101" pitchFamily="18" charset="-122"/>
            </a:endParaRPr>
          </a:p>
        </p:txBody>
      </p:sp>
      <p:pic>
        <p:nvPicPr>
          <p:cNvPr id="12" name="图片 11"/>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462473" y="4559397"/>
            <a:ext cx="1770649" cy="1777183"/>
          </a:xfrm>
          <a:prstGeom prst="rect">
            <a:avLst/>
          </a:prstGeom>
        </p:spPr>
      </p:pic>
      <p:pic>
        <p:nvPicPr>
          <p:cNvPr id="20" name="图片 19"/>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rot="20681264">
            <a:off x="8978216" y="4453288"/>
            <a:ext cx="2671763" cy="19434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13"/>
                                        </p:tgtEl>
                                        <p:attrNameLst>
                                          <p:attrName>style.visibility</p:attrName>
                                        </p:attrNameLst>
                                      </p:cBhvr>
                                      <p:to>
                                        <p:strVal val="visible"/>
                                      </p:to>
                                    </p:set>
                                    <p:set>
                                      <p:cBhvr>
                                        <p:cTn id="10" dur="455" fill="hold">
                                          <p:stCondLst>
                                            <p:cond delay="0"/>
                                          </p:stCondLst>
                                        </p:cTn>
                                        <p:tgtEl>
                                          <p:spTgt spid="13"/>
                                        </p:tgtEl>
                                        <p:attrNameLst>
                                          <p:attrName>style.rotation</p:attrName>
                                        </p:attrNameLst>
                                      </p:cBhvr>
                                      <p:to>
                                        <p:strVal val="-45.0"/>
                                      </p:to>
                                    </p:set>
                                    <p:anim calcmode="lin" valueType="num">
                                      <p:cBhvr>
                                        <p:cTn id="11"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75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8000"/>
                            </p:stCondLst>
                            <p:childTnLst>
                              <p:par>
                                <p:cTn id="20" presetID="5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4"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2"/>
          <a:stretch>
            <a:fillRect/>
          </a:stretch>
        </p:blipFill>
        <p:spPr>
          <a:xfrm>
            <a:off x="-529" y="-297"/>
            <a:ext cx="12193057" cy="6858594"/>
          </a:xfrm>
          <a:prstGeom prst="rect">
            <a:avLst/>
          </a:prstGeom>
        </p:spPr>
      </p:pic>
      <p:sp>
        <p:nvSpPr>
          <p:cNvPr id="23" name="矩形: 圆角 22"/>
          <p:cNvSpPr/>
          <p:nvPr/>
        </p:nvSpPr>
        <p:spPr>
          <a:xfrm>
            <a:off x="1123950" y="725478"/>
            <a:ext cx="10077713" cy="5561022"/>
          </a:xfrm>
          <a:prstGeom prst="roundRect">
            <a:avLst/>
          </a:prstGeom>
          <a:solidFill>
            <a:schemeClr val="bg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latin typeface="+mn-ea"/>
            </a:endParaRPr>
          </a:p>
        </p:txBody>
      </p:sp>
      <p:sp>
        <p:nvSpPr>
          <p:cNvPr id="2" name="Title 9"/>
          <p:cNvSpPr txBox="1"/>
          <p:nvPr/>
        </p:nvSpPr>
        <p:spPr>
          <a:xfrm>
            <a:off x="2402812" y="3146222"/>
            <a:ext cx="1362760" cy="697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4170" dirty="0">
                <a:solidFill>
                  <a:schemeClr val="bg1">
                    <a:lumMod val="50000"/>
                  </a:schemeClr>
                </a:solidFill>
                <a:latin typeface="+mn-ea"/>
                <a:ea typeface="+mn-ea"/>
                <a:cs typeface="+mn-ea"/>
                <a:sym typeface="+mn-lt"/>
              </a:rPr>
              <a:t>目录</a:t>
            </a:r>
            <a:endParaRPr lang="en-AU" sz="4170" dirty="0">
              <a:solidFill>
                <a:schemeClr val="bg1">
                  <a:lumMod val="50000"/>
                </a:schemeClr>
              </a:solidFill>
              <a:latin typeface="+mn-ea"/>
              <a:ea typeface="+mn-ea"/>
              <a:cs typeface="+mn-ea"/>
              <a:sym typeface="+mn-lt"/>
            </a:endParaRPr>
          </a:p>
        </p:txBody>
      </p:sp>
      <p:sp>
        <p:nvSpPr>
          <p:cNvPr id="3" name="Subtitle 10"/>
          <p:cNvSpPr txBox="1"/>
          <p:nvPr/>
        </p:nvSpPr>
        <p:spPr>
          <a:xfrm>
            <a:off x="1989686" y="3780556"/>
            <a:ext cx="2189011" cy="4557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2655" dirty="0">
                <a:solidFill>
                  <a:schemeClr val="bg1">
                    <a:lumMod val="50000"/>
                  </a:schemeClr>
                </a:solidFill>
                <a:latin typeface="+mn-ea"/>
              </a:rPr>
              <a:t>CONTENTS</a:t>
            </a:r>
          </a:p>
        </p:txBody>
      </p:sp>
      <p:sp>
        <p:nvSpPr>
          <p:cNvPr id="14" name="MH_Number_1"/>
          <p:cNvSpPr/>
          <p:nvPr>
            <p:custDataLst>
              <p:tags r:id="rId2"/>
            </p:custDataLst>
          </p:nvPr>
        </p:nvSpPr>
        <p:spPr>
          <a:xfrm>
            <a:off x="5457559" y="2091273"/>
            <a:ext cx="498951" cy="498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mn-ea"/>
                <a:cs typeface="Times New Roman" panose="02020603050405020304" pitchFamily="18" charset="0"/>
              </a:rPr>
              <a:t>01</a:t>
            </a:r>
            <a:endParaRPr lang="zh-CN" altLang="en-US" sz="2800" b="1" dirty="0">
              <a:solidFill>
                <a:schemeClr val="bg1"/>
              </a:solidFill>
              <a:latin typeface="+mn-ea"/>
              <a:cs typeface="Times New Roman" panose="02020603050405020304" pitchFamily="18" charset="0"/>
            </a:endParaRPr>
          </a:p>
        </p:txBody>
      </p:sp>
      <p:sp>
        <p:nvSpPr>
          <p:cNvPr id="16" name="MH_Entry_1"/>
          <p:cNvSpPr/>
          <p:nvPr>
            <p:custDataLst>
              <p:tags r:id="rId3"/>
            </p:custDataLst>
          </p:nvPr>
        </p:nvSpPr>
        <p:spPr>
          <a:xfrm>
            <a:off x="6128109" y="2091273"/>
            <a:ext cx="4027591" cy="49861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lumMod val="75000"/>
                    <a:lumOff val="25000"/>
                  </a:schemeClr>
                </a:solidFill>
                <a:latin typeface="+mn-ea"/>
              </a:rPr>
              <a:t>此处输入标题</a:t>
            </a:r>
          </a:p>
        </p:txBody>
      </p:sp>
      <p:sp>
        <p:nvSpPr>
          <p:cNvPr id="17" name="MH_Entry_2"/>
          <p:cNvSpPr/>
          <p:nvPr>
            <p:custDataLst>
              <p:tags r:id="rId4"/>
            </p:custDataLst>
          </p:nvPr>
        </p:nvSpPr>
        <p:spPr>
          <a:xfrm>
            <a:off x="6128109" y="2920874"/>
            <a:ext cx="4027591" cy="49861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lumMod val="75000"/>
                    <a:lumOff val="25000"/>
                  </a:schemeClr>
                </a:solidFill>
                <a:latin typeface="+mn-ea"/>
              </a:rPr>
              <a:t>此处输入标题</a:t>
            </a:r>
          </a:p>
        </p:txBody>
      </p:sp>
      <p:sp>
        <p:nvSpPr>
          <p:cNvPr id="18" name="MH_Number_2"/>
          <p:cNvSpPr/>
          <p:nvPr>
            <p:custDataLst>
              <p:tags r:id="rId5"/>
            </p:custDataLst>
          </p:nvPr>
        </p:nvSpPr>
        <p:spPr>
          <a:xfrm>
            <a:off x="5457559" y="2920874"/>
            <a:ext cx="498951" cy="498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a:solidFill>
                  <a:schemeClr val="bg1"/>
                </a:solidFill>
                <a:latin typeface="+mn-ea"/>
                <a:cs typeface="Times New Roman" panose="02020603050405020304" pitchFamily="18" charset="0"/>
              </a:rPr>
              <a:t>02</a:t>
            </a:r>
            <a:endParaRPr lang="zh-CN" altLang="en-US" sz="2800" b="1">
              <a:solidFill>
                <a:schemeClr val="bg1"/>
              </a:solidFill>
              <a:latin typeface="+mn-ea"/>
              <a:cs typeface="Times New Roman" panose="02020603050405020304" pitchFamily="18" charset="0"/>
            </a:endParaRPr>
          </a:p>
        </p:txBody>
      </p:sp>
      <p:sp>
        <p:nvSpPr>
          <p:cNvPr id="19" name="MH_Number_1"/>
          <p:cNvSpPr/>
          <p:nvPr>
            <p:custDataLst>
              <p:tags r:id="rId6"/>
            </p:custDataLst>
          </p:nvPr>
        </p:nvSpPr>
        <p:spPr>
          <a:xfrm>
            <a:off x="5457559" y="3750475"/>
            <a:ext cx="498951" cy="498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mn-ea"/>
                <a:cs typeface="Times New Roman" panose="02020603050405020304" pitchFamily="18" charset="0"/>
              </a:rPr>
              <a:t>03</a:t>
            </a:r>
            <a:endParaRPr lang="zh-CN" altLang="en-US" sz="2800" b="1" dirty="0">
              <a:solidFill>
                <a:schemeClr val="bg1"/>
              </a:solidFill>
              <a:latin typeface="+mn-ea"/>
              <a:cs typeface="Times New Roman" panose="02020603050405020304" pitchFamily="18" charset="0"/>
            </a:endParaRPr>
          </a:p>
        </p:txBody>
      </p:sp>
      <p:sp>
        <p:nvSpPr>
          <p:cNvPr id="20" name="MH_Entry_1"/>
          <p:cNvSpPr/>
          <p:nvPr>
            <p:custDataLst>
              <p:tags r:id="rId7"/>
            </p:custDataLst>
          </p:nvPr>
        </p:nvSpPr>
        <p:spPr>
          <a:xfrm>
            <a:off x="6128109" y="3750475"/>
            <a:ext cx="4027591" cy="49861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lumMod val="75000"/>
                    <a:lumOff val="25000"/>
                  </a:schemeClr>
                </a:solidFill>
                <a:latin typeface="+mn-ea"/>
              </a:rPr>
              <a:t>此处输入标题</a:t>
            </a:r>
          </a:p>
        </p:txBody>
      </p:sp>
      <p:sp>
        <p:nvSpPr>
          <p:cNvPr id="21" name="MH_Number_1"/>
          <p:cNvSpPr/>
          <p:nvPr>
            <p:custDataLst>
              <p:tags r:id="rId8"/>
            </p:custDataLst>
          </p:nvPr>
        </p:nvSpPr>
        <p:spPr>
          <a:xfrm>
            <a:off x="5457559" y="4580076"/>
            <a:ext cx="498951" cy="498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mn-ea"/>
                <a:cs typeface="Times New Roman" panose="02020603050405020304" pitchFamily="18" charset="0"/>
              </a:rPr>
              <a:t>04</a:t>
            </a:r>
            <a:endParaRPr lang="zh-CN" altLang="en-US" sz="2800" b="1" dirty="0">
              <a:solidFill>
                <a:schemeClr val="bg1"/>
              </a:solidFill>
              <a:latin typeface="+mn-ea"/>
              <a:cs typeface="Times New Roman" panose="02020603050405020304" pitchFamily="18" charset="0"/>
            </a:endParaRPr>
          </a:p>
        </p:txBody>
      </p:sp>
      <p:sp>
        <p:nvSpPr>
          <p:cNvPr id="22" name="MH_Entry_1"/>
          <p:cNvSpPr/>
          <p:nvPr>
            <p:custDataLst>
              <p:tags r:id="rId9"/>
            </p:custDataLst>
          </p:nvPr>
        </p:nvSpPr>
        <p:spPr>
          <a:xfrm>
            <a:off x="6128109" y="4580076"/>
            <a:ext cx="4027591" cy="49861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lumMod val="75000"/>
                    <a:lumOff val="25000"/>
                  </a:schemeClr>
                </a:solidFill>
                <a:latin typeface="+mn-ea"/>
              </a:rPr>
              <a:t>此处输入标题</a:t>
            </a:r>
          </a:p>
        </p:txBody>
      </p:sp>
      <p:pic>
        <p:nvPicPr>
          <p:cNvPr id="24" name="图片 23"/>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rot="17255676">
            <a:off x="3413515" y="0"/>
            <a:ext cx="5364970" cy="6858000"/>
          </a:xfrm>
          <a:prstGeom prst="rect">
            <a:avLst/>
          </a:prstGeom>
        </p:spPr>
      </p:pic>
      <p:pic>
        <p:nvPicPr>
          <p:cNvPr id="25" name="图片 24"/>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1462473" y="4559397"/>
            <a:ext cx="1770649" cy="1777183"/>
          </a:xfrm>
          <a:prstGeom prst="rect">
            <a:avLst/>
          </a:prstGeom>
        </p:spPr>
      </p:pic>
      <p:pic>
        <p:nvPicPr>
          <p:cNvPr id="26" name="图片 25"/>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rot="20681264">
            <a:off x="8978216" y="4453288"/>
            <a:ext cx="2671763" cy="19434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4" grpId="0" animBg="1"/>
      <p:bldP spid="16" grpId="0" animBg="1"/>
      <p:bldP spid="17" grpId="0" animBg="1"/>
      <p:bldP spid="18" grpId="0" animBg="1"/>
      <p:bldP spid="19" grpId="0" animBg="1"/>
      <p:bldP spid="20"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stretch>
            <a:fillRect/>
          </a:stretch>
        </p:blipFill>
        <p:spPr>
          <a:xfrm>
            <a:off x="-529" y="-297"/>
            <a:ext cx="12193057" cy="6858594"/>
          </a:xfrm>
          <a:prstGeom prst="rect">
            <a:avLst/>
          </a:prstGeom>
        </p:spPr>
      </p:pic>
      <p:sp>
        <p:nvSpPr>
          <p:cNvPr id="8" name="矩形: 圆角 7"/>
          <p:cNvSpPr/>
          <p:nvPr/>
        </p:nvSpPr>
        <p:spPr>
          <a:xfrm>
            <a:off x="1123950" y="725478"/>
            <a:ext cx="10077713" cy="5561022"/>
          </a:xfrm>
          <a:prstGeom prst="roundRect">
            <a:avLst/>
          </a:prstGeom>
          <a:solidFill>
            <a:schemeClr val="bg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latin typeface="+mn-ea"/>
            </a:endParaRPr>
          </a:p>
        </p:txBody>
      </p:sp>
      <p:pic>
        <p:nvPicPr>
          <p:cNvPr id="9" name="图片 8"/>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17255676">
            <a:off x="3413515" y="0"/>
            <a:ext cx="5364970" cy="6858000"/>
          </a:xfrm>
          <a:prstGeom prst="rect">
            <a:avLst/>
          </a:prstGeom>
        </p:spPr>
      </p:pic>
      <p:sp>
        <p:nvSpPr>
          <p:cNvPr id="2" name="矩形 1"/>
          <p:cNvSpPr/>
          <p:nvPr/>
        </p:nvSpPr>
        <p:spPr>
          <a:xfrm>
            <a:off x="3517376" y="3504978"/>
            <a:ext cx="5664724" cy="574453"/>
          </a:xfrm>
          <a:prstGeom prst="rect">
            <a:avLst/>
          </a:prstGeom>
        </p:spPr>
        <p:txBody>
          <a:bodyPr wrap="square" lIns="0" tIns="0" rIns="0" bIns="0">
            <a:spAutoFit/>
          </a:bodyPr>
          <a:lstStyle/>
          <a:p>
            <a:pPr lvl="0" algn="ctr"/>
            <a:r>
              <a:rPr lang="zh-CN" altLang="en-US" sz="3735" b="1" dirty="0">
                <a:solidFill>
                  <a:schemeClr val="accent1"/>
                </a:solidFill>
                <a:latin typeface="+mn-ea"/>
              </a:rPr>
              <a:t>此处输入标题</a:t>
            </a:r>
            <a:endParaRPr lang="en-US" altLang="zh-CN" sz="3735" b="1" dirty="0">
              <a:solidFill>
                <a:schemeClr val="accent1"/>
              </a:solidFill>
              <a:latin typeface="+mn-ea"/>
            </a:endParaRPr>
          </a:p>
        </p:txBody>
      </p:sp>
      <p:sp>
        <p:nvSpPr>
          <p:cNvPr id="3" name="文本框 2"/>
          <p:cNvSpPr txBox="1"/>
          <p:nvPr/>
        </p:nvSpPr>
        <p:spPr>
          <a:xfrm>
            <a:off x="4463542" y="4155639"/>
            <a:ext cx="3772392" cy="407612"/>
          </a:xfrm>
          <a:prstGeom prst="rect">
            <a:avLst/>
          </a:prstGeom>
          <a:noFill/>
        </p:spPr>
        <p:txBody>
          <a:bodyPr wrap="square" lIns="0" tIns="0" rIns="0" bIns="0" rtlCol="0">
            <a:spAutoFit/>
          </a:bodyPr>
          <a:lstStyle/>
          <a:p>
            <a:pPr algn="ctr">
              <a:lnSpc>
                <a:spcPct val="150000"/>
              </a:lnSpc>
            </a:pPr>
            <a:r>
              <a:rPr lang="zh-CN" altLang="en-US" sz="935" dirty="0">
                <a:solidFill>
                  <a:schemeClr val="bg1">
                    <a:lumMod val="65000"/>
                  </a:schemeClr>
                </a:solidFill>
                <a:latin typeface="+mn-ea"/>
                <a:cs typeface="+mn-ea"/>
                <a:sym typeface="Arial" panose="020B0604020202020204" pitchFamily="34" charset="0"/>
              </a:rPr>
              <a:t>请替换文字内容，修改文字内容，也可以直接复制你的内容到此。请替换文字内容，修改文字内容，也可以直接复制你的内容到此。</a:t>
            </a:r>
          </a:p>
        </p:txBody>
      </p:sp>
      <p:sp>
        <p:nvSpPr>
          <p:cNvPr id="4" name="椭圆 3"/>
          <p:cNvSpPr/>
          <p:nvPr/>
        </p:nvSpPr>
        <p:spPr>
          <a:xfrm>
            <a:off x="5691652" y="2084090"/>
            <a:ext cx="1316172" cy="134468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mn-ea"/>
              </a:rPr>
              <a:t>01</a:t>
            </a:r>
            <a:endParaRPr lang="zh-CN" altLang="en-US" sz="4800" b="1" dirty="0">
              <a:solidFill>
                <a:schemeClr val="bg1"/>
              </a:solidFill>
              <a:latin typeface="+mn-ea"/>
            </a:endParaRPr>
          </a:p>
        </p:txBody>
      </p:sp>
      <p:pic>
        <p:nvPicPr>
          <p:cNvPr id="10" name="图片 9"/>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462473" y="4559397"/>
            <a:ext cx="1770649" cy="1777183"/>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rot="20681264">
            <a:off x="8978216" y="4453288"/>
            <a:ext cx="2671763" cy="194341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32"/>
          <p:cNvGrpSpPr/>
          <p:nvPr>
            <p:custDataLst>
              <p:tags r:id="rId2"/>
            </p:custDataLst>
          </p:nvPr>
        </p:nvGrpSpPr>
        <p:grpSpPr>
          <a:xfrm>
            <a:off x="3758717" y="2184415"/>
            <a:ext cx="4674567" cy="3163482"/>
            <a:chOff x="3774487" y="2184415"/>
            <a:chExt cx="4674567" cy="3163482"/>
          </a:xfrm>
        </p:grpSpPr>
        <p:sp>
          <p:nvSpPr>
            <p:cNvPr id="17" name="Freeform: Shape 3"/>
            <p:cNvSpPr/>
            <p:nvPr/>
          </p:nvSpPr>
          <p:spPr>
            <a:xfrm>
              <a:off x="4550030" y="2184415"/>
              <a:ext cx="2121996" cy="1406196"/>
            </a:xfrm>
            <a:custGeom>
              <a:avLst/>
              <a:gdLst/>
              <a:ahLst/>
              <a:cxnLst>
                <a:cxn ang="0">
                  <a:pos x="wd2" y="hd2"/>
                </a:cxn>
                <a:cxn ang="5400000">
                  <a:pos x="wd2" y="hd2"/>
                </a:cxn>
                <a:cxn ang="10800000">
                  <a:pos x="wd2" y="hd2"/>
                </a:cxn>
                <a:cxn ang="16200000">
                  <a:pos x="wd2" y="hd2"/>
                </a:cxn>
              </a:cxnLst>
              <a:rect l="0" t="0" r="r" b="b"/>
              <a:pathLst>
                <a:path w="21560" h="21600" extrusionOk="0">
                  <a:moveTo>
                    <a:pt x="3119" y="16611"/>
                  </a:moveTo>
                  <a:cubicBezTo>
                    <a:pt x="5081" y="14887"/>
                    <a:pt x="7676" y="14630"/>
                    <a:pt x="9047" y="14630"/>
                  </a:cubicBezTo>
                  <a:cubicBezTo>
                    <a:pt x="9529" y="14630"/>
                    <a:pt x="9843" y="14663"/>
                    <a:pt x="9906" y="14669"/>
                  </a:cubicBezTo>
                  <a:lnTo>
                    <a:pt x="21551" y="14669"/>
                  </a:lnTo>
                  <a:cubicBezTo>
                    <a:pt x="21585" y="13299"/>
                    <a:pt x="21600" y="8578"/>
                    <a:pt x="20326" y="5263"/>
                  </a:cubicBezTo>
                  <a:cubicBezTo>
                    <a:pt x="18809" y="1314"/>
                    <a:pt x="16129" y="125"/>
                    <a:pt x="15819" y="0"/>
                  </a:cubicBezTo>
                  <a:cubicBezTo>
                    <a:pt x="7604" y="26"/>
                    <a:pt x="828" y="9498"/>
                    <a:pt x="0" y="21600"/>
                  </a:cubicBezTo>
                  <a:cubicBezTo>
                    <a:pt x="543" y="20036"/>
                    <a:pt x="1502" y="18030"/>
                    <a:pt x="3119" y="16611"/>
                  </a:cubicBezTo>
                  <a:close/>
                </a:path>
              </a:pathLst>
            </a:custGeom>
            <a:solidFill>
              <a:schemeClr val="accent6"/>
            </a:solidFill>
            <a:ln w="12700">
              <a:miter lim="400000"/>
            </a:ln>
          </p:spPr>
          <p:txBody>
            <a:bodyPr anchor="ctr"/>
            <a:lstStyle/>
            <a:p>
              <a:pPr algn="ctr"/>
              <a:endParaRPr/>
            </a:p>
          </p:txBody>
        </p:sp>
        <p:sp>
          <p:nvSpPr>
            <p:cNvPr id="18" name="Freeform: Shape 4"/>
            <p:cNvSpPr/>
            <p:nvPr/>
          </p:nvSpPr>
          <p:spPr>
            <a:xfrm>
              <a:off x="4550030" y="3209499"/>
              <a:ext cx="1406196" cy="2122100"/>
            </a:xfrm>
            <a:custGeom>
              <a:avLst/>
              <a:gdLst/>
              <a:ahLst/>
              <a:cxnLst>
                <a:cxn ang="0">
                  <a:pos x="wd2" y="hd2"/>
                </a:cxn>
                <a:cxn ang="5400000">
                  <a:pos x="wd2" y="hd2"/>
                </a:cxn>
                <a:cxn ang="10800000">
                  <a:pos x="wd2" y="hd2"/>
                </a:cxn>
                <a:cxn ang="16200000">
                  <a:pos x="wd2" y="hd2"/>
                </a:cxn>
              </a:cxnLst>
              <a:rect l="0" t="0" r="r" b="b"/>
              <a:pathLst>
                <a:path w="21600" h="21600" extrusionOk="0">
                  <a:moveTo>
                    <a:pt x="5263" y="1237"/>
                  </a:moveTo>
                  <a:cubicBezTo>
                    <a:pt x="1315" y="2757"/>
                    <a:pt x="125" y="5443"/>
                    <a:pt x="0" y="5751"/>
                  </a:cubicBezTo>
                  <a:cubicBezTo>
                    <a:pt x="27" y="13981"/>
                    <a:pt x="9500" y="20770"/>
                    <a:pt x="21600" y="21600"/>
                  </a:cubicBezTo>
                  <a:cubicBezTo>
                    <a:pt x="20036" y="21056"/>
                    <a:pt x="18033" y="20096"/>
                    <a:pt x="16612" y="18476"/>
                  </a:cubicBezTo>
                  <a:cubicBezTo>
                    <a:pt x="14253" y="15785"/>
                    <a:pt x="14639" y="11951"/>
                    <a:pt x="14669" y="11674"/>
                  </a:cubicBezTo>
                  <a:lnTo>
                    <a:pt x="14669" y="10"/>
                  </a:lnTo>
                  <a:cubicBezTo>
                    <a:pt x="14456" y="4"/>
                    <a:pt x="14162" y="0"/>
                    <a:pt x="13806" y="0"/>
                  </a:cubicBezTo>
                  <a:cubicBezTo>
                    <a:pt x="11817" y="0"/>
                    <a:pt x="8062" y="160"/>
                    <a:pt x="5263" y="1237"/>
                  </a:cubicBezTo>
                  <a:close/>
                </a:path>
              </a:pathLst>
            </a:custGeom>
            <a:solidFill>
              <a:schemeClr val="accent1"/>
            </a:solidFill>
            <a:ln w="12700">
              <a:miter lim="400000"/>
            </a:ln>
          </p:spPr>
          <p:txBody>
            <a:bodyPr anchor="ctr"/>
            <a:lstStyle/>
            <a:p>
              <a:pPr algn="ctr"/>
              <a:endParaRPr/>
            </a:p>
          </p:txBody>
        </p:sp>
        <p:sp>
          <p:nvSpPr>
            <p:cNvPr id="19" name="Freeform: Shape 5"/>
            <p:cNvSpPr/>
            <p:nvPr/>
          </p:nvSpPr>
          <p:spPr>
            <a:xfrm>
              <a:off x="5575114" y="3941701"/>
              <a:ext cx="2121950" cy="1406196"/>
            </a:xfrm>
            <a:custGeom>
              <a:avLst/>
              <a:gdLst/>
              <a:ahLst/>
              <a:cxnLst>
                <a:cxn ang="0">
                  <a:pos x="wd2" y="hd2"/>
                </a:cxn>
                <a:cxn ang="5400000">
                  <a:pos x="wd2" y="hd2"/>
                </a:cxn>
                <a:cxn ang="10800000">
                  <a:pos x="wd2" y="hd2"/>
                </a:cxn>
                <a:cxn ang="16200000">
                  <a:pos x="wd2" y="hd2"/>
                </a:cxn>
              </a:cxnLst>
              <a:rect l="0" t="0" r="r" b="b"/>
              <a:pathLst>
                <a:path w="21560" h="21600" extrusionOk="0">
                  <a:moveTo>
                    <a:pt x="18442" y="4989"/>
                  </a:moveTo>
                  <a:cubicBezTo>
                    <a:pt x="16479" y="6711"/>
                    <a:pt x="13885" y="6970"/>
                    <a:pt x="12513" y="6970"/>
                  </a:cubicBezTo>
                  <a:cubicBezTo>
                    <a:pt x="12032" y="6970"/>
                    <a:pt x="11717" y="6937"/>
                    <a:pt x="11654" y="6931"/>
                  </a:cubicBezTo>
                  <a:lnTo>
                    <a:pt x="10" y="6931"/>
                  </a:lnTo>
                  <a:cubicBezTo>
                    <a:pt x="-25" y="8301"/>
                    <a:pt x="-40" y="13022"/>
                    <a:pt x="1234" y="16337"/>
                  </a:cubicBezTo>
                  <a:cubicBezTo>
                    <a:pt x="2756" y="20297"/>
                    <a:pt x="5432" y="21477"/>
                    <a:pt x="5741" y="21600"/>
                  </a:cubicBezTo>
                  <a:cubicBezTo>
                    <a:pt x="13956" y="21574"/>
                    <a:pt x="20732" y="12102"/>
                    <a:pt x="21560" y="0"/>
                  </a:cubicBezTo>
                  <a:cubicBezTo>
                    <a:pt x="21017" y="1564"/>
                    <a:pt x="20059" y="3567"/>
                    <a:pt x="18442" y="4989"/>
                  </a:cubicBezTo>
                  <a:close/>
                </a:path>
              </a:pathLst>
            </a:custGeom>
            <a:solidFill>
              <a:schemeClr val="accent3"/>
            </a:solidFill>
            <a:ln w="12700">
              <a:miter lim="400000"/>
            </a:ln>
          </p:spPr>
          <p:txBody>
            <a:bodyPr anchor="ctr"/>
            <a:lstStyle/>
            <a:p>
              <a:pPr algn="ctr"/>
              <a:endParaRPr/>
            </a:p>
          </p:txBody>
        </p:sp>
        <p:sp>
          <p:nvSpPr>
            <p:cNvPr id="20" name="Freeform: Shape 6"/>
            <p:cNvSpPr/>
            <p:nvPr/>
          </p:nvSpPr>
          <p:spPr>
            <a:xfrm>
              <a:off x="6307316" y="2184415"/>
              <a:ext cx="1406137" cy="2122100"/>
            </a:xfrm>
            <a:custGeom>
              <a:avLst/>
              <a:gdLst/>
              <a:ahLst/>
              <a:cxnLst>
                <a:cxn ang="0">
                  <a:pos x="wd2" y="hd2"/>
                </a:cxn>
                <a:cxn ang="5400000">
                  <a:pos x="wd2" y="hd2"/>
                </a:cxn>
                <a:cxn ang="10800000">
                  <a:pos x="wd2" y="hd2"/>
                </a:cxn>
                <a:cxn ang="16200000">
                  <a:pos x="wd2" y="hd2"/>
                </a:cxn>
              </a:cxnLst>
              <a:rect l="0" t="0" r="r" b="b"/>
              <a:pathLst>
                <a:path w="21600" h="21600" extrusionOk="0">
                  <a:moveTo>
                    <a:pt x="6930" y="21590"/>
                  </a:moveTo>
                  <a:cubicBezTo>
                    <a:pt x="7144" y="21594"/>
                    <a:pt x="7438" y="21600"/>
                    <a:pt x="7794" y="21600"/>
                  </a:cubicBezTo>
                  <a:lnTo>
                    <a:pt x="7795" y="21600"/>
                  </a:lnTo>
                  <a:cubicBezTo>
                    <a:pt x="9785" y="21600"/>
                    <a:pt x="13539" y="21440"/>
                    <a:pt x="16336" y="20363"/>
                  </a:cubicBezTo>
                  <a:cubicBezTo>
                    <a:pt x="20297" y="18839"/>
                    <a:pt x="21476" y="16157"/>
                    <a:pt x="21600" y="15849"/>
                  </a:cubicBezTo>
                  <a:cubicBezTo>
                    <a:pt x="21574" y="7619"/>
                    <a:pt x="12100" y="830"/>
                    <a:pt x="0" y="0"/>
                  </a:cubicBezTo>
                  <a:cubicBezTo>
                    <a:pt x="1563" y="544"/>
                    <a:pt x="3566" y="1504"/>
                    <a:pt x="4988" y="3124"/>
                  </a:cubicBezTo>
                  <a:cubicBezTo>
                    <a:pt x="7344" y="5812"/>
                    <a:pt x="6962" y="9641"/>
                    <a:pt x="6930" y="9924"/>
                  </a:cubicBezTo>
                  <a:cubicBezTo>
                    <a:pt x="6930" y="9924"/>
                    <a:pt x="6930" y="21590"/>
                    <a:pt x="6930" y="21590"/>
                  </a:cubicBezTo>
                  <a:close/>
                </a:path>
              </a:pathLst>
            </a:custGeom>
            <a:solidFill>
              <a:schemeClr val="accent4"/>
            </a:solidFill>
            <a:ln w="12700">
              <a:miter lim="400000"/>
            </a:ln>
          </p:spPr>
          <p:txBody>
            <a:bodyPr anchor="ctr"/>
            <a:lstStyle/>
            <a:p>
              <a:pPr algn="ctr"/>
              <a:endParaRPr/>
            </a:p>
          </p:txBody>
        </p:sp>
        <p:sp>
          <p:nvSpPr>
            <p:cNvPr id="21" name="Rectangle 7"/>
            <p:cNvSpPr/>
            <p:nvPr/>
          </p:nvSpPr>
          <p:spPr>
            <a:xfrm>
              <a:off x="5168975" y="2642299"/>
              <a:ext cx="1077218" cy="215444"/>
            </a:xfrm>
            <a:prstGeom prst="rect">
              <a:avLst/>
            </a:prstGeom>
            <a:ln w="12700">
              <a:miter lim="400000"/>
            </a:ln>
          </p:spPr>
          <p:txBody>
            <a:bodyPr wrap="none" lIns="0" tIns="0" rIns="0" bIns="0">
              <a:normAutofit/>
            </a:bodyPr>
            <a:lstStyle/>
            <a:p>
              <a:pPr lvl="0" algn="ctr">
                <a:defRPr sz="1800" b="0">
                  <a:solidFill>
                    <a:srgbClr val="000000"/>
                  </a:solidFill>
                </a:defRPr>
              </a:pPr>
              <a:r>
                <a:rPr lang="zh-CN" altLang="en-US" sz="1400" dirty="0">
                  <a:solidFill>
                    <a:schemeClr val="bg1"/>
                  </a:solidFill>
                </a:rPr>
                <a:t>输入标题文本</a:t>
              </a:r>
            </a:p>
          </p:txBody>
        </p:sp>
        <p:sp>
          <p:nvSpPr>
            <p:cNvPr id="22" name="Rectangle 12"/>
            <p:cNvSpPr/>
            <p:nvPr/>
          </p:nvSpPr>
          <p:spPr>
            <a:xfrm>
              <a:off x="5835669" y="4657605"/>
              <a:ext cx="1077218" cy="215444"/>
            </a:xfrm>
            <a:prstGeom prst="rect">
              <a:avLst/>
            </a:prstGeom>
            <a:ln w="12700">
              <a:miter lim="400000"/>
            </a:ln>
          </p:spPr>
          <p:txBody>
            <a:bodyPr wrap="none" lIns="0" tIns="0" rIns="0" bIns="0">
              <a:normAutofit/>
            </a:bodyPr>
            <a:lstStyle/>
            <a:p>
              <a:pPr lvl="0" algn="ctr">
                <a:defRPr sz="1800" b="0">
                  <a:solidFill>
                    <a:srgbClr val="000000"/>
                  </a:solidFill>
                </a:defRPr>
              </a:pPr>
              <a:r>
                <a:rPr lang="zh-CN" altLang="en-US" sz="1400" dirty="0">
                  <a:solidFill>
                    <a:schemeClr val="bg1"/>
                  </a:solidFill>
                </a:rPr>
                <a:t>输入标题文本</a:t>
              </a:r>
            </a:p>
          </p:txBody>
        </p:sp>
        <p:sp>
          <p:nvSpPr>
            <p:cNvPr id="23" name="Rectangle 13"/>
            <p:cNvSpPr/>
            <p:nvPr/>
          </p:nvSpPr>
          <p:spPr>
            <a:xfrm rot="16200000">
              <a:off x="6579497" y="3398756"/>
              <a:ext cx="1077218" cy="215444"/>
            </a:xfrm>
            <a:prstGeom prst="rect">
              <a:avLst/>
            </a:prstGeom>
            <a:ln w="12700">
              <a:miter lim="400000"/>
            </a:ln>
          </p:spPr>
          <p:txBody>
            <a:bodyPr wrap="none" lIns="0" tIns="0" rIns="0" bIns="0">
              <a:normAutofit/>
            </a:bodyPr>
            <a:lstStyle/>
            <a:p>
              <a:pPr lvl="0" algn="ctr">
                <a:defRPr sz="1800" b="0">
                  <a:solidFill>
                    <a:srgbClr val="000000"/>
                  </a:solidFill>
                </a:defRPr>
              </a:pPr>
              <a:r>
                <a:rPr lang="zh-CN" altLang="en-US" sz="1400" dirty="0">
                  <a:solidFill>
                    <a:schemeClr val="bg1"/>
                  </a:solidFill>
                </a:rPr>
                <a:t>输入标题文本</a:t>
              </a:r>
            </a:p>
          </p:txBody>
        </p:sp>
        <p:sp>
          <p:nvSpPr>
            <p:cNvPr id="24" name="Rectangle 14"/>
            <p:cNvSpPr/>
            <p:nvPr/>
          </p:nvSpPr>
          <p:spPr>
            <a:xfrm rot="16200000">
              <a:off x="4565270" y="3971516"/>
              <a:ext cx="1077218" cy="215444"/>
            </a:xfrm>
            <a:prstGeom prst="rect">
              <a:avLst/>
            </a:prstGeom>
            <a:ln w="12700">
              <a:miter lim="400000"/>
            </a:ln>
          </p:spPr>
          <p:txBody>
            <a:bodyPr wrap="none" lIns="0" tIns="0" rIns="0" bIns="0">
              <a:normAutofit/>
            </a:bodyPr>
            <a:lstStyle/>
            <a:p>
              <a:pPr lvl="0" algn="ctr">
                <a:defRPr sz="1800" b="0">
                  <a:solidFill>
                    <a:srgbClr val="000000"/>
                  </a:solidFill>
                </a:defRPr>
              </a:pPr>
              <a:r>
                <a:rPr lang="zh-CN" altLang="en-US" sz="1400" dirty="0">
                  <a:solidFill>
                    <a:schemeClr val="bg1"/>
                  </a:solidFill>
                </a:rPr>
                <a:t>输入标题文本</a:t>
              </a:r>
            </a:p>
          </p:txBody>
        </p:sp>
        <p:sp>
          <p:nvSpPr>
            <p:cNvPr id="25" name="Rectangle: Rounded Corners 15"/>
            <p:cNvSpPr/>
            <p:nvPr/>
          </p:nvSpPr>
          <p:spPr>
            <a:xfrm>
              <a:off x="7855130" y="2240868"/>
              <a:ext cx="593924" cy="593924"/>
            </a:xfrm>
            <a:prstGeom prst="roundRect">
              <a:avLst>
                <a:gd name="adj" fmla="val 18176"/>
              </a:avLst>
            </a:prstGeom>
            <a:solidFill>
              <a:schemeClr val="accent4"/>
            </a:solidFill>
            <a:ln w="12700">
              <a:miter lim="400000"/>
            </a:ln>
          </p:spPr>
          <p:txBody>
            <a:bodyPr wrap="none" lIns="0" tIns="0" rIns="0" bIns="0" anchor="ctr">
              <a:normAutofit lnSpcReduction="10000"/>
            </a:bodyPr>
            <a:lstStyle/>
            <a:p>
              <a:pPr lvl="0" algn="ctr">
                <a:defRPr sz="3200">
                  <a:solidFill>
                    <a:srgbClr val="FFFFFF"/>
                  </a:solidFill>
                </a:defRPr>
              </a:pPr>
              <a:r>
                <a:rPr lang="en-US" sz="3600">
                  <a:latin typeface="Impact" panose="020B0806030902050204" pitchFamily="34" charset="0"/>
                </a:rPr>
                <a:t>02</a:t>
              </a:r>
            </a:p>
          </p:txBody>
        </p:sp>
        <p:sp>
          <p:nvSpPr>
            <p:cNvPr id="26" name="Rectangle: Rounded Corners 19"/>
            <p:cNvSpPr/>
            <p:nvPr/>
          </p:nvSpPr>
          <p:spPr>
            <a:xfrm>
              <a:off x="7855130" y="4566492"/>
              <a:ext cx="593924" cy="593924"/>
            </a:xfrm>
            <a:prstGeom prst="roundRect">
              <a:avLst>
                <a:gd name="adj" fmla="val 18176"/>
              </a:avLst>
            </a:prstGeom>
            <a:solidFill>
              <a:schemeClr val="accent3"/>
            </a:solidFill>
            <a:ln w="12700">
              <a:miter lim="400000"/>
            </a:ln>
          </p:spPr>
          <p:txBody>
            <a:bodyPr wrap="none" lIns="0" tIns="0" rIns="0" bIns="0" anchor="ctr">
              <a:normAutofit lnSpcReduction="10000"/>
            </a:bodyPr>
            <a:lstStyle/>
            <a:p>
              <a:pPr lvl="0" algn="ctr">
                <a:defRPr sz="3200">
                  <a:solidFill>
                    <a:srgbClr val="FFFFFF"/>
                  </a:solidFill>
                </a:defRPr>
              </a:pPr>
              <a:r>
                <a:rPr lang="en-US" sz="3600">
                  <a:latin typeface="Impact" panose="020B0806030902050204" pitchFamily="34" charset="0"/>
                </a:rPr>
                <a:t>04</a:t>
              </a:r>
            </a:p>
          </p:txBody>
        </p:sp>
        <p:sp>
          <p:nvSpPr>
            <p:cNvPr id="27" name="Rectangle: Rounded Corners 23"/>
            <p:cNvSpPr/>
            <p:nvPr/>
          </p:nvSpPr>
          <p:spPr>
            <a:xfrm>
              <a:off x="3774487" y="2240868"/>
              <a:ext cx="593924" cy="593924"/>
            </a:xfrm>
            <a:prstGeom prst="roundRect">
              <a:avLst>
                <a:gd name="adj" fmla="val 18176"/>
              </a:avLst>
            </a:prstGeom>
            <a:solidFill>
              <a:schemeClr val="accent6"/>
            </a:solidFill>
            <a:ln w="12700">
              <a:miter lim="400000"/>
            </a:ln>
          </p:spPr>
          <p:txBody>
            <a:bodyPr wrap="none" lIns="0" tIns="0" rIns="0" bIns="0" anchor="ctr">
              <a:normAutofit lnSpcReduction="10000"/>
            </a:bodyPr>
            <a:lstStyle/>
            <a:p>
              <a:pPr lvl="0" algn="ctr">
                <a:defRPr sz="3200">
                  <a:solidFill>
                    <a:srgbClr val="FFFFFF"/>
                  </a:solidFill>
                </a:defRPr>
              </a:pPr>
              <a:r>
                <a:rPr lang="en-US" sz="3600">
                  <a:latin typeface="Impact" panose="020B0806030902050204" pitchFamily="34" charset="0"/>
                </a:rPr>
                <a:t>01</a:t>
              </a:r>
            </a:p>
          </p:txBody>
        </p:sp>
        <p:sp>
          <p:nvSpPr>
            <p:cNvPr id="28" name="Rectangle: Rounded Corners 27"/>
            <p:cNvSpPr/>
            <p:nvPr/>
          </p:nvSpPr>
          <p:spPr>
            <a:xfrm>
              <a:off x="3774487" y="4538460"/>
              <a:ext cx="593924" cy="593924"/>
            </a:xfrm>
            <a:prstGeom prst="roundRect">
              <a:avLst>
                <a:gd name="adj" fmla="val 18176"/>
              </a:avLst>
            </a:prstGeom>
            <a:solidFill>
              <a:schemeClr val="accent1"/>
            </a:solidFill>
            <a:ln w="12700">
              <a:miter lim="400000"/>
            </a:ln>
          </p:spPr>
          <p:txBody>
            <a:bodyPr wrap="none" lIns="0" tIns="0" rIns="0" bIns="0" anchor="ctr">
              <a:normAutofit lnSpcReduction="10000"/>
            </a:bodyPr>
            <a:lstStyle/>
            <a:p>
              <a:pPr lvl="0" algn="ctr">
                <a:defRPr sz="3200">
                  <a:solidFill>
                    <a:srgbClr val="FFFFFF"/>
                  </a:solidFill>
                </a:defRPr>
              </a:pPr>
              <a:r>
                <a:rPr lang="en-US" sz="3600">
                  <a:latin typeface="Impact" panose="020B0806030902050204" pitchFamily="34" charset="0"/>
                </a:rPr>
                <a:t>03</a:t>
              </a:r>
            </a:p>
          </p:txBody>
        </p:sp>
      </p:grpSp>
      <p:grpSp>
        <p:nvGrpSpPr>
          <p:cNvPr id="5" name="PA_库_组合 20"/>
          <p:cNvGrpSpPr/>
          <p:nvPr>
            <p:custDataLst>
              <p:tags r:id="rId3"/>
            </p:custDataLst>
          </p:nvPr>
        </p:nvGrpSpPr>
        <p:grpSpPr>
          <a:xfrm>
            <a:off x="1305059" y="4484657"/>
            <a:ext cx="2453658" cy="861775"/>
            <a:chOff x="8048479" y="1829593"/>
            <a:chExt cx="2130757" cy="861775"/>
          </a:xfrm>
        </p:grpSpPr>
        <p:sp>
          <p:nvSpPr>
            <p:cNvPr id="15" name="Rectangle 21"/>
            <p:cNvSpPr/>
            <p:nvPr/>
          </p:nvSpPr>
          <p:spPr>
            <a:xfrm>
              <a:off x="8048479" y="2137370"/>
              <a:ext cx="2130757" cy="553998"/>
            </a:xfrm>
            <a:prstGeom prst="rect">
              <a:avLst/>
            </a:prstGeom>
          </p:spPr>
          <p:txBody>
            <a:bodyPr wrap="square" rIns="360000" anchor="t" anchorCtr="0">
              <a:normAutofit/>
            </a:bodyPr>
            <a:lstStyle/>
            <a:p>
              <a:pPr algn="r">
                <a:lnSpc>
                  <a:spcPct val="120000"/>
                </a:lnSpc>
              </a:pPr>
              <a:r>
                <a:rPr lang="zh-CN" altLang="en-US" sz="1000" dirty="0"/>
                <a:t>请替换文字内容复制你的内容到此</a:t>
              </a:r>
              <a:br>
                <a:rPr lang="zh-CN" altLang="en-US" sz="1000" dirty="0"/>
              </a:br>
              <a:r>
                <a:rPr lang="zh-CN" altLang="en-US" sz="1000" dirty="0"/>
                <a:t>（请选择只保留文本）</a:t>
              </a:r>
            </a:p>
          </p:txBody>
        </p:sp>
        <p:sp>
          <p:nvSpPr>
            <p:cNvPr id="16" name="TextBox 22"/>
            <p:cNvSpPr txBox="1"/>
            <p:nvPr/>
          </p:nvSpPr>
          <p:spPr>
            <a:xfrm>
              <a:off x="8847919" y="1829593"/>
              <a:ext cx="1331316" cy="307777"/>
            </a:xfrm>
            <a:prstGeom prst="rect">
              <a:avLst/>
            </a:prstGeom>
            <a:noFill/>
          </p:spPr>
          <p:txBody>
            <a:bodyPr wrap="none" rIns="360000" anchor="t" anchorCtr="0">
              <a:normAutofit/>
            </a:bodyPr>
            <a:lstStyle/>
            <a:p>
              <a:pPr algn="r"/>
              <a:r>
                <a:rPr lang="zh-CN" altLang="en-US" sz="1400" b="1" dirty="0">
                  <a:solidFill>
                    <a:schemeClr val="accent1">
                      <a:lumMod val="100000"/>
                    </a:schemeClr>
                  </a:solidFill>
                </a:rPr>
                <a:t>输入标题文本</a:t>
              </a:r>
            </a:p>
          </p:txBody>
        </p:sp>
      </p:grpSp>
      <p:grpSp>
        <p:nvGrpSpPr>
          <p:cNvPr id="6" name="PA_库_组合 24"/>
          <p:cNvGrpSpPr/>
          <p:nvPr>
            <p:custDataLst>
              <p:tags r:id="rId4"/>
            </p:custDataLst>
          </p:nvPr>
        </p:nvGrpSpPr>
        <p:grpSpPr>
          <a:xfrm>
            <a:off x="8433284" y="2171208"/>
            <a:ext cx="2390062" cy="834588"/>
            <a:chOff x="2100456" y="1829593"/>
            <a:chExt cx="2130757" cy="834588"/>
          </a:xfrm>
        </p:grpSpPr>
        <p:sp>
          <p:nvSpPr>
            <p:cNvPr id="13" name="Rectangle 25"/>
            <p:cNvSpPr/>
            <p:nvPr/>
          </p:nvSpPr>
          <p:spPr>
            <a:xfrm>
              <a:off x="2100456" y="2137370"/>
              <a:ext cx="2130757" cy="526811"/>
            </a:xfrm>
            <a:prstGeom prst="rect">
              <a:avLst/>
            </a:prstGeom>
          </p:spPr>
          <p:txBody>
            <a:bodyPr wrap="square" lIns="360000" anchor="t" anchorCtr="0">
              <a:normAutofit/>
            </a:bodyPr>
            <a:lstStyle/>
            <a:p>
              <a:pPr>
                <a:lnSpc>
                  <a:spcPct val="120000"/>
                </a:lnSpc>
              </a:pPr>
              <a:r>
                <a:rPr lang="zh-CN" altLang="en-US" sz="1000" dirty="0"/>
                <a:t>请替换文字内容复制你的内容到此</a:t>
              </a:r>
              <a:br>
                <a:rPr lang="zh-CN" altLang="en-US" sz="1000" dirty="0"/>
              </a:br>
              <a:r>
                <a:rPr lang="zh-CN" altLang="en-US" sz="1000" dirty="0"/>
                <a:t>（请选择只保留文本）</a:t>
              </a:r>
            </a:p>
          </p:txBody>
        </p:sp>
        <p:sp>
          <p:nvSpPr>
            <p:cNvPr id="14" name="TextBox 26"/>
            <p:cNvSpPr txBox="1"/>
            <p:nvPr/>
          </p:nvSpPr>
          <p:spPr>
            <a:xfrm>
              <a:off x="2104276" y="1829593"/>
              <a:ext cx="1366740" cy="307777"/>
            </a:xfrm>
            <a:prstGeom prst="rect">
              <a:avLst/>
            </a:prstGeom>
            <a:noFill/>
          </p:spPr>
          <p:txBody>
            <a:bodyPr wrap="none" lIns="360000" anchor="b" anchorCtr="0">
              <a:normAutofit/>
            </a:bodyPr>
            <a:lstStyle/>
            <a:p>
              <a:r>
                <a:rPr lang="zh-CN" altLang="en-US" sz="1400" b="1" dirty="0">
                  <a:solidFill>
                    <a:schemeClr val="accent4">
                      <a:lumMod val="100000"/>
                    </a:schemeClr>
                  </a:solidFill>
                </a:rPr>
                <a:t>输入标题文本</a:t>
              </a:r>
            </a:p>
          </p:txBody>
        </p:sp>
      </p:grpSp>
      <p:grpSp>
        <p:nvGrpSpPr>
          <p:cNvPr id="7" name="PA_库_组合 28"/>
          <p:cNvGrpSpPr/>
          <p:nvPr>
            <p:custDataLst>
              <p:tags r:id="rId5"/>
            </p:custDataLst>
          </p:nvPr>
        </p:nvGrpSpPr>
        <p:grpSpPr>
          <a:xfrm>
            <a:off x="1305059" y="2171208"/>
            <a:ext cx="2453658" cy="861775"/>
            <a:chOff x="8048479" y="1829593"/>
            <a:chExt cx="2130757" cy="861775"/>
          </a:xfrm>
        </p:grpSpPr>
        <p:sp>
          <p:nvSpPr>
            <p:cNvPr id="11" name="Rectangle 29"/>
            <p:cNvSpPr/>
            <p:nvPr/>
          </p:nvSpPr>
          <p:spPr>
            <a:xfrm>
              <a:off x="8048479" y="2137370"/>
              <a:ext cx="2130757" cy="553998"/>
            </a:xfrm>
            <a:prstGeom prst="rect">
              <a:avLst/>
            </a:prstGeom>
          </p:spPr>
          <p:txBody>
            <a:bodyPr wrap="square" rIns="360000" anchor="t" anchorCtr="0">
              <a:normAutofit/>
            </a:bodyPr>
            <a:lstStyle/>
            <a:p>
              <a:pPr algn="r">
                <a:lnSpc>
                  <a:spcPct val="120000"/>
                </a:lnSpc>
              </a:pPr>
              <a:r>
                <a:rPr lang="zh-CN" altLang="en-US" sz="1000" dirty="0"/>
                <a:t>请替换文字内容复制你的内容到此</a:t>
              </a:r>
              <a:br>
                <a:rPr lang="zh-CN" altLang="en-US" sz="1000" dirty="0"/>
              </a:br>
              <a:r>
                <a:rPr lang="zh-CN" altLang="en-US" sz="1000" dirty="0"/>
                <a:t>（请选择只保留文本）</a:t>
              </a:r>
            </a:p>
          </p:txBody>
        </p:sp>
        <p:sp>
          <p:nvSpPr>
            <p:cNvPr id="12" name="TextBox 30"/>
            <p:cNvSpPr txBox="1"/>
            <p:nvPr/>
          </p:nvSpPr>
          <p:spPr>
            <a:xfrm>
              <a:off x="8847919" y="1829593"/>
              <a:ext cx="1331316" cy="307777"/>
            </a:xfrm>
            <a:prstGeom prst="rect">
              <a:avLst/>
            </a:prstGeom>
            <a:noFill/>
          </p:spPr>
          <p:txBody>
            <a:bodyPr wrap="none" rIns="360000" anchor="t" anchorCtr="0">
              <a:normAutofit/>
            </a:bodyPr>
            <a:lstStyle/>
            <a:p>
              <a:pPr algn="r"/>
              <a:r>
                <a:rPr lang="zh-CN" altLang="en-US" sz="1400" b="1" dirty="0">
                  <a:solidFill>
                    <a:schemeClr val="accent6">
                      <a:lumMod val="100000"/>
                    </a:schemeClr>
                  </a:solidFill>
                </a:rPr>
                <a:t>输入标题文本</a:t>
              </a:r>
            </a:p>
          </p:txBody>
        </p:sp>
      </p:grpSp>
      <p:grpSp>
        <p:nvGrpSpPr>
          <p:cNvPr id="8" name="PA_库_组合 36"/>
          <p:cNvGrpSpPr/>
          <p:nvPr>
            <p:custDataLst>
              <p:tags r:id="rId6"/>
            </p:custDataLst>
          </p:nvPr>
        </p:nvGrpSpPr>
        <p:grpSpPr>
          <a:xfrm>
            <a:off x="8433284" y="4484657"/>
            <a:ext cx="2390062" cy="834588"/>
            <a:chOff x="2100456" y="1829593"/>
            <a:chExt cx="2130757" cy="834588"/>
          </a:xfrm>
        </p:grpSpPr>
        <p:sp>
          <p:nvSpPr>
            <p:cNvPr id="9" name="Rectangle 37"/>
            <p:cNvSpPr/>
            <p:nvPr/>
          </p:nvSpPr>
          <p:spPr>
            <a:xfrm>
              <a:off x="2100456" y="2137370"/>
              <a:ext cx="2130757" cy="526811"/>
            </a:xfrm>
            <a:prstGeom prst="rect">
              <a:avLst/>
            </a:prstGeom>
          </p:spPr>
          <p:txBody>
            <a:bodyPr wrap="square" lIns="360000" anchor="t" anchorCtr="0">
              <a:normAutofit/>
            </a:bodyPr>
            <a:lstStyle/>
            <a:p>
              <a:pPr>
                <a:lnSpc>
                  <a:spcPct val="120000"/>
                </a:lnSpc>
              </a:pPr>
              <a:r>
                <a:rPr lang="zh-CN" altLang="en-US" sz="1000" dirty="0"/>
                <a:t>请替换文字内容复制你的内容到此</a:t>
              </a:r>
              <a:br>
                <a:rPr lang="zh-CN" altLang="en-US" sz="1000" dirty="0"/>
              </a:br>
              <a:r>
                <a:rPr lang="zh-CN" altLang="en-US" sz="1000" dirty="0"/>
                <a:t>（请选择只保留文本）</a:t>
              </a:r>
            </a:p>
          </p:txBody>
        </p:sp>
        <p:sp>
          <p:nvSpPr>
            <p:cNvPr id="10" name="TextBox 38"/>
            <p:cNvSpPr txBox="1"/>
            <p:nvPr/>
          </p:nvSpPr>
          <p:spPr>
            <a:xfrm>
              <a:off x="2104276" y="1829593"/>
              <a:ext cx="1366740" cy="307777"/>
            </a:xfrm>
            <a:prstGeom prst="rect">
              <a:avLst/>
            </a:prstGeom>
            <a:noFill/>
          </p:spPr>
          <p:txBody>
            <a:bodyPr wrap="none" lIns="360000" anchor="b" anchorCtr="0">
              <a:normAutofit/>
            </a:bodyPr>
            <a:lstStyle/>
            <a:p>
              <a:r>
                <a:rPr lang="zh-CN" altLang="en-US" sz="1400" b="1" dirty="0">
                  <a:solidFill>
                    <a:schemeClr val="accent3">
                      <a:lumMod val="100000"/>
                    </a:schemeClr>
                  </a:solidFill>
                </a:rPr>
                <a:t>输入标题文本</a:t>
              </a:r>
            </a:p>
          </p:txBody>
        </p:sp>
      </p:grpSp>
      <p:sp>
        <p:nvSpPr>
          <p:cNvPr id="2"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anim calcmode="lin" valueType="num">
                                      <p:cBhvr>
                                        <p:cTn id="18" dur="500" fill="hold"/>
                                        <p:tgtEl>
                                          <p:spTgt spid="7"/>
                                        </p:tgtEl>
                                        <p:attrNameLst>
                                          <p:attrName>ppt_x</p:attrName>
                                        </p:attrNameLst>
                                      </p:cBhvr>
                                      <p:tavLst>
                                        <p:tav tm="0">
                                          <p:val>
                                            <p:fltVal val="0.5"/>
                                          </p:val>
                                        </p:tav>
                                        <p:tav tm="100000">
                                          <p:val>
                                            <p:strVal val="#ppt_x"/>
                                          </p:val>
                                        </p:tav>
                                      </p:tavLst>
                                    </p:anim>
                                    <p:anim calcmode="lin" valueType="num">
                                      <p:cBhvr>
                                        <p:cTn id="19" dur="500" fill="hold"/>
                                        <p:tgtEl>
                                          <p:spTgt spid="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anim calcmode="lin" valueType="num">
                                      <p:cBhvr>
                                        <p:cTn id="26" dur="500" fill="hold"/>
                                        <p:tgtEl>
                                          <p:spTgt spid="6"/>
                                        </p:tgtEl>
                                        <p:attrNameLst>
                                          <p:attrName>ppt_x</p:attrName>
                                        </p:attrNameLst>
                                      </p:cBhvr>
                                      <p:tavLst>
                                        <p:tav tm="0">
                                          <p:val>
                                            <p:fltVal val="0.5"/>
                                          </p:val>
                                        </p:tav>
                                        <p:tav tm="100000">
                                          <p:val>
                                            <p:strVal val="#ppt_x"/>
                                          </p:val>
                                        </p:tav>
                                      </p:tavLst>
                                    </p:anim>
                                    <p:anim calcmode="lin" valueType="num">
                                      <p:cBhvr>
                                        <p:cTn id="27" dur="500" fill="hold"/>
                                        <p:tgtEl>
                                          <p:spTgt spid="6"/>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anim calcmode="lin" valueType="num">
                                      <p:cBhvr>
                                        <p:cTn id="34" dur="500" fill="hold"/>
                                        <p:tgtEl>
                                          <p:spTgt spid="5"/>
                                        </p:tgtEl>
                                        <p:attrNameLst>
                                          <p:attrName>ppt_x</p:attrName>
                                        </p:attrNameLst>
                                      </p:cBhvr>
                                      <p:tavLst>
                                        <p:tav tm="0">
                                          <p:val>
                                            <p:fltVal val="0.5"/>
                                          </p:val>
                                        </p:tav>
                                        <p:tav tm="100000">
                                          <p:val>
                                            <p:strVal val="#ppt_x"/>
                                          </p:val>
                                        </p:tav>
                                      </p:tavLst>
                                    </p:anim>
                                    <p:anim calcmode="lin" valueType="num">
                                      <p:cBhvr>
                                        <p:cTn id="35" dur="500" fill="hold"/>
                                        <p:tgtEl>
                                          <p:spTgt spid="5"/>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anim calcmode="lin" valueType="num">
                                      <p:cBhvr>
                                        <p:cTn id="42" dur="500" fill="hold"/>
                                        <p:tgtEl>
                                          <p:spTgt spid="8"/>
                                        </p:tgtEl>
                                        <p:attrNameLst>
                                          <p:attrName>ppt_x</p:attrName>
                                        </p:attrNameLst>
                                      </p:cBhvr>
                                      <p:tavLst>
                                        <p:tav tm="0">
                                          <p:val>
                                            <p:fltVal val="0.5"/>
                                          </p:val>
                                        </p:tav>
                                        <p:tav tm="100000">
                                          <p:val>
                                            <p:strVal val="#ppt_x"/>
                                          </p:val>
                                        </p:tav>
                                      </p:tavLst>
                                    </p:anim>
                                    <p:anim calcmode="lin" valueType="num">
                                      <p:cBhvr>
                                        <p:cTn id="43"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库_组合 1"/>
          <p:cNvGrpSpPr/>
          <p:nvPr>
            <p:custDataLst>
              <p:tags r:id="rId2"/>
            </p:custDataLst>
          </p:nvPr>
        </p:nvGrpSpPr>
        <p:grpSpPr>
          <a:xfrm>
            <a:off x="2739607" y="1510508"/>
            <a:ext cx="6701161" cy="2760352"/>
            <a:chOff x="2739607" y="1510508"/>
            <a:chExt cx="6701161" cy="2760352"/>
          </a:xfrm>
        </p:grpSpPr>
        <p:sp>
          <p:nvSpPr>
            <p:cNvPr id="12" name="Freeform: Shape 37"/>
            <p:cNvSpPr/>
            <p:nvPr/>
          </p:nvSpPr>
          <p:spPr bwMode="auto">
            <a:xfrm rot="10800000">
              <a:off x="4599301" y="1874820"/>
              <a:ext cx="3102837" cy="2056027"/>
            </a:xfrm>
            <a:custGeom>
              <a:avLst/>
              <a:gdLst>
                <a:gd name="T0" fmla="*/ 357 w 357"/>
                <a:gd name="T1" fmla="*/ 13 h 236"/>
                <a:gd name="T2" fmla="*/ 314 w 357"/>
                <a:gd name="T3" fmla="*/ 0 h 236"/>
                <a:gd name="T4" fmla="*/ 317 w 357"/>
                <a:gd name="T5" fmla="*/ 12 h 236"/>
                <a:gd name="T6" fmla="*/ 178 w 357"/>
                <a:gd name="T7" fmla="*/ 113 h 236"/>
                <a:gd name="T8" fmla="*/ 0 w 357"/>
                <a:gd name="T9" fmla="*/ 220 h 236"/>
                <a:gd name="T10" fmla="*/ 1 w 357"/>
                <a:gd name="T11" fmla="*/ 236 h 236"/>
                <a:gd name="T12" fmla="*/ 191 w 357"/>
                <a:gd name="T13" fmla="*/ 124 h 236"/>
                <a:gd name="T14" fmla="*/ 321 w 357"/>
                <a:gd name="T15" fmla="*/ 29 h 236"/>
                <a:gd name="T16" fmla="*/ 324 w 357"/>
                <a:gd name="T17" fmla="*/ 44 h 236"/>
                <a:gd name="T18" fmla="*/ 357 w 357"/>
                <a:gd name="T19" fmla="*/ 1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7" h="236">
                  <a:moveTo>
                    <a:pt x="357" y="13"/>
                  </a:moveTo>
                  <a:cubicBezTo>
                    <a:pt x="314" y="0"/>
                    <a:pt x="314" y="0"/>
                    <a:pt x="314" y="0"/>
                  </a:cubicBezTo>
                  <a:cubicBezTo>
                    <a:pt x="317" y="12"/>
                    <a:pt x="317" y="12"/>
                    <a:pt x="317" y="12"/>
                  </a:cubicBezTo>
                  <a:cubicBezTo>
                    <a:pt x="277" y="25"/>
                    <a:pt x="224" y="54"/>
                    <a:pt x="178" y="113"/>
                  </a:cubicBezTo>
                  <a:cubicBezTo>
                    <a:pt x="131" y="174"/>
                    <a:pt x="66" y="213"/>
                    <a:pt x="0" y="220"/>
                  </a:cubicBezTo>
                  <a:cubicBezTo>
                    <a:pt x="1" y="236"/>
                    <a:pt x="1" y="236"/>
                    <a:pt x="1" y="236"/>
                  </a:cubicBezTo>
                  <a:cubicBezTo>
                    <a:pt x="72" y="229"/>
                    <a:pt x="142" y="188"/>
                    <a:pt x="191" y="124"/>
                  </a:cubicBezTo>
                  <a:cubicBezTo>
                    <a:pt x="235" y="68"/>
                    <a:pt x="283" y="41"/>
                    <a:pt x="321" y="29"/>
                  </a:cubicBezTo>
                  <a:cubicBezTo>
                    <a:pt x="324" y="44"/>
                    <a:pt x="324" y="44"/>
                    <a:pt x="324" y="44"/>
                  </a:cubicBezTo>
                  <a:lnTo>
                    <a:pt x="357" y="13"/>
                  </a:lnTo>
                  <a:close/>
                </a:path>
              </a:pathLst>
            </a:custGeom>
            <a:solidFill>
              <a:schemeClr val="accent2"/>
            </a:solidFill>
            <a:ln>
              <a:noFill/>
            </a:ln>
          </p:spPr>
          <p:txBody>
            <a:bodyPr anchor="ctr"/>
            <a:lstStyle/>
            <a:p>
              <a:pPr algn="ctr"/>
              <a:endParaRPr/>
            </a:p>
          </p:txBody>
        </p:sp>
        <p:sp>
          <p:nvSpPr>
            <p:cNvPr id="13" name="Freeform: Shape 38"/>
            <p:cNvSpPr/>
            <p:nvPr/>
          </p:nvSpPr>
          <p:spPr bwMode="auto">
            <a:xfrm rot="10800000">
              <a:off x="8232548" y="1901775"/>
              <a:ext cx="851351" cy="792759"/>
            </a:xfrm>
            <a:custGeom>
              <a:avLst/>
              <a:gdLst>
                <a:gd name="T0" fmla="*/ 98 w 98"/>
                <a:gd name="T1" fmla="*/ 83 h 91"/>
                <a:gd name="T2" fmla="*/ 70 w 98"/>
                <a:gd name="T3" fmla="*/ 49 h 91"/>
                <a:gd name="T4" fmla="*/ 65 w 98"/>
                <a:gd name="T5" fmla="*/ 61 h 91"/>
                <a:gd name="T6" fmla="*/ 16 w 98"/>
                <a:gd name="T7" fmla="*/ 0 h 91"/>
                <a:gd name="T8" fmla="*/ 0 w 98"/>
                <a:gd name="T9" fmla="*/ 4 h 91"/>
                <a:gd name="T10" fmla="*/ 59 w 98"/>
                <a:gd name="T11" fmla="*/ 78 h 91"/>
                <a:gd name="T12" fmla="*/ 54 w 98"/>
                <a:gd name="T13" fmla="*/ 91 h 91"/>
                <a:gd name="T14" fmla="*/ 98 w 98"/>
                <a:gd name="T15" fmla="*/ 83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91">
                  <a:moveTo>
                    <a:pt x="98" y="83"/>
                  </a:moveTo>
                  <a:cubicBezTo>
                    <a:pt x="70" y="49"/>
                    <a:pt x="70" y="49"/>
                    <a:pt x="70" y="49"/>
                  </a:cubicBezTo>
                  <a:cubicBezTo>
                    <a:pt x="65" y="61"/>
                    <a:pt x="65" y="61"/>
                    <a:pt x="65" y="61"/>
                  </a:cubicBezTo>
                  <a:cubicBezTo>
                    <a:pt x="40" y="48"/>
                    <a:pt x="23" y="26"/>
                    <a:pt x="16" y="0"/>
                  </a:cubicBezTo>
                  <a:cubicBezTo>
                    <a:pt x="0" y="4"/>
                    <a:pt x="0" y="4"/>
                    <a:pt x="0" y="4"/>
                  </a:cubicBezTo>
                  <a:cubicBezTo>
                    <a:pt x="7" y="36"/>
                    <a:pt x="28" y="61"/>
                    <a:pt x="59" y="78"/>
                  </a:cubicBezTo>
                  <a:cubicBezTo>
                    <a:pt x="54" y="91"/>
                    <a:pt x="54" y="91"/>
                    <a:pt x="54" y="91"/>
                  </a:cubicBezTo>
                  <a:lnTo>
                    <a:pt x="98" y="83"/>
                  </a:lnTo>
                  <a:close/>
                </a:path>
              </a:pathLst>
            </a:custGeom>
            <a:solidFill>
              <a:schemeClr val="accent4"/>
            </a:solidFill>
            <a:ln>
              <a:noFill/>
            </a:ln>
          </p:spPr>
          <p:txBody>
            <a:bodyPr anchor="ctr"/>
            <a:lstStyle/>
            <a:p>
              <a:pPr algn="ctr"/>
              <a:endParaRPr/>
            </a:p>
          </p:txBody>
        </p:sp>
        <p:sp>
          <p:nvSpPr>
            <p:cNvPr id="14" name="Freeform: Shape 39"/>
            <p:cNvSpPr/>
            <p:nvPr/>
          </p:nvSpPr>
          <p:spPr bwMode="auto">
            <a:xfrm rot="10800000">
              <a:off x="8128426" y="3216506"/>
              <a:ext cx="868501" cy="697188"/>
            </a:xfrm>
            <a:custGeom>
              <a:avLst/>
              <a:gdLst>
                <a:gd name="T0" fmla="*/ 100 w 100"/>
                <a:gd name="T1" fmla="*/ 17 h 80"/>
                <a:gd name="T2" fmla="*/ 97 w 100"/>
                <a:gd name="T3" fmla="*/ 0 h 80"/>
                <a:gd name="T4" fmla="*/ 14 w 100"/>
                <a:gd name="T5" fmla="*/ 43 h 80"/>
                <a:gd name="T6" fmla="*/ 3 w 100"/>
                <a:gd name="T7" fmla="*/ 36 h 80"/>
                <a:gd name="T8" fmla="*/ 0 w 100"/>
                <a:gd name="T9" fmla="*/ 80 h 80"/>
                <a:gd name="T10" fmla="*/ 40 w 100"/>
                <a:gd name="T11" fmla="*/ 60 h 80"/>
                <a:gd name="T12" fmla="*/ 28 w 100"/>
                <a:gd name="T13" fmla="*/ 52 h 80"/>
                <a:gd name="T14" fmla="*/ 100 w 100"/>
                <a:gd name="T15" fmla="*/ 17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80">
                  <a:moveTo>
                    <a:pt x="100" y="17"/>
                  </a:moveTo>
                  <a:cubicBezTo>
                    <a:pt x="97" y="0"/>
                    <a:pt x="97" y="0"/>
                    <a:pt x="97" y="0"/>
                  </a:cubicBezTo>
                  <a:cubicBezTo>
                    <a:pt x="62" y="6"/>
                    <a:pt x="33" y="21"/>
                    <a:pt x="14" y="43"/>
                  </a:cubicBezTo>
                  <a:cubicBezTo>
                    <a:pt x="3" y="36"/>
                    <a:pt x="3" y="36"/>
                    <a:pt x="3" y="36"/>
                  </a:cubicBezTo>
                  <a:cubicBezTo>
                    <a:pt x="0" y="80"/>
                    <a:pt x="0" y="80"/>
                    <a:pt x="0" y="80"/>
                  </a:cubicBezTo>
                  <a:cubicBezTo>
                    <a:pt x="40" y="60"/>
                    <a:pt x="40" y="60"/>
                    <a:pt x="40" y="60"/>
                  </a:cubicBezTo>
                  <a:cubicBezTo>
                    <a:pt x="28" y="52"/>
                    <a:pt x="28" y="52"/>
                    <a:pt x="28" y="52"/>
                  </a:cubicBezTo>
                  <a:cubicBezTo>
                    <a:pt x="45" y="34"/>
                    <a:pt x="70" y="22"/>
                    <a:pt x="100" y="17"/>
                  </a:cubicBezTo>
                  <a:close/>
                </a:path>
              </a:pathLst>
            </a:custGeom>
            <a:solidFill>
              <a:schemeClr val="accent6"/>
            </a:solidFill>
            <a:ln>
              <a:noFill/>
            </a:ln>
          </p:spPr>
          <p:txBody>
            <a:bodyPr anchor="ctr"/>
            <a:lstStyle/>
            <a:p>
              <a:pPr algn="ctr"/>
              <a:endParaRPr/>
            </a:p>
          </p:txBody>
        </p:sp>
        <p:sp>
          <p:nvSpPr>
            <p:cNvPr id="15" name="Freeform: Shape 40"/>
            <p:cNvSpPr/>
            <p:nvPr/>
          </p:nvSpPr>
          <p:spPr bwMode="auto">
            <a:xfrm rot="10800000">
              <a:off x="4493954" y="1874819"/>
              <a:ext cx="3095487" cy="2064605"/>
            </a:xfrm>
            <a:custGeom>
              <a:avLst/>
              <a:gdLst>
                <a:gd name="T0" fmla="*/ 178 w 356"/>
                <a:gd name="T1" fmla="*/ 114 h 237"/>
                <a:gd name="T2" fmla="*/ 40 w 356"/>
                <a:gd name="T3" fmla="*/ 13 h 237"/>
                <a:gd name="T4" fmla="*/ 43 w 356"/>
                <a:gd name="T5" fmla="*/ 0 h 237"/>
                <a:gd name="T6" fmla="*/ 0 w 356"/>
                <a:gd name="T7" fmla="*/ 11 h 237"/>
                <a:gd name="T8" fmla="*/ 32 w 356"/>
                <a:gd name="T9" fmla="*/ 43 h 237"/>
                <a:gd name="T10" fmla="*/ 35 w 356"/>
                <a:gd name="T11" fmla="*/ 29 h 237"/>
                <a:gd name="T12" fmla="*/ 165 w 356"/>
                <a:gd name="T13" fmla="*/ 125 h 237"/>
                <a:gd name="T14" fmla="*/ 354 w 356"/>
                <a:gd name="T15" fmla="*/ 237 h 237"/>
                <a:gd name="T16" fmla="*/ 356 w 356"/>
                <a:gd name="T17" fmla="*/ 220 h 237"/>
                <a:gd name="T18" fmla="*/ 178 w 356"/>
                <a:gd name="T19" fmla="*/ 11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7">
                  <a:moveTo>
                    <a:pt x="178" y="114"/>
                  </a:moveTo>
                  <a:cubicBezTo>
                    <a:pt x="132" y="54"/>
                    <a:pt x="79" y="26"/>
                    <a:pt x="40" y="13"/>
                  </a:cubicBezTo>
                  <a:cubicBezTo>
                    <a:pt x="43" y="0"/>
                    <a:pt x="43" y="0"/>
                    <a:pt x="43" y="0"/>
                  </a:cubicBezTo>
                  <a:cubicBezTo>
                    <a:pt x="0" y="11"/>
                    <a:pt x="0" y="11"/>
                    <a:pt x="0" y="11"/>
                  </a:cubicBezTo>
                  <a:cubicBezTo>
                    <a:pt x="32" y="43"/>
                    <a:pt x="32" y="43"/>
                    <a:pt x="32" y="43"/>
                  </a:cubicBezTo>
                  <a:cubicBezTo>
                    <a:pt x="35" y="29"/>
                    <a:pt x="35" y="29"/>
                    <a:pt x="35" y="29"/>
                  </a:cubicBezTo>
                  <a:cubicBezTo>
                    <a:pt x="72" y="42"/>
                    <a:pt x="121" y="68"/>
                    <a:pt x="165" y="125"/>
                  </a:cubicBezTo>
                  <a:cubicBezTo>
                    <a:pt x="214" y="189"/>
                    <a:pt x="283" y="230"/>
                    <a:pt x="354" y="237"/>
                  </a:cubicBezTo>
                  <a:cubicBezTo>
                    <a:pt x="356" y="220"/>
                    <a:pt x="356" y="220"/>
                    <a:pt x="356" y="220"/>
                  </a:cubicBezTo>
                  <a:cubicBezTo>
                    <a:pt x="290" y="213"/>
                    <a:pt x="225" y="175"/>
                    <a:pt x="178" y="114"/>
                  </a:cubicBezTo>
                  <a:close/>
                </a:path>
              </a:pathLst>
            </a:custGeom>
            <a:solidFill>
              <a:schemeClr val="accent1"/>
            </a:solidFill>
            <a:ln>
              <a:noFill/>
            </a:ln>
          </p:spPr>
          <p:txBody>
            <a:bodyPr anchor="ctr"/>
            <a:lstStyle/>
            <a:p>
              <a:pPr algn="ctr"/>
              <a:endParaRPr/>
            </a:p>
          </p:txBody>
        </p:sp>
        <p:sp>
          <p:nvSpPr>
            <p:cNvPr id="16" name="Freeform: Shape 41"/>
            <p:cNvSpPr/>
            <p:nvPr/>
          </p:nvSpPr>
          <p:spPr bwMode="auto">
            <a:xfrm rot="10800000">
              <a:off x="3077894" y="1901776"/>
              <a:ext cx="877076" cy="992480"/>
            </a:xfrm>
            <a:custGeom>
              <a:avLst/>
              <a:gdLst>
                <a:gd name="T0" fmla="*/ 101 w 101"/>
                <a:gd name="T1" fmla="*/ 0 h 114"/>
                <a:gd name="T2" fmla="*/ 84 w 101"/>
                <a:gd name="T3" fmla="*/ 0 h 114"/>
                <a:gd name="T4" fmla="*/ 31 w 101"/>
                <a:gd name="T5" fmla="*/ 85 h 114"/>
                <a:gd name="T6" fmla="*/ 26 w 101"/>
                <a:gd name="T7" fmla="*/ 73 h 114"/>
                <a:gd name="T8" fmla="*/ 0 w 101"/>
                <a:gd name="T9" fmla="*/ 109 h 114"/>
                <a:gd name="T10" fmla="*/ 44 w 101"/>
                <a:gd name="T11" fmla="*/ 114 h 114"/>
                <a:gd name="T12" fmla="*/ 38 w 101"/>
                <a:gd name="T13" fmla="*/ 100 h 114"/>
                <a:gd name="T14" fmla="*/ 101 w 101"/>
                <a:gd name="T15" fmla="*/ 0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14">
                  <a:moveTo>
                    <a:pt x="101" y="0"/>
                  </a:moveTo>
                  <a:cubicBezTo>
                    <a:pt x="84" y="0"/>
                    <a:pt x="84" y="0"/>
                    <a:pt x="84" y="0"/>
                  </a:cubicBezTo>
                  <a:cubicBezTo>
                    <a:pt x="84" y="37"/>
                    <a:pt x="65" y="67"/>
                    <a:pt x="31" y="85"/>
                  </a:cubicBezTo>
                  <a:cubicBezTo>
                    <a:pt x="26" y="73"/>
                    <a:pt x="26" y="73"/>
                    <a:pt x="26" y="73"/>
                  </a:cubicBezTo>
                  <a:cubicBezTo>
                    <a:pt x="0" y="109"/>
                    <a:pt x="0" y="109"/>
                    <a:pt x="0" y="109"/>
                  </a:cubicBezTo>
                  <a:cubicBezTo>
                    <a:pt x="44" y="114"/>
                    <a:pt x="44" y="114"/>
                    <a:pt x="44" y="114"/>
                  </a:cubicBezTo>
                  <a:cubicBezTo>
                    <a:pt x="38" y="100"/>
                    <a:pt x="38" y="100"/>
                    <a:pt x="38" y="100"/>
                  </a:cubicBezTo>
                  <a:cubicBezTo>
                    <a:pt x="78" y="80"/>
                    <a:pt x="101" y="44"/>
                    <a:pt x="101" y="0"/>
                  </a:cubicBezTo>
                  <a:close/>
                </a:path>
              </a:pathLst>
            </a:custGeom>
            <a:solidFill>
              <a:schemeClr val="accent3"/>
            </a:solidFill>
            <a:ln>
              <a:noFill/>
            </a:ln>
          </p:spPr>
          <p:txBody>
            <a:bodyPr anchor="ctr"/>
            <a:lstStyle/>
            <a:p>
              <a:pPr algn="ctr"/>
              <a:endParaRPr/>
            </a:p>
          </p:txBody>
        </p:sp>
        <p:sp>
          <p:nvSpPr>
            <p:cNvPr id="17" name="Freeform: Shape 42"/>
            <p:cNvSpPr/>
            <p:nvPr/>
          </p:nvSpPr>
          <p:spPr bwMode="auto">
            <a:xfrm rot="10800000">
              <a:off x="3207741" y="3207928"/>
              <a:ext cx="825626" cy="697188"/>
            </a:xfrm>
            <a:custGeom>
              <a:avLst/>
              <a:gdLst>
                <a:gd name="T0" fmla="*/ 83 w 95"/>
                <a:gd name="T1" fmla="*/ 42 h 80"/>
                <a:gd name="T2" fmla="*/ 3 w 95"/>
                <a:gd name="T3" fmla="*/ 0 h 80"/>
                <a:gd name="T4" fmla="*/ 0 w 95"/>
                <a:gd name="T5" fmla="*/ 17 h 80"/>
                <a:gd name="T6" fmla="*/ 67 w 95"/>
                <a:gd name="T7" fmla="*/ 51 h 80"/>
                <a:gd name="T8" fmla="*/ 56 w 95"/>
                <a:gd name="T9" fmla="*/ 57 h 80"/>
                <a:gd name="T10" fmla="*/ 94 w 95"/>
                <a:gd name="T11" fmla="*/ 80 h 80"/>
                <a:gd name="T12" fmla="*/ 95 w 95"/>
                <a:gd name="T13" fmla="*/ 35 h 80"/>
                <a:gd name="T14" fmla="*/ 83 w 95"/>
                <a:gd name="T15" fmla="*/ 42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80">
                  <a:moveTo>
                    <a:pt x="83" y="42"/>
                  </a:moveTo>
                  <a:cubicBezTo>
                    <a:pt x="64" y="21"/>
                    <a:pt x="36" y="6"/>
                    <a:pt x="3" y="0"/>
                  </a:cubicBezTo>
                  <a:cubicBezTo>
                    <a:pt x="0" y="17"/>
                    <a:pt x="0" y="17"/>
                    <a:pt x="0" y="17"/>
                  </a:cubicBezTo>
                  <a:cubicBezTo>
                    <a:pt x="28" y="22"/>
                    <a:pt x="51" y="34"/>
                    <a:pt x="67" y="51"/>
                  </a:cubicBezTo>
                  <a:cubicBezTo>
                    <a:pt x="56" y="57"/>
                    <a:pt x="56" y="57"/>
                    <a:pt x="56" y="57"/>
                  </a:cubicBezTo>
                  <a:cubicBezTo>
                    <a:pt x="94" y="80"/>
                    <a:pt x="94" y="80"/>
                    <a:pt x="94" y="80"/>
                  </a:cubicBezTo>
                  <a:cubicBezTo>
                    <a:pt x="95" y="35"/>
                    <a:pt x="95" y="35"/>
                    <a:pt x="95" y="35"/>
                  </a:cubicBezTo>
                  <a:lnTo>
                    <a:pt x="83" y="42"/>
                  </a:lnTo>
                  <a:close/>
                </a:path>
              </a:pathLst>
            </a:custGeom>
            <a:solidFill>
              <a:schemeClr val="accent5"/>
            </a:solidFill>
            <a:ln>
              <a:noFill/>
            </a:ln>
          </p:spPr>
          <p:txBody>
            <a:bodyPr anchor="ctr"/>
            <a:lstStyle/>
            <a:p>
              <a:pPr algn="ctr"/>
              <a:endParaRPr/>
            </a:p>
          </p:txBody>
        </p:sp>
        <p:sp>
          <p:nvSpPr>
            <p:cNvPr id="18" name="Oval 43"/>
            <p:cNvSpPr/>
            <p:nvPr/>
          </p:nvSpPr>
          <p:spPr bwMode="auto">
            <a:xfrm>
              <a:off x="7579206" y="3433998"/>
              <a:ext cx="823571" cy="836862"/>
            </a:xfrm>
            <a:prstGeom prst="ellipse">
              <a:avLst/>
            </a:prstGeom>
            <a:solidFill>
              <a:schemeClr val="accent6"/>
            </a:solidFill>
            <a:ln w="19050" cap="flat">
              <a:noFill/>
              <a:prstDash val="solid"/>
              <a:miter lim="800000"/>
            </a:ln>
          </p:spPr>
          <p:txBody>
            <a:bodyPr anchor="ctr"/>
            <a:lstStyle/>
            <a:p>
              <a:pPr algn="ctr"/>
              <a:endParaRPr/>
            </a:p>
          </p:txBody>
        </p:sp>
        <p:sp>
          <p:nvSpPr>
            <p:cNvPr id="19" name="Oval 44"/>
            <p:cNvSpPr/>
            <p:nvPr/>
          </p:nvSpPr>
          <p:spPr bwMode="auto">
            <a:xfrm>
              <a:off x="3744928" y="3385807"/>
              <a:ext cx="835010" cy="836862"/>
            </a:xfrm>
            <a:prstGeom prst="ellipse">
              <a:avLst/>
            </a:prstGeom>
            <a:solidFill>
              <a:schemeClr val="accent5"/>
            </a:solidFill>
            <a:ln w="19050" cap="flat">
              <a:noFill/>
              <a:prstDash val="solid"/>
              <a:miter lim="800000"/>
            </a:ln>
          </p:spPr>
          <p:txBody>
            <a:bodyPr anchor="ctr"/>
            <a:lstStyle/>
            <a:p>
              <a:pPr algn="ctr"/>
              <a:endParaRPr/>
            </a:p>
          </p:txBody>
        </p:sp>
        <p:sp>
          <p:nvSpPr>
            <p:cNvPr id="20" name="Oval 45"/>
            <p:cNvSpPr/>
            <p:nvPr/>
          </p:nvSpPr>
          <p:spPr bwMode="auto">
            <a:xfrm>
              <a:off x="2739607" y="2382567"/>
              <a:ext cx="823571" cy="825421"/>
            </a:xfrm>
            <a:prstGeom prst="ellipse">
              <a:avLst/>
            </a:prstGeom>
            <a:solidFill>
              <a:schemeClr val="accent3"/>
            </a:solidFill>
            <a:ln w="19050" cap="flat">
              <a:noFill/>
              <a:prstDash val="solid"/>
              <a:miter lim="800000"/>
            </a:ln>
          </p:spPr>
          <p:txBody>
            <a:bodyPr anchor="ctr"/>
            <a:lstStyle/>
            <a:p>
              <a:pPr algn="ctr"/>
              <a:endParaRPr/>
            </a:p>
          </p:txBody>
        </p:sp>
        <p:sp>
          <p:nvSpPr>
            <p:cNvPr id="21" name="Oval 46"/>
            <p:cNvSpPr/>
            <p:nvPr/>
          </p:nvSpPr>
          <p:spPr bwMode="auto">
            <a:xfrm>
              <a:off x="8605758" y="2382567"/>
              <a:ext cx="835010" cy="825421"/>
            </a:xfrm>
            <a:prstGeom prst="ellipse">
              <a:avLst/>
            </a:prstGeom>
            <a:solidFill>
              <a:schemeClr val="accent4"/>
            </a:solidFill>
            <a:ln w="19050" cap="flat">
              <a:noFill/>
              <a:prstDash val="solid"/>
              <a:miter lim="800000"/>
            </a:ln>
          </p:spPr>
          <p:txBody>
            <a:bodyPr anchor="ctr"/>
            <a:lstStyle/>
            <a:p>
              <a:pPr algn="ctr"/>
              <a:endParaRPr/>
            </a:p>
          </p:txBody>
        </p:sp>
        <p:sp>
          <p:nvSpPr>
            <p:cNvPr id="22" name="Oval 47"/>
            <p:cNvSpPr/>
            <p:nvPr/>
          </p:nvSpPr>
          <p:spPr bwMode="auto">
            <a:xfrm>
              <a:off x="7400256" y="1510508"/>
              <a:ext cx="823571" cy="825421"/>
            </a:xfrm>
            <a:prstGeom prst="ellipse">
              <a:avLst/>
            </a:prstGeom>
            <a:solidFill>
              <a:schemeClr val="accent2"/>
            </a:solidFill>
            <a:ln w="19050" cap="flat">
              <a:noFill/>
              <a:prstDash val="solid"/>
              <a:miter lim="800000"/>
            </a:ln>
          </p:spPr>
          <p:txBody>
            <a:bodyPr anchor="ctr"/>
            <a:lstStyle/>
            <a:p>
              <a:pPr algn="ctr"/>
              <a:endParaRPr/>
            </a:p>
          </p:txBody>
        </p:sp>
        <p:sp>
          <p:nvSpPr>
            <p:cNvPr id="23" name="Oval 48"/>
            <p:cNvSpPr/>
            <p:nvPr/>
          </p:nvSpPr>
          <p:spPr bwMode="auto">
            <a:xfrm>
              <a:off x="3958292" y="1510508"/>
              <a:ext cx="835010" cy="825421"/>
            </a:xfrm>
            <a:prstGeom prst="ellipse">
              <a:avLst/>
            </a:prstGeom>
            <a:solidFill>
              <a:schemeClr val="accent1"/>
            </a:solidFill>
            <a:ln w="19050" cap="flat">
              <a:noFill/>
              <a:prstDash val="solid"/>
              <a:miter lim="800000"/>
            </a:ln>
          </p:spPr>
          <p:txBody>
            <a:bodyPr anchor="ctr"/>
            <a:lstStyle/>
            <a:p>
              <a:pPr algn="ctr"/>
              <a:endParaRPr/>
            </a:p>
          </p:txBody>
        </p:sp>
        <p:grpSp>
          <p:nvGrpSpPr>
            <p:cNvPr id="24" name="Group 49"/>
            <p:cNvGrpSpPr/>
            <p:nvPr/>
          </p:nvGrpSpPr>
          <p:grpSpPr>
            <a:xfrm>
              <a:off x="7649778" y="1744640"/>
              <a:ext cx="328903" cy="328923"/>
              <a:chOff x="9622603" y="7775631"/>
              <a:chExt cx="953415" cy="953477"/>
            </a:xfrm>
          </p:grpSpPr>
          <p:sp>
            <p:nvSpPr>
              <p:cNvPr id="68" name="Freeform: Shape 50"/>
              <p:cNvSpPr/>
              <p:nvPr/>
            </p:nvSpPr>
            <p:spPr bwMode="auto">
              <a:xfrm>
                <a:off x="9622603" y="7775631"/>
                <a:ext cx="953415" cy="953477"/>
              </a:xfrm>
              <a:custGeom>
                <a:avLst/>
                <a:gdLst>
                  <a:gd name="T0" fmla="*/ 1323 w 1324"/>
                  <a:gd name="T1" fmla="*/ 662 h 1324"/>
                  <a:gd name="T2" fmla="*/ 1323 w 1324"/>
                  <a:gd name="T3" fmla="*/ 662 h 1324"/>
                  <a:gd name="T4" fmla="*/ 659 w 1324"/>
                  <a:gd name="T5" fmla="*/ 1323 h 1324"/>
                  <a:gd name="T6" fmla="*/ 0 w 1324"/>
                  <a:gd name="T7" fmla="*/ 662 h 1324"/>
                  <a:gd name="T8" fmla="*/ 659 w 1324"/>
                  <a:gd name="T9" fmla="*/ 0 h 1324"/>
                  <a:gd name="T10" fmla="*/ 1323 w 1324"/>
                  <a:gd name="T11" fmla="*/ 662 h 1324"/>
                </a:gdLst>
                <a:ahLst/>
                <a:cxnLst>
                  <a:cxn ang="0">
                    <a:pos x="T0" y="T1"/>
                  </a:cxn>
                  <a:cxn ang="0">
                    <a:pos x="T2" y="T3"/>
                  </a:cxn>
                  <a:cxn ang="0">
                    <a:pos x="T4" y="T5"/>
                  </a:cxn>
                  <a:cxn ang="0">
                    <a:pos x="T6" y="T7"/>
                  </a:cxn>
                  <a:cxn ang="0">
                    <a:pos x="T8" y="T9"/>
                  </a:cxn>
                  <a:cxn ang="0">
                    <a:pos x="T10" y="T11"/>
                  </a:cxn>
                </a:cxnLst>
                <a:rect l="0" t="0" r="r" b="b"/>
                <a:pathLst>
                  <a:path w="1324" h="1324">
                    <a:moveTo>
                      <a:pt x="1323" y="662"/>
                    </a:moveTo>
                    <a:lnTo>
                      <a:pt x="1323" y="662"/>
                    </a:lnTo>
                    <a:cubicBezTo>
                      <a:pt x="1323" y="1033"/>
                      <a:pt x="1031" y="1323"/>
                      <a:pt x="659" y="1323"/>
                    </a:cubicBezTo>
                    <a:cubicBezTo>
                      <a:pt x="299" y="1323"/>
                      <a:pt x="0" y="1033"/>
                      <a:pt x="0" y="662"/>
                    </a:cubicBezTo>
                    <a:cubicBezTo>
                      <a:pt x="0" y="301"/>
                      <a:pt x="299" y="0"/>
                      <a:pt x="659" y="0"/>
                    </a:cubicBezTo>
                    <a:cubicBezTo>
                      <a:pt x="1031" y="0"/>
                      <a:pt x="1323" y="301"/>
                      <a:pt x="1323" y="662"/>
                    </a:cubicBezTo>
                  </a:path>
                </a:pathLst>
              </a:custGeom>
              <a:noFill/>
              <a:ln w="4680" cap="flat">
                <a:solidFill>
                  <a:schemeClr val="bg1"/>
                </a:solidFill>
                <a:round/>
              </a:ln>
              <a:effectLst/>
            </p:spPr>
            <p:txBody>
              <a:bodyPr anchor="ctr"/>
              <a:lstStyle/>
              <a:p>
                <a:pPr algn="ctr"/>
                <a:endParaRPr/>
              </a:p>
            </p:txBody>
          </p:sp>
          <p:sp>
            <p:nvSpPr>
              <p:cNvPr id="69" name="Freeform: Shape 51"/>
              <p:cNvSpPr/>
              <p:nvPr/>
            </p:nvSpPr>
            <p:spPr bwMode="auto">
              <a:xfrm>
                <a:off x="9752904" y="7867801"/>
                <a:ext cx="216107" cy="797741"/>
              </a:xfrm>
              <a:custGeom>
                <a:avLst/>
                <a:gdLst>
                  <a:gd name="T0" fmla="*/ 89 w 300"/>
                  <a:gd name="T1" fmla="*/ 0 h 1105"/>
                  <a:gd name="T2" fmla="*/ 299 w 300"/>
                  <a:gd name="T3" fmla="*/ 292 h 1105"/>
                  <a:gd name="T4" fmla="*/ 181 w 300"/>
                  <a:gd name="T5" fmla="*/ 411 h 1105"/>
                  <a:gd name="T6" fmla="*/ 0 w 300"/>
                  <a:gd name="T7" fmla="*/ 472 h 1105"/>
                  <a:gd name="T8" fmla="*/ 0 w 300"/>
                  <a:gd name="T9" fmla="*/ 652 h 1105"/>
                  <a:gd name="T10" fmla="*/ 181 w 300"/>
                  <a:gd name="T11" fmla="*/ 773 h 1105"/>
                  <a:gd name="T12" fmla="*/ 240 w 300"/>
                  <a:gd name="T13" fmla="*/ 892 h 1105"/>
                  <a:gd name="T14" fmla="*/ 181 w 300"/>
                  <a:gd name="T15" fmla="*/ 1072 h 1105"/>
                  <a:gd name="T16" fmla="*/ 149 w 300"/>
                  <a:gd name="T17" fmla="*/ 1104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1105">
                    <a:moveTo>
                      <a:pt x="89" y="0"/>
                    </a:moveTo>
                    <a:lnTo>
                      <a:pt x="299" y="292"/>
                    </a:lnTo>
                    <a:lnTo>
                      <a:pt x="181" y="411"/>
                    </a:lnTo>
                    <a:lnTo>
                      <a:pt x="0" y="472"/>
                    </a:lnTo>
                    <a:lnTo>
                      <a:pt x="0" y="652"/>
                    </a:lnTo>
                    <a:lnTo>
                      <a:pt x="181" y="773"/>
                    </a:lnTo>
                    <a:lnTo>
                      <a:pt x="240" y="892"/>
                    </a:lnTo>
                    <a:lnTo>
                      <a:pt x="181" y="1072"/>
                    </a:lnTo>
                    <a:lnTo>
                      <a:pt x="149" y="1104"/>
                    </a:lnTo>
                  </a:path>
                </a:pathLst>
              </a:custGeom>
              <a:noFill/>
              <a:ln w="4680" cap="flat">
                <a:solidFill>
                  <a:schemeClr val="bg1"/>
                </a:solidFill>
                <a:round/>
              </a:ln>
              <a:effectLst/>
            </p:spPr>
            <p:txBody>
              <a:bodyPr anchor="ctr"/>
              <a:lstStyle/>
              <a:p>
                <a:pPr algn="ctr"/>
                <a:endParaRPr/>
              </a:p>
            </p:txBody>
          </p:sp>
          <p:sp>
            <p:nvSpPr>
              <p:cNvPr id="70" name="Freeform: Shape 52"/>
              <p:cNvSpPr/>
              <p:nvPr/>
            </p:nvSpPr>
            <p:spPr bwMode="auto">
              <a:xfrm>
                <a:off x="10140625" y="7963148"/>
                <a:ext cx="375010" cy="549837"/>
              </a:xfrm>
              <a:custGeom>
                <a:avLst/>
                <a:gdLst>
                  <a:gd name="T0" fmla="*/ 470 w 521"/>
                  <a:gd name="T1" fmla="*/ 0 h 763"/>
                  <a:gd name="T2" fmla="*/ 360 w 521"/>
                  <a:gd name="T3" fmla="*/ 100 h 763"/>
                  <a:gd name="T4" fmla="*/ 180 w 521"/>
                  <a:gd name="T5" fmla="*/ 342 h 763"/>
                  <a:gd name="T6" fmla="*/ 59 w 521"/>
                  <a:gd name="T7" fmla="*/ 342 h 763"/>
                  <a:gd name="T8" fmla="*/ 59 w 521"/>
                  <a:gd name="T9" fmla="*/ 463 h 763"/>
                  <a:gd name="T10" fmla="*/ 0 w 521"/>
                  <a:gd name="T11" fmla="*/ 582 h 763"/>
                  <a:gd name="T12" fmla="*/ 59 w 521"/>
                  <a:gd name="T13" fmla="*/ 703 h 763"/>
                  <a:gd name="T14" fmla="*/ 180 w 521"/>
                  <a:gd name="T15" fmla="*/ 762 h 763"/>
                  <a:gd name="T16" fmla="*/ 301 w 521"/>
                  <a:gd name="T17" fmla="*/ 643 h 763"/>
                  <a:gd name="T18" fmla="*/ 360 w 521"/>
                  <a:gd name="T19" fmla="*/ 522 h 763"/>
                  <a:gd name="T20" fmla="*/ 481 w 521"/>
                  <a:gd name="T21" fmla="*/ 703 h 763"/>
                  <a:gd name="T22" fmla="*/ 520 w 521"/>
                  <a:gd name="T23" fmla="*/ 72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1" h="763">
                    <a:moveTo>
                      <a:pt x="470" y="0"/>
                    </a:moveTo>
                    <a:lnTo>
                      <a:pt x="360" y="100"/>
                    </a:lnTo>
                    <a:lnTo>
                      <a:pt x="180" y="342"/>
                    </a:lnTo>
                    <a:lnTo>
                      <a:pt x="59" y="342"/>
                    </a:lnTo>
                    <a:lnTo>
                      <a:pt x="59" y="463"/>
                    </a:lnTo>
                    <a:lnTo>
                      <a:pt x="0" y="582"/>
                    </a:lnTo>
                    <a:lnTo>
                      <a:pt x="59" y="703"/>
                    </a:lnTo>
                    <a:lnTo>
                      <a:pt x="180" y="762"/>
                    </a:lnTo>
                    <a:lnTo>
                      <a:pt x="301" y="643"/>
                    </a:lnTo>
                    <a:lnTo>
                      <a:pt x="360" y="522"/>
                    </a:lnTo>
                    <a:lnTo>
                      <a:pt x="481" y="703"/>
                    </a:lnTo>
                    <a:lnTo>
                      <a:pt x="520" y="723"/>
                    </a:lnTo>
                  </a:path>
                </a:pathLst>
              </a:custGeom>
              <a:noFill/>
              <a:ln w="4680" cap="flat">
                <a:solidFill>
                  <a:schemeClr val="bg1"/>
                </a:solidFill>
                <a:round/>
              </a:ln>
              <a:effectLst/>
            </p:spPr>
            <p:txBody>
              <a:bodyPr anchor="ctr"/>
              <a:lstStyle/>
              <a:p>
                <a:pPr algn="ctr"/>
                <a:endParaRPr/>
              </a:p>
            </p:txBody>
          </p:sp>
        </p:grpSp>
        <p:grpSp>
          <p:nvGrpSpPr>
            <p:cNvPr id="25" name="Group 53"/>
            <p:cNvGrpSpPr/>
            <p:nvPr/>
          </p:nvGrpSpPr>
          <p:grpSpPr>
            <a:xfrm>
              <a:off x="3987798" y="3656224"/>
              <a:ext cx="328903" cy="268621"/>
              <a:chOff x="11707403" y="7861444"/>
              <a:chExt cx="953415" cy="778672"/>
            </a:xfrm>
          </p:grpSpPr>
          <p:sp>
            <p:nvSpPr>
              <p:cNvPr id="65" name="Freeform: Shape 54"/>
              <p:cNvSpPr/>
              <p:nvPr/>
            </p:nvSpPr>
            <p:spPr bwMode="auto">
              <a:xfrm>
                <a:off x="11707403" y="7861444"/>
                <a:ext cx="953415" cy="435420"/>
              </a:xfrm>
              <a:custGeom>
                <a:avLst/>
                <a:gdLst>
                  <a:gd name="T0" fmla="*/ 664 w 1324"/>
                  <a:gd name="T1" fmla="*/ 0 h 603"/>
                  <a:gd name="T2" fmla="*/ 0 w 1324"/>
                  <a:gd name="T3" fmla="*/ 301 h 603"/>
                  <a:gd name="T4" fmla="*/ 664 w 1324"/>
                  <a:gd name="T5" fmla="*/ 602 h 603"/>
                  <a:gd name="T6" fmla="*/ 1323 w 1324"/>
                  <a:gd name="T7" fmla="*/ 301 h 603"/>
                  <a:gd name="T8" fmla="*/ 664 w 1324"/>
                  <a:gd name="T9" fmla="*/ 0 h 603"/>
                </a:gdLst>
                <a:ahLst/>
                <a:cxnLst>
                  <a:cxn ang="0">
                    <a:pos x="T0" y="T1"/>
                  </a:cxn>
                  <a:cxn ang="0">
                    <a:pos x="T2" y="T3"/>
                  </a:cxn>
                  <a:cxn ang="0">
                    <a:pos x="T4" y="T5"/>
                  </a:cxn>
                  <a:cxn ang="0">
                    <a:pos x="T6" y="T7"/>
                  </a:cxn>
                  <a:cxn ang="0">
                    <a:pos x="T8" y="T9"/>
                  </a:cxn>
                </a:cxnLst>
                <a:rect l="0" t="0" r="r" b="b"/>
                <a:pathLst>
                  <a:path w="1324" h="603">
                    <a:moveTo>
                      <a:pt x="664" y="0"/>
                    </a:moveTo>
                    <a:lnTo>
                      <a:pt x="0" y="301"/>
                    </a:lnTo>
                    <a:lnTo>
                      <a:pt x="664" y="602"/>
                    </a:lnTo>
                    <a:lnTo>
                      <a:pt x="1323" y="301"/>
                    </a:lnTo>
                    <a:lnTo>
                      <a:pt x="664" y="0"/>
                    </a:lnTo>
                  </a:path>
                </a:pathLst>
              </a:custGeom>
              <a:noFill/>
              <a:ln w="9525" cap="flat">
                <a:solidFill>
                  <a:schemeClr val="bg1"/>
                </a:solidFill>
                <a:bevel/>
              </a:ln>
              <a:effectLst/>
            </p:spPr>
            <p:txBody>
              <a:bodyPr anchor="ctr"/>
              <a:lstStyle/>
              <a:p>
                <a:pPr algn="ctr"/>
                <a:endParaRPr/>
              </a:p>
            </p:txBody>
          </p:sp>
          <p:sp>
            <p:nvSpPr>
              <p:cNvPr id="66" name="Freeform: Shape 55"/>
              <p:cNvSpPr/>
              <p:nvPr/>
            </p:nvSpPr>
            <p:spPr bwMode="auto">
              <a:xfrm>
                <a:off x="11707403" y="8338183"/>
                <a:ext cx="953415" cy="301933"/>
              </a:xfrm>
              <a:custGeom>
                <a:avLst/>
                <a:gdLst>
                  <a:gd name="T0" fmla="*/ 1054 w 1324"/>
                  <a:gd name="T1" fmla="*/ 0 h 421"/>
                  <a:gd name="T2" fmla="*/ 1323 w 1324"/>
                  <a:gd name="T3" fmla="*/ 121 h 421"/>
                  <a:gd name="T4" fmla="*/ 664 w 1324"/>
                  <a:gd name="T5" fmla="*/ 420 h 421"/>
                  <a:gd name="T6" fmla="*/ 0 w 1324"/>
                  <a:gd name="T7" fmla="*/ 121 h 421"/>
                  <a:gd name="T8" fmla="*/ 262 w 1324"/>
                  <a:gd name="T9" fmla="*/ 0 h 421"/>
                </a:gdLst>
                <a:ahLst/>
                <a:cxnLst>
                  <a:cxn ang="0">
                    <a:pos x="T0" y="T1"/>
                  </a:cxn>
                  <a:cxn ang="0">
                    <a:pos x="T2" y="T3"/>
                  </a:cxn>
                  <a:cxn ang="0">
                    <a:pos x="T4" y="T5"/>
                  </a:cxn>
                  <a:cxn ang="0">
                    <a:pos x="T6" y="T7"/>
                  </a:cxn>
                  <a:cxn ang="0">
                    <a:pos x="T8" y="T9"/>
                  </a:cxn>
                </a:cxnLst>
                <a:rect l="0" t="0" r="r" b="b"/>
                <a:pathLst>
                  <a:path w="1324" h="421">
                    <a:moveTo>
                      <a:pt x="1054" y="0"/>
                    </a:moveTo>
                    <a:lnTo>
                      <a:pt x="1323" y="121"/>
                    </a:lnTo>
                    <a:lnTo>
                      <a:pt x="664" y="420"/>
                    </a:lnTo>
                    <a:lnTo>
                      <a:pt x="0" y="121"/>
                    </a:lnTo>
                    <a:lnTo>
                      <a:pt x="262" y="0"/>
                    </a:lnTo>
                  </a:path>
                </a:pathLst>
              </a:custGeom>
              <a:noFill/>
              <a:ln w="4680" cap="flat">
                <a:solidFill>
                  <a:schemeClr val="bg1"/>
                </a:solidFill>
                <a:round/>
              </a:ln>
              <a:effectLst/>
            </p:spPr>
            <p:txBody>
              <a:bodyPr anchor="ctr"/>
              <a:lstStyle/>
              <a:p>
                <a:pPr algn="ctr"/>
                <a:endParaRPr/>
              </a:p>
            </p:txBody>
          </p:sp>
          <p:sp>
            <p:nvSpPr>
              <p:cNvPr id="67" name="Freeform: Shape 56"/>
              <p:cNvSpPr/>
              <p:nvPr/>
            </p:nvSpPr>
            <p:spPr bwMode="auto">
              <a:xfrm>
                <a:off x="11707403" y="8166558"/>
                <a:ext cx="953415" cy="305113"/>
              </a:xfrm>
              <a:custGeom>
                <a:avLst/>
                <a:gdLst>
                  <a:gd name="T0" fmla="*/ 1054 w 1324"/>
                  <a:gd name="T1" fmla="*/ 0 h 423"/>
                  <a:gd name="T2" fmla="*/ 1323 w 1324"/>
                  <a:gd name="T3" fmla="*/ 121 h 423"/>
                  <a:gd name="T4" fmla="*/ 1054 w 1324"/>
                  <a:gd name="T5" fmla="*/ 241 h 423"/>
                  <a:gd name="T6" fmla="*/ 664 w 1324"/>
                  <a:gd name="T7" fmla="*/ 422 h 423"/>
                  <a:gd name="T8" fmla="*/ 262 w 1324"/>
                  <a:gd name="T9" fmla="*/ 241 h 423"/>
                  <a:gd name="T10" fmla="*/ 0 w 1324"/>
                  <a:gd name="T11" fmla="*/ 121 h 423"/>
                  <a:gd name="T12" fmla="*/ 262 w 1324"/>
                  <a:gd name="T13" fmla="*/ 0 h 423"/>
                </a:gdLst>
                <a:ahLst/>
                <a:cxnLst>
                  <a:cxn ang="0">
                    <a:pos x="T0" y="T1"/>
                  </a:cxn>
                  <a:cxn ang="0">
                    <a:pos x="T2" y="T3"/>
                  </a:cxn>
                  <a:cxn ang="0">
                    <a:pos x="T4" y="T5"/>
                  </a:cxn>
                  <a:cxn ang="0">
                    <a:pos x="T6" y="T7"/>
                  </a:cxn>
                  <a:cxn ang="0">
                    <a:pos x="T8" y="T9"/>
                  </a:cxn>
                  <a:cxn ang="0">
                    <a:pos x="T10" y="T11"/>
                  </a:cxn>
                  <a:cxn ang="0">
                    <a:pos x="T12" y="T13"/>
                  </a:cxn>
                </a:cxnLst>
                <a:rect l="0" t="0" r="r" b="b"/>
                <a:pathLst>
                  <a:path w="1324" h="423">
                    <a:moveTo>
                      <a:pt x="1054" y="0"/>
                    </a:moveTo>
                    <a:lnTo>
                      <a:pt x="1323" y="121"/>
                    </a:lnTo>
                    <a:lnTo>
                      <a:pt x="1054" y="241"/>
                    </a:lnTo>
                    <a:lnTo>
                      <a:pt x="664" y="422"/>
                    </a:lnTo>
                    <a:lnTo>
                      <a:pt x="262" y="241"/>
                    </a:lnTo>
                    <a:lnTo>
                      <a:pt x="0" y="121"/>
                    </a:lnTo>
                    <a:lnTo>
                      <a:pt x="262" y="0"/>
                    </a:lnTo>
                  </a:path>
                </a:pathLst>
              </a:custGeom>
              <a:noFill/>
              <a:ln w="4680" cap="flat">
                <a:solidFill>
                  <a:schemeClr val="bg1"/>
                </a:solidFill>
                <a:round/>
              </a:ln>
              <a:effectLst/>
            </p:spPr>
            <p:txBody>
              <a:bodyPr anchor="ctr"/>
              <a:lstStyle/>
              <a:p>
                <a:pPr algn="ctr"/>
                <a:endParaRPr/>
              </a:p>
            </p:txBody>
          </p:sp>
        </p:grpSp>
        <p:grpSp>
          <p:nvGrpSpPr>
            <p:cNvPr id="26" name="Group 57"/>
            <p:cNvGrpSpPr/>
            <p:nvPr/>
          </p:nvGrpSpPr>
          <p:grpSpPr>
            <a:xfrm>
              <a:off x="7865507" y="3656214"/>
              <a:ext cx="240098" cy="330019"/>
              <a:chOff x="20167372" y="3605757"/>
              <a:chExt cx="695994" cy="956658"/>
            </a:xfrm>
          </p:grpSpPr>
          <p:sp>
            <p:nvSpPr>
              <p:cNvPr id="59" name="Freeform: Shape 58"/>
              <p:cNvSpPr/>
              <p:nvPr/>
            </p:nvSpPr>
            <p:spPr bwMode="auto">
              <a:xfrm>
                <a:off x="20167372" y="3605758"/>
                <a:ext cx="695994" cy="953477"/>
              </a:xfrm>
              <a:custGeom>
                <a:avLst/>
                <a:gdLst>
                  <a:gd name="T0" fmla="*/ 774 w 964"/>
                  <a:gd name="T1" fmla="*/ 290 h 1324"/>
                  <a:gd name="T2" fmla="*/ 774 w 964"/>
                  <a:gd name="T3" fmla="*/ 290 h 1324"/>
                  <a:gd name="T4" fmla="*/ 942 w 964"/>
                  <a:gd name="T5" fmla="*/ 671 h 1324"/>
                  <a:gd name="T6" fmla="*/ 963 w 964"/>
                  <a:gd name="T7" fmla="*/ 842 h 1324"/>
                  <a:gd name="T8" fmla="*/ 482 w 964"/>
                  <a:gd name="T9" fmla="*/ 1323 h 1324"/>
                  <a:gd name="T10" fmla="*/ 0 w 964"/>
                  <a:gd name="T11" fmla="*/ 842 h 1324"/>
                  <a:gd name="T12" fmla="*/ 482 w 964"/>
                  <a:gd name="T13" fmla="*/ 0 h 1324"/>
                </a:gdLst>
                <a:ahLst/>
                <a:cxnLst>
                  <a:cxn ang="0">
                    <a:pos x="T0" y="T1"/>
                  </a:cxn>
                  <a:cxn ang="0">
                    <a:pos x="T2" y="T3"/>
                  </a:cxn>
                  <a:cxn ang="0">
                    <a:pos x="T4" y="T5"/>
                  </a:cxn>
                  <a:cxn ang="0">
                    <a:pos x="T6" y="T7"/>
                  </a:cxn>
                  <a:cxn ang="0">
                    <a:pos x="T8" y="T9"/>
                  </a:cxn>
                  <a:cxn ang="0">
                    <a:pos x="T10" y="T11"/>
                  </a:cxn>
                  <a:cxn ang="0">
                    <a:pos x="T12" y="T13"/>
                  </a:cxn>
                </a:cxnLst>
                <a:rect l="0" t="0" r="r" b="b"/>
                <a:pathLst>
                  <a:path w="964" h="1324">
                    <a:moveTo>
                      <a:pt x="774" y="290"/>
                    </a:moveTo>
                    <a:lnTo>
                      <a:pt x="774" y="290"/>
                    </a:lnTo>
                    <a:cubicBezTo>
                      <a:pt x="842" y="400"/>
                      <a:pt x="913" y="541"/>
                      <a:pt x="942" y="671"/>
                    </a:cubicBezTo>
                    <a:cubicBezTo>
                      <a:pt x="954" y="730"/>
                      <a:pt x="963" y="792"/>
                      <a:pt x="963" y="842"/>
                    </a:cubicBezTo>
                    <a:cubicBezTo>
                      <a:pt x="963" y="1111"/>
                      <a:pt x="753" y="1323"/>
                      <a:pt x="482" y="1323"/>
                    </a:cubicBezTo>
                    <a:cubicBezTo>
                      <a:pt x="222" y="1323"/>
                      <a:pt x="0" y="1111"/>
                      <a:pt x="0" y="842"/>
                    </a:cubicBezTo>
                    <a:cubicBezTo>
                      <a:pt x="0" y="482"/>
                      <a:pt x="361" y="0"/>
                      <a:pt x="482" y="0"/>
                    </a:cubicBezTo>
                  </a:path>
                </a:pathLst>
              </a:custGeom>
              <a:noFill/>
              <a:ln w="4680" cap="flat">
                <a:solidFill>
                  <a:schemeClr val="bg1"/>
                </a:solidFill>
                <a:round/>
              </a:ln>
              <a:effectLst/>
            </p:spPr>
            <p:txBody>
              <a:bodyPr anchor="ctr"/>
              <a:lstStyle/>
              <a:p>
                <a:pPr algn="ctr"/>
                <a:endParaRPr/>
              </a:p>
            </p:txBody>
          </p:sp>
          <p:sp>
            <p:nvSpPr>
              <p:cNvPr id="60" name="Freeform: Shape 59"/>
              <p:cNvSpPr/>
              <p:nvPr/>
            </p:nvSpPr>
            <p:spPr bwMode="auto">
              <a:xfrm>
                <a:off x="20516956" y="3605757"/>
                <a:ext cx="130302" cy="349608"/>
              </a:xfrm>
              <a:custGeom>
                <a:avLst/>
                <a:gdLst>
                  <a:gd name="T0" fmla="*/ 0 w 181"/>
                  <a:gd name="T1" fmla="*/ 0 h 483"/>
                  <a:gd name="T2" fmla="*/ 0 w 181"/>
                  <a:gd name="T3" fmla="*/ 0 h 483"/>
                  <a:gd name="T4" fmla="*/ 180 w 181"/>
                  <a:gd name="T5" fmla="*/ 482 h 483"/>
                </a:gdLst>
                <a:ahLst/>
                <a:cxnLst>
                  <a:cxn ang="0">
                    <a:pos x="T0" y="T1"/>
                  </a:cxn>
                  <a:cxn ang="0">
                    <a:pos x="T2" y="T3"/>
                  </a:cxn>
                  <a:cxn ang="0">
                    <a:pos x="T4" y="T5"/>
                  </a:cxn>
                </a:cxnLst>
                <a:rect l="0" t="0" r="r" b="b"/>
                <a:pathLst>
                  <a:path w="181" h="483">
                    <a:moveTo>
                      <a:pt x="0" y="0"/>
                    </a:moveTo>
                    <a:lnTo>
                      <a:pt x="0" y="0"/>
                    </a:lnTo>
                    <a:cubicBezTo>
                      <a:pt x="0" y="181"/>
                      <a:pt x="70" y="349"/>
                      <a:pt x="180" y="482"/>
                    </a:cubicBezTo>
                  </a:path>
                </a:pathLst>
              </a:custGeom>
              <a:noFill/>
              <a:ln w="4680" cap="flat">
                <a:solidFill>
                  <a:schemeClr val="bg1"/>
                </a:solidFill>
                <a:round/>
              </a:ln>
              <a:effectLst/>
            </p:spPr>
            <p:txBody>
              <a:bodyPr anchor="ctr"/>
              <a:lstStyle/>
              <a:p>
                <a:pPr algn="ctr"/>
                <a:endParaRPr/>
              </a:p>
            </p:txBody>
          </p:sp>
          <p:sp>
            <p:nvSpPr>
              <p:cNvPr id="61" name="Freeform: Shape 60"/>
              <p:cNvSpPr/>
              <p:nvPr/>
            </p:nvSpPr>
            <p:spPr bwMode="auto">
              <a:xfrm>
                <a:off x="20644079" y="3815523"/>
                <a:ext cx="82630" cy="139843"/>
              </a:xfrm>
              <a:custGeom>
                <a:avLst/>
                <a:gdLst>
                  <a:gd name="T0" fmla="*/ 112 w 113"/>
                  <a:gd name="T1" fmla="*/ 0 h 193"/>
                  <a:gd name="T2" fmla="*/ 112 w 113"/>
                  <a:gd name="T3" fmla="*/ 0 h 193"/>
                  <a:gd name="T4" fmla="*/ 0 w 113"/>
                  <a:gd name="T5" fmla="*/ 192 h 193"/>
                </a:gdLst>
                <a:ahLst/>
                <a:cxnLst>
                  <a:cxn ang="0">
                    <a:pos x="T0" y="T1"/>
                  </a:cxn>
                  <a:cxn ang="0">
                    <a:pos x="T2" y="T3"/>
                  </a:cxn>
                  <a:cxn ang="0">
                    <a:pos x="T4" y="T5"/>
                  </a:cxn>
                </a:cxnLst>
                <a:rect l="0" t="0" r="r" b="b"/>
                <a:pathLst>
                  <a:path w="113" h="193">
                    <a:moveTo>
                      <a:pt x="112" y="0"/>
                    </a:moveTo>
                    <a:lnTo>
                      <a:pt x="112" y="0"/>
                    </a:lnTo>
                    <a:cubicBezTo>
                      <a:pt x="91" y="71"/>
                      <a:pt x="50" y="139"/>
                      <a:pt x="0" y="192"/>
                    </a:cubicBezTo>
                  </a:path>
                </a:pathLst>
              </a:custGeom>
              <a:noFill/>
              <a:ln w="4680" cap="flat">
                <a:solidFill>
                  <a:schemeClr val="bg1"/>
                </a:solidFill>
                <a:round/>
              </a:ln>
              <a:effectLst/>
            </p:spPr>
            <p:txBody>
              <a:bodyPr anchor="ctr"/>
              <a:lstStyle/>
              <a:p>
                <a:pPr algn="ctr"/>
                <a:endParaRPr/>
              </a:p>
            </p:txBody>
          </p:sp>
          <p:sp>
            <p:nvSpPr>
              <p:cNvPr id="62" name="Freeform: Shape 61"/>
              <p:cNvSpPr/>
              <p:nvPr/>
            </p:nvSpPr>
            <p:spPr bwMode="auto">
              <a:xfrm>
                <a:off x="20342166" y="4085676"/>
                <a:ext cx="346406" cy="476739"/>
              </a:xfrm>
              <a:custGeom>
                <a:avLst/>
                <a:gdLst>
                  <a:gd name="T0" fmla="*/ 390 w 482"/>
                  <a:gd name="T1" fmla="*/ 150 h 662"/>
                  <a:gd name="T2" fmla="*/ 390 w 482"/>
                  <a:gd name="T3" fmla="*/ 150 h 662"/>
                  <a:gd name="T4" fmla="*/ 470 w 482"/>
                  <a:gd name="T5" fmla="*/ 340 h 662"/>
                  <a:gd name="T6" fmla="*/ 481 w 482"/>
                  <a:gd name="T7" fmla="*/ 420 h 662"/>
                  <a:gd name="T8" fmla="*/ 240 w 482"/>
                  <a:gd name="T9" fmla="*/ 661 h 662"/>
                  <a:gd name="T10" fmla="*/ 0 w 482"/>
                  <a:gd name="T11" fmla="*/ 420 h 662"/>
                  <a:gd name="T12" fmla="*/ 240 w 482"/>
                  <a:gd name="T13" fmla="*/ 0 h 662"/>
                </a:gdLst>
                <a:ahLst/>
                <a:cxnLst>
                  <a:cxn ang="0">
                    <a:pos x="T0" y="T1"/>
                  </a:cxn>
                  <a:cxn ang="0">
                    <a:pos x="T2" y="T3"/>
                  </a:cxn>
                  <a:cxn ang="0">
                    <a:pos x="T4" y="T5"/>
                  </a:cxn>
                  <a:cxn ang="0">
                    <a:pos x="T6" y="T7"/>
                  </a:cxn>
                  <a:cxn ang="0">
                    <a:pos x="T8" y="T9"/>
                  </a:cxn>
                  <a:cxn ang="0">
                    <a:pos x="T10" y="T11"/>
                  </a:cxn>
                  <a:cxn ang="0">
                    <a:pos x="T12" y="T13"/>
                  </a:cxn>
                </a:cxnLst>
                <a:rect l="0" t="0" r="r" b="b"/>
                <a:pathLst>
                  <a:path w="482" h="662">
                    <a:moveTo>
                      <a:pt x="390" y="150"/>
                    </a:moveTo>
                    <a:lnTo>
                      <a:pt x="390" y="150"/>
                    </a:lnTo>
                    <a:cubicBezTo>
                      <a:pt x="420" y="198"/>
                      <a:pt x="449" y="269"/>
                      <a:pt x="470" y="340"/>
                    </a:cubicBezTo>
                    <a:cubicBezTo>
                      <a:pt x="481" y="369"/>
                      <a:pt x="481" y="399"/>
                      <a:pt x="481" y="420"/>
                    </a:cubicBezTo>
                    <a:cubicBezTo>
                      <a:pt x="481" y="561"/>
                      <a:pt x="370" y="661"/>
                      <a:pt x="240" y="661"/>
                    </a:cubicBezTo>
                    <a:cubicBezTo>
                      <a:pt x="110" y="661"/>
                      <a:pt x="0" y="561"/>
                      <a:pt x="0" y="420"/>
                    </a:cubicBezTo>
                    <a:cubicBezTo>
                      <a:pt x="0" y="239"/>
                      <a:pt x="180" y="0"/>
                      <a:pt x="240" y="0"/>
                    </a:cubicBezTo>
                  </a:path>
                </a:pathLst>
              </a:custGeom>
              <a:noFill/>
              <a:ln w="4680" cap="flat">
                <a:solidFill>
                  <a:schemeClr val="bg1"/>
                </a:solidFill>
                <a:round/>
              </a:ln>
              <a:effectLst/>
            </p:spPr>
            <p:txBody>
              <a:bodyPr anchor="ctr"/>
              <a:lstStyle/>
              <a:p>
                <a:pPr algn="ctr"/>
                <a:endParaRPr/>
              </a:p>
            </p:txBody>
          </p:sp>
          <p:sp>
            <p:nvSpPr>
              <p:cNvPr id="63" name="Freeform: Shape 62"/>
              <p:cNvSpPr/>
              <p:nvPr/>
            </p:nvSpPr>
            <p:spPr bwMode="auto">
              <a:xfrm>
                <a:off x="20516956" y="4085675"/>
                <a:ext cx="66740" cy="171626"/>
              </a:xfrm>
              <a:custGeom>
                <a:avLst/>
                <a:gdLst>
                  <a:gd name="T0" fmla="*/ 0 w 92"/>
                  <a:gd name="T1" fmla="*/ 0 h 240"/>
                  <a:gd name="T2" fmla="*/ 0 w 92"/>
                  <a:gd name="T3" fmla="*/ 0 h 240"/>
                  <a:gd name="T4" fmla="*/ 91 w 92"/>
                  <a:gd name="T5" fmla="*/ 239 h 240"/>
                </a:gdLst>
                <a:ahLst/>
                <a:cxnLst>
                  <a:cxn ang="0">
                    <a:pos x="T0" y="T1"/>
                  </a:cxn>
                  <a:cxn ang="0">
                    <a:pos x="T2" y="T3"/>
                  </a:cxn>
                  <a:cxn ang="0">
                    <a:pos x="T4" y="T5"/>
                  </a:cxn>
                </a:cxnLst>
                <a:rect l="0" t="0" r="r" b="b"/>
                <a:pathLst>
                  <a:path w="92" h="240">
                    <a:moveTo>
                      <a:pt x="0" y="0"/>
                    </a:moveTo>
                    <a:lnTo>
                      <a:pt x="0" y="0"/>
                    </a:lnTo>
                    <a:cubicBezTo>
                      <a:pt x="0" y="89"/>
                      <a:pt x="41" y="180"/>
                      <a:pt x="91" y="239"/>
                    </a:cubicBezTo>
                  </a:path>
                </a:pathLst>
              </a:custGeom>
              <a:noFill/>
              <a:ln w="4680" cap="flat">
                <a:solidFill>
                  <a:schemeClr val="bg1"/>
                </a:solidFill>
                <a:round/>
              </a:ln>
              <a:effectLst/>
            </p:spPr>
            <p:txBody>
              <a:bodyPr anchor="ctr"/>
              <a:lstStyle/>
              <a:p>
                <a:pPr algn="ctr"/>
                <a:endParaRPr/>
              </a:p>
            </p:txBody>
          </p:sp>
          <p:sp>
            <p:nvSpPr>
              <p:cNvPr id="64" name="Freeform: Shape 63"/>
              <p:cNvSpPr/>
              <p:nvPr/>
            </p:nvSpPr>
            <p:spPr bwMode="auto">
              <a:xfrm>
                <a:off x="20580517" y="4193737"/>
                <a:ext cx="44493" cy="63565"/>
              </a:xfrm>
              <a:custGeom>
                <a:avLst/>
                <a:gdLst>
                  <a:gd name="T0" fmla="*/ 59 w 60"/>
                  <a:gd name="T1" fmla="*/ 0 h 90"/>
                  <a:gd name="T2" fmla="*/ 59 w 60"/>
                  <a:gd name="T3" fmla="*/ 0 h 90"/>
                  <a:gd name="T4" fmla="*/ 0 w 60"/>
                  <a:gd name="T5" fmla="*/ 89 h 90"/>
                </a:gdLst>
                <a:ahLst/>
                <a:cxnLst>
                  <a:cxn ang="0">
                    <a:pos x="T0" y="T1"/>
                  </a:cxn>
                  <a:cxn ang="0">
                    <a:pos x="T2" y="T3"/>
                  </a:cxn>
                  <a:cxn ang="0">
                    <a:pos x="T4" y="T5"/>
                  </a:cxn>
                </a:cxnLst>
                <a:rect l="0" t="0" r="r" b="b"/>
                <a:pathLst>
                  <a:path w="60" h="90">
                    <a:moveTo>
                      <a:pt x="59" y="0"/>
                    </a:moveTo>
                    <a:lnTo>
                      <a:pt x="59" y="0"/>
                    </a:lnTo>
                    <a:cubicBezTo>
                      <a:pt x="50" y="30"/>
                      <a:pt x="30" y="69"/>
                      <a:pt x="0" y="89"/>
                    </a:cubicBezTo>
                  </a:path>
                </a:pathLst>
              </a:custGeom>
              <a:noFill/>
              <a:ln w="4680" cap="flat">
                <a:solidFill>
                  <a:schemeClr val="bg1"/>
                </a:solidFill>
                <a:round/>
              </a:ln>
              <a:effectLst/>
            </p:spPr>
            <p:txBody>
              <a:bodyPr anchor="ctr"/>
              <a:lstStyle/>
              <a:p>
                <a:pPr algn="ctr"/>
                <a:endParaRPr/>
              </a:p>
            </p:txBody>
          </p:sp>
        </p:grpSp>
        <p:grpSp>
          <p:nvGrpSpPr>
            <p:cNvPr id="27" name="Group 64"/>
            <p:cNvGrpSpPr/>
            <p:nvPr/>
          </p:nvGrpSpPr>
          <p:grpSpPr>
            <a:xfrm>
              <a:off x="4223278" y="1726175"/>
              <a:ext cx="332190" cy="328923"/>
              <a:chOff x="5453001" y="7775630"/>
              <a:chExt cx="962950" cy="953477"/>
            </a:xfrm>
          </p:grpSpPr>
          <p:sp>
            <p:nvSpPr>
              <p:cNvPr id="54" name="Freeform: Shape 65"/>
              <p:cNvSpPr/>
              <p:nvPr/>
            </p:nvSpPr>
            <p:spPr bwMode="auto">
              <a:xfrm>
                <a:off x="5805767" y="7775630"/>
                <a:ext cx="254244" cy="346431"/>
              </a:xfrm>
              <a:custGeom>
                <a:avLst/>
                <a:gdLst>
                  <a:gd name="T0" fmla="*/ 0 w 352"/>
                  <a:gd name="T1" fmla="*/ 481 h 482"/>
                  <a:gd name="T2" fmla="*/ 180 w 352"/>
                  <a:gd name="T3" fmla="*/ 0 h 482"/>
                  <a:gd name="T4" fmla="*/ 351 w 352"/>
                  <a:gd name="T5" fmla="*/ 481 h 482"/>
                </a:gdLst>
                <a:ahLst/>
                <a:cxnLst>
                  <a:cxn ang="0">
                    <a:pos x="T0" y="T1"/>
                  </a:cxn>
                  <a:cxn ang="0">
                    <a:pos x="T2" y="T3"/>
                  </a:cxn>
                  <a:cxn ang="0">
                    <a:pos x="T4" y="T5"/>
                  </a:cxn>
                </a:cxnLst>
                <a:rect l="0" t="0" r="r" b="b"/>
                <a:pathLst>
                  <a:path w="352" h="482">
                    <a:moveTo>
                      <a:pt x="0" y="481"/>
                    </a:moveTo>
                    <a:lnTo>
                      <a:pt x="180" y="0"/>
                    </a:lnTo>
                    <a:lnTo>
                      <a:pt x="351" y="481"/>
                    </a:lnTo>
                  </a:path>
                </a:pathLst>
              </a:custGeom>
              <a:noFill/>
              <a:ln w="4680" cap="flat">
                <a:solidFill>
                  <a:schemeClr val="bg1"/>
                </a:solidFill>
                <a:round/>
              </a:ln>
              <a:effectLst/>
            </p:spPr>
            <p:txBody>
              <a:bodyPr anchor="ctr"/>
              <a:lstStyle/>
              <a:p>
                <a:pPr algn="ctr"/>
                <a:endParaRPr/>
              </a:p>
            </p:txBody>
          </p:sp>
          <p:sp>
            <p:nvSpPr>
              <p:cNvPr id="55" name="Freeform: Shape 66"/>
              <p:cNvSpPr/>
              <p:nvPr/>
            </p:nvSpPr>
            <p:spPr bwMode="auto">
              <a:xfrm>
                <a:off x="5936065" y="8325469"/>
                <a:ext cx="346408" cy="403638"/>
              </a:xfrm>
              <a:custGeom>
                <a:avLst/>
                <a:gdLst>
                  <a:gd name="T0" fmla="*/ 271 w 482"/>
                  <a:gd name="T1" fmla="*/ 0 h 562"/>
                  <a:gd name="T2" fmla="*/ 481 w 482"/>
                  <a:gd name="T3" fmla="*/ 561 h 562"/>
                  <a:gd name="T4" fmla="*/ 0 w 482"/>
                  <a:gd name="T5" fmla="*/ 210 h 562"/>
                </a:gdLst>
                <a:ahLst/>
                <a:cxnLst>
                  <a:cxn ang="0">
                    <a:pos x="T0" y="T1"/>
                  </a:cxn>
                  <a:cxn ang="0">
                    <a:pos x="T2" y="T3"/>
                  </a:cxn>
                  <a:cxn ang="0">
                    <a:pos x="T4" y="T5"/>
                  </a:cxn>
                </a:cxnLst>
                <a:rect l="0" t="0" r="r" b="b"/>
                <a:pathLst>
                  <a:path w="482" h="562">
                    <a:moveTo>
                      <a:pt x="271" y="0"/>
                    </a:moveTo>
                    <a:lnTo>
                      <a:pt x="481" y="561"/>
                    </a:lnTo>
                    <a:lnTo>
                      <a:pt x="0" y="210"/>
                    </a:lnTo>
                  </a:path>
                </a:pathLst>
              </a:custGeom>
              <a:noFill/>
              <a:ln w="4680" cap="flat">
                <a:solidFill>
                  <a:schemeClr val="bg1"/>
                </a:solidFill>
                <a:round/>
              </a:ln>
              <a:effectLst/>
            </p:spPr>
            <p:txBody>
              <a:bodyPr anchor="ctr"/>
              <a:lstStyle/>
              <a:p>
                <a:pPr algn="ctr"/>
                <a:endParaRPr/>
              </a:p>
            </p:txBody>
          </p:sp>
          <p:sp>
            <p:nvSpPr>
              <p:cNvPr id="56" name="Freeform: Shape 67"/>
              <p:cNvSpPr/>
              <p:nvPr/>
            </p:nvSpPr>
            <p:spPr bwMode="auto">
              <a:xfrm>
                <a:off x="6066366" y="8122061"/>
                <a:ext cx="349585" cy="203408"/>
              </a:xfrm>
              <a:custGeom>
                <a:avLst/>
                <a:gdLst>
                  <a:gd name="T0" fmla="*/ 0 w 483"/>
                  <a:gd name="T1" fmla="*/ 0 h 282"/>
                  <a:gd name="T2" fmla="*/ 482 w 483"/>
                  <a:gd name="T3" fmla="*/ 0 h 282"/>
                  <a:gd name="T4" fmla="*/ 91 w 483"/>
                  <a:gd name="T5" fmla="*/ 281 h 282"/>
                </a:gdLst>
                <a:ahLst/>
                <a:cxnLst>
                  <a:cxn ang="0">
                    <a:pos x="T0" y="T1"/>
                  </a:cxn>
                  <a:cxn ang="0">
                    <a:pos x="T2" y="T3"/>
                  </a:cxn>
                  <a:cxn ang="0">
                    <a:pos x="T4" y="T5"/>
                  </a:cxn>
                </a:cxnLst>
                <a:rect l="0" t="0" r="r" b="b"/>
                <a:pathLst>
                  <a:path w="483" h="282">
                    <a:moveTo>
                      <a:pt x="0" y="0"/>
                    </a:moveTo>
                    <a:lnTo>
                      <a:pt x="482" y="0"/>
                    </a:lnTo>
                    <a:lnTo>
                      <a:pt x="91" y="281"/>
                    </a:lnTo>
                  </a:path>
                </a:pathLst>
              </a:custGeom>
              <a:noFill/>
              <a:ln w="4680" cap="flat">
                <a:solidFill>
                  <a:schemeClr val="bg1"/>
                </a:solidFill>
                <a:round/>
              </a:ln>
              <a:effectLst/>
            </p:spPr>
            <p:txBody>
              <a:bodyPr anchor="ctr"/>
              <a:lstStyle/>
              <a:p>
                <a:pPr algn="ctr"/>
                <a:endParaRPr/>
              </a:p>
            </p:txBody>
          </p:sp>
          <p:sp>
            <p:nvSpPr>
              <p:cNvPr id="57" name="Freeform: Shape 68"/>
              <p:cNvSpPr/>
              <p:nvPr/>
            </p:nvSpPr>
            <p:spPr bwMode="auto">
              <a:xfrm>
                <a:off x="5453001" y="8122061"/>
                <a:ext cx="483064" cy="607046"/>
              </a:xfrm>
              <a:custGeom>
                <a:avLst/>
                <a:gdLst>
                  <a:gd name="T0" fmla="*/ 671 w 672"/>
                  <a:gd name="T1" fmla="*/ 491 h 843"/>
                  <a:gd name="T2" fmla="*/ 181 w 672"/>
                  <a:gd name="T3" fmla="*/ 842 h 843"/>
                  <a:gd name="T4" fmla="*/ 390 w 672"/>
                  <a:gd name="T5" fmla="*/ 281 h 843"/>
                  <a:gd name="T6" fmla="*/ 0 w 672"/>
                  <a:gd name="T7" fmla="*/ 0 h 843"/>
                  <a:gd name="T8" fmla="*/ 491 w 672"/>
                  <a:gd name="T9" fmla="*/ 0 h 843"/>
                </a:gdLst>
                <a:ahLst/>
                <a:cxnLst>
                  <a:cxn ang="0">
                    <a:pos x="T0" y="T1"/>
                  </a:cxn>
                  <a:cxn ang="0">
                    <a:pos x="T2" y="T3"/>
                  </a:cxn>
                  <a:cxn ang="0">
                    <a:pos x="T4" y="T5"/>
                  </a:cxn>
                  <a:cxn ang="0">
                    <a:pos x="T6" y="T7"/>
                  </a:cxn>
                  <a:cxn ang="0">
                    <a:pos x="T8" y="T9"/>
                  </a:cxn>
                </a:cxnLst>
                <a:rect l="0" t="0" r="r" b="b"/>
                <a:pathLst>
                  <a:path w="672" h="843">
                    <a:moveTo>
                      <a:pt x="671" y="491"/>
                    </a:moveTo>
                    <a:lnTo>
                      <a:pt x="181" y="842"/>
                    </a:lnTo>
                    <a:lnTo>
                      <a:pt x="390" y="281"/>
                    </a:lnTo>
                    <a:lnTo>
                      <a:pt x="0" y="0"/>
                    </a:lnTo>
                    <a:lnTo>
                      <a:pt x="491" y="0"/>
                    </a:lnTo>
                  </a:path>
                </a:pathLst>
              </a:custGeom>
              <a:noFill/>
              <a:ln w="4680" cap="flat">
                <a:solidFill>
                  <a:schemeClr val="bg1"/>
                </a:solidFill>
                <a:round/>
              </a:ln>
              <a:effectLst/>
            </p:spPr>
            <p:txBody>
              <a:bodyPr anchor="ctr"/>
              <a:lstStyle/>
              <a:p>
                <a:pPr algn="ctr"/>
                <a:endParaRPr/>
              </a:p>
            </p:txBody>
          </p:sp>
          <p:sp>
            <p:nvSpPr>
              <p:cNvPr id="58" name="Straight Connector 69"/>
              <p:cNvSpPr/>
              <p:nvPr/>
            </p:nvSpPr>
            <p:spPr bwMode="auto">
              <a:xfrm flipH="1">
                <a:off x="6066366" y="8122062"/>
                <a:ext cx="136655" cy="3177"/>
              </a:xfrm>
              <a:prstGeom prst="line">
                <a:avLst/>
              </a:prstGeom>
              <a:noFill/>
              <a:ln w="4680" cap="flat">
                <a:solidFill>
                  <a:schemeClr val="bg1"/>
                </a:solidFill>
                <a:round/>
              </a:ln>
              <a:effectLst/>
            </p:spPr>
            <p:txBody>
              <a:bodyPr anchor="ctr"/>
              <a:lstStyle/>
              <a:p>
                <a:pPr algn="ctr"/>
                <a:endParaRPr/>
              </a:p>
            </p:txBody>
          </p:sp>
        </p:grpSp>
        <p:grpSp>
          <p:nvGrpSpPr>
            <p:cNvPr id="28" name="Group 70"/>
            <p:cNvGrpSpPr/>
            <p:nvPr/>
          </p:nvGrpSpPr>
          <p:grpSpPr>
            <a:xfrm>
              <a:off x="8800905" y="2616556"/>
              <a:ext cx="456052" cy="346431"/>
              <a:chOff x="3390447" y="1657488"/>
              <a:chExt cx="912100" cy="692860"/>
            </a:xfrm>
          </p:grpSpPr>
          <p:sp>
            <p:nvSpPr>
              <p:cNvPr id="48" name="Freeform: Shape 71"/>
              <p:cNvSpPr/>
              <p:nvPr/>
            </p:nvSpPr>
            <p:spPr bwMode="auto">
              <a:xfrm>
                <a:off x="3603377" y="1657488"/>
                <a:ext cx="591117" cy="346429"/>
              </a:xfrm>
              <a:custGeom>
                <a:avLst/>
                <a:gdLst>
                  <a:gd name="T0" fmla="*/ 0 w 822"/>
                  <a:gd name="T1" fmla="*/ 141 h 482"/>
                  <a:gd name="T2" fmla="*/ 0 w 822"/>
                  <a:gd name="T3" fmla="*/ 141 h 482"/>
                  <a:gd name="T4" fmla="*/ 340 w 822"/>
                  <a:gd name="T5" fmla="*/ 0 h 482"/>
                  <a:gd name="T6" fmla="*/ 821 w 822"/>
                  <a:gd name="T7" fmla="*/ 481 h 482"/>
                </a:gdLst>
                <a:ahLst/>
                <a:cxnLst>
                  <a:cxn ang="0">
                    <a:pos x="T0" y="T1"/>
                  </a:cxn>
                  <a:cxn ang="0">
                    <a:pos x="T2" y="T3"/>
                  </a:cxn>
                  <a:cxn ang="0">
                    <a:pos x="T4" y="T5"/>
                  </a:cxn>
                  <a:cxn ang="0">
                    <a:pos x="T6" y="T7"/>
                  </a:cxn>
                </a:cxnLst>
                <a:rect l="0" t="0" r="r" b="b"/>
                <a:pathLst>
                  <a:path w="822" h="482">
                    <a:moveTo>
                      <a:pt x="0" y="141"/>
                    </a:moveTo>
                    <a:lnTo>
                      <a:pt x="0" y="141"/>
                    </a:lnTo>
                    <a:cubicBezTo>
                      <a:pt x="91" y="50"/>
                      <a:pt x="210" y="0"/>
                      <a:pt x="340" y="0"/>
                    </a:cubicBezTo>
                    <a:cubicBezTo>
                      <a:pt x="612" y="0"/>
                      <a:pt x="821" y="209"/>
                      <a:pt x="821" y="481"/>
                    </a:cubicBezTo>
                  </a:path>
                </a:pathLst>
              </a:custGeom>
              <a:noFill/>
              <a:ln w="4680" cap="flat">
                <a:solidFill>
                  <a:schemeClr val="bg1"/>
                </a:solidFill>
                <a:round/>
              </a:ln>
              <a:effectLst/>
            </p:spPr>
            <p:txBody>
              <a:bodyPr anchor="ctr"/>
              <a:lstStyle/>
              <a:p>
                <a:pPr algn="ctr"/>
                <a:endParaRPr/>
              </a:p>
            </p:txBody>
          </p:sp>
          <p:sp>
            <p:nvSpPr>
              <p:cNvPr id="49" name="Freeform: Shape 72"/>
              <p:cNvSpPr/>
              <p:nvPr/>
            </p:nvSpPr>
            <p:spPr bwMode="auto">
              <a:xfrm>
                <a:off x="3501679" y="2003917"/>
                <a:ext cx="594296" cy="346431"/>
              </a:xfrm>
              <a:custGeom>
                <a:avLst/>
                <a:gdLst>
                  <a:gd name="T0" fmla="*/ 0 w 824"/>
                  <a:gd name="T1" fmla="*/ 0 h 482"/>
                  <a:gd name="T2" fmla="*/ 0 w 824"/>
                  <a:gd name="T3" fmla="*/ 0 h 482"/>
                  <a:gd name="T4" fmla="*/ 481 w 824"/>
                  <a:gd name="T5" fmla="*/ 481 h 482"/>
                  <a:gd name="T6" fmla="*/ 823 w 824"/>
                  <a:gd name="T7" fmla="*/ 340 h 482"/>
                </a:gdLst>
                <a:ahLst/>
                <a:cxnLst>
                  <a:cxn ang="0">
                    <a:pos x="T0" y="T1"/>
                  </a:cxn>
                  <a:cxn ang="0">
                    <a:pos x="T2" y="T3"/>
                  </a:cxn>
                  <a:cxn ang="0">
                    <a:pos x="T4" y="T5"/>
                  </a:cxn>
                  <a:cxn ang="0">
                    <a:pos x="T6" y="T7"/>
                  </a:cxn>
                </a:cxnLst>
                <a:rect l="0" t="0" r="r" b="b"/>
                <a:pathLst>
                  <a:path w="824" h="482">
                    <a:moveTo>
                      <a:pt x="0" y="0"/>
                    </a:moveTo>
                    <a:lnTo>
                      <a:pt x="0" y="0"/>
                    </a:lnTo>
                    <a:cubicBezTo>
                      <a:pt x="0" y="260"/>
                      <a:pt x="221" y="481"/>
                      <a:pt x="481" y="481"/>
                    </a:cubicBezTo>
                    <a:cubicBezTo>
                      <a:pt x="611" y="481"/>
                      <a:pt x="732" y="431"/>
                      <a:pt x="823" y="340"/>
                    </a:cubicBezTo>
                  </a:path>
                </a:pathLst>
              </a:custGeom>
              <a:noFill/>
              <a:ln w="4680" cap="flat">
                <a:solidFill>
                  <a:schemeClr val="bg1"/>
                </a:solidFill>
                <a:round/>
              </a:ln>
              <a:effectLst/>
            </p:spPr>
            <p:txBody>
              <a:bodyPr anchor="ctr"/>
              <a:lstStyle/>
              <a:p>
                <a:pPr algn="ctr"/>
                <a:endParaRPr/>
              </a:p>
            </p:txBody>
          </p:sp>
          <p:sp>
            <p:nvSpPr>
              <p:cNvPr id="50" name="Straight Connector 73"/>
              <p:cNvSpPr/>
              <p:nvPr/>
            </p:nvSpPr>
            <p:spPr bwMode="auto">
              <a:xfrm flipH="1" flipV="1">
                <a:off x="4048304" y="1892679"/>
                <a:ext cx="149369" cy="114417"/>
              </a:xfrm>
              <a:prstGeom prst="line">
                <a:avLst/>
              </a:prstGeom>
              <a:noFill/>
              <a:ln w="4680" cap="flat">
                <a:solidFill>
                  <a:schemeClr val="bg1"/>
                </a:solidFill>
                <a:round/>
              </a:ln>
              <a:effectLst/>
            </p:spPr>
            <p:txBody>
              <a:bodyPr anchor="ctr"/>
              <a:lstStyle/>
              <a:p>
                <a:pPr algn="ctr"/>
                <a:endParaRPr/>
              </a:p>
            </p:txBody>
          </p:sp>
          <p:sp>
            <p:nvSpPr>
              <p:cNvPr id="51" name="Straight Connector 74"/>
              <p:cNvSpPr/>
              <p:nvPr/>
            </p:nvSpPr>
            <p:spPr bwMode="auto">
              <a:xfrm flipV="1">
                <a:off x="4194493" y="1848182"/>
                <a:ext cx="108054" cy="158913"/>
              </a:xfrm>
              <a:prstGeom prst="line">
                <a:avLst/>
              </a:prstGeom>
              <a:noFill/>
              <a:ln w="4680" cap="flat">
                <a:solidFill>
                  <a:schemeClr val="bg1"/>
                </a:solidFill>
                <a:round/>
              </a:ln>
              <a:effectLst/>
            </p:spPr>
            <p:txBody>
              <a:bodyPr anchor="ctr"/>
              <a:lstStyle/>
              <a:p>
                <a:pPr algn="ctr"/>
                <a:endParaRPr/>
              </a:p>
            </p:txBody>
          </p:sp>
          <p:sp>
            <p:nvSpPr>
              <p:cNvPr id="52" name="Straight Connector 75"/>
              <p:cNvSpPr/>
              <p:nvPr/>
            </p:nvSpPr>
            <p:spPr bwMode="auto">
              <a:xfrm>
                <a:off x="3501678" y="2003916"/>
                <a:ext cx="152546" cy="108061"/>
              </a:xfrm>
              <a:prstGeom prst="line">
                <a:avLst/>
              </a:prstGeom>
              <a:noFill/>
              <a:ln w="4680" cap="flat">
                <a:solidFill>
                  <a:schemeClr val="bg1"/>
                </a:solidFill>
                <a:round/>
              </a:ln>
              <a:effectLst/>
            </p:spPr>
            <p:txBody>
              <a:bodyPr anchor="ctr"/>
              <a:lstStyle/>
              <a:p>
                <a:pPr algn="ctr"/>
                <a:endParaRPr/>
              </a:p>
            </p:txBody>
          </p:sp>
          <p:sp>
            <p:nvSpPr>
              <p:cNvPr id="53" name="Straight Connector 76"/>
              <p:cNvSpPr/>
              <p:nvPr/>
            </p:nvSpPr>
            <p:spPr bwMode="auto">
              <a:xfrm flipH="1">
                <a:off x="3390447" y="2003916"/>
                <a:ext cx="114410" cy="152556"/>
              </a:xfrm>
              <a:prstGeom prst="line">
                <a:avLst/>
              </a:prstGeom>
              <a:noFill/>
              <a:ln w="4680" cap="flat">
                <a:solidFill>
                  <a:schemeClr val="bg1"/>
                </a:solidFill>
                <a:round/>
              </a:ln>
              <a:effectLst/>
            </p:spPr>
            <p:txBody>
              <a:bodyPr anchor="ctr"/>
              <a:lstStyle/>
              <a:p>
                <a:pPr algn="ctr"/>
                <a:endParaRPr/>
              </a:p>
            </p:txBody>
          </p:sp>
        </p:grpSp>
        <p:grpSp>
          <p:nvGrpSpPr>
            <p:cNvPr id="29" name="Group 77"/>
            <p:cNvGrpSpPr/>
            <p:nvPr/>
          </p:nvGrpSpPr>
          <p:grpSpPr>
            <a:xfrm>
              <a:off x="2925637" y="2616556"/>
              <a:ext cx="456052" cy="346431"/>
              <a:chOff x="3390447" y="1657488"/>
              <a:chExt cx="912100" cy="692860"/>
            </a:xfrm>
          </p:grpSpPr>
          <p:sp>
            <p:nvSpPr>
              <p:cNvPr id="42" name="Freeform: Shape 78"/>
              <p:cNvSpPr/>
              <p:nvPr/>
            </p:nvSpPr>
            <p:spPr bwMode="auto">
              <a:xfrm>
                <a:off x="3603377" y="1657488"/>
                <a:ext cx="591117" cy="346429"/>
              </a:xfrm>
              <a:custGeom>
                <a:avLst/>
                <a:gdLst>
                  <a:gd name="T0" fmla="*/ 0 w 822"/>
                  <a:gd name="T1" fmla="*/ 141 h 482"/>
                  <a:gd name="T2" fmla="*/ 0 w 822"/>
                  <a:gd name="T3" fmla="*/ 141 h 482"/>
                  <a:gd name="T4" fmla="*/ 340 w 822"/>
                  <a:gd name="T5" fmla="*/ 0 h 482"/>
                  <a:gd name="T6" fmla="*/ 821 w 822"/>
                  <a:gd name="T7" fmla="*/ 481 h 482"/>
                </a:gdLst>
                <a:ahLst/>
                <a:cxnLst>
                  <a:cxn ang="0">
                    <a:pos x="T0" y="T1"/>
                  </a:cxn>
                  <a:cxn ang="0">
                    <a:pos x="T2" y="T3"/>
                  </a:cxn>
                  <a:cxn ang="0">
                    <a:pos x="T4" y="T5"/>
                  </a:cxn>
                  <a:cxn ang="0">
                    <a:pos x="T6" y="T7"/>
                  </a:cxn>
                </a:cxnLst>
                <a:rect l="0" t="0" r="r" b="b"/>
                <a:pathLst>
                  <a:path w="822" h="482">
                    <a:moveTo>
                      <a:pt x="0" y="141"/>
                    </a:moveTo>
                    <a:lnTo>
                      <a:pt x="0" y="141"/>
                    </a:lnTo>
                    <a:cubicBezTo>
                      <a:pt x="91" y="50"/>
                      <a:pt x="210" y="0"/>
                      <a:pt x="340" y="0"/>
                    </a:cubicBezTo>
                    <a:cubicBezTo>
                      <a:pt x="612" y="0"/>
                      <a:pt x="821" y="209"/>
                      <a:pt x="821" y="481"/>
                    </a:cubicBezTo>
                  </a:path>
                </a:pathLst>
              </a:custGeom>
              <a:noFill/>
              <a:ln w="4680" cap="flat">
                <a:solidFill>
                  <a:schemeClr val="bg1"/>
                </a:solidFill>
                <a:round/>
              </a:ln>
              <a:effectLst/>
            </p:spPr>
            <p:txBody>
              <a:bodyPr anchor="ctr"/>
              <a:lstStyle/>
              <a:p>
                <a:pPr algn="ctr"/>
                <a:endParaRPr/>
              </a:p>
            </p:txBody>
          </p:sp>
          <p:sp>
            <p:nvSpPr>
              <p:cNvPr id="43" name="Freeform: Shape 79"/>
              <p:cNvSpPr/>
              <p:nvPr/>
            </p:nvSpPr>
            <p:spPr bwMode="auto">
              <a:xfrm>
                <a:off x="3501679" y="2003917"/>
                <a:ext cx="594296" cy="346431"/>
              </a:xfrm>
              <a:custGeom>
                <a:avLst/>
                <a:gdLst>
                  <a:gd name="T0" fmla="*/ 0 w 824"/>
                  <a:gd name="T1" fmla="*/ 0 h 482"/>
                  <a:gd name="T2" fmla="*/ 0 w 824"/>
                  <a:gd name="T3" fmla="*/ 0 h 482"/>
                  <a:gd name="T4" fmla="*/ 481 w 824"/>
                  <a:gd name="T5" fmla="*/ 481 h 482"/>
                  <a:gd name="T6" fmla="*/ 823 w 824"/>
                  <a:gd name="T7" fmla="*/ 340 h 482"/>
                </a:gdLst>
                <a:ahLst/>
                <a:cxnLst>
                  <a:cxn ang="0">
                    <a:pos x="T0" y="T1"/>
                  </a:cxn>
                  <a:cxn ang="0">
                    <a:pos x="T2" y="T3"/>
                  </a:cxn>
                  <a:cxn ang="0">
                    <a:pos x="T4" y="T5"/>
                  </a:cxn>
                  <a:cxn ang="0">
                    <a:pos x="T6" y="T7"/>
                  </a:cxn>
                </a:cxnLst>
                <a:rect l="0" t="0" r="r" b="b"/>
                <a:pathLst>
                  <a:path w="824" h="482">
                    <a:moveTo>
                      <a:pt x="0" y="0"/>
                    </a:moveTo>
                    <a:lnTo>
                      <a:pt x="0" y="0"/>
                    </a:lnTo>
                    <a:cubicBezTo>
                      <a:pt x="0" y="260"/>
                      <a:pt x="221" y="481"/>
                      <a:pt x="481" y="481"/>
                    </a:cubicBezTo>
                    <a:cubicBezTo>
                      <a:pt x="611" y="481"/>
                      <a:pt x="732" y="431"/>
                      <a:pt x="823" y="340"/>
                    </a:cubicBezTo>
                  </a:path>
                </a:pathLst>
              </a:custGeom>
              <a:noFill/>
              <a:ln w="4680" cap="flat">
                <a:solidFill>
                  <a:schemeClr val="bg1"/>
                </a:solidFill>
                <a:round/>
              </a:ln>
              <a:effectLst/>
            </p:spPr>
            <p:txBody>
              <a:bodyPr anchor="ctr"/>
              <a:lstStyle/>
              <a:p>
                <a:pPr algn="ctr"/>
                <a:endParaRPr/>
              </a:p>
            </p:txBody>
          </p:sp>
          <p:sp>
            <p:nvSpPr>
              <p:cNvPr id="44" name="Straight Connector 80"/>
              <p:cNvSpPr/>
              <p:nvPr/>
            </p:nvSpPr>
            <p:spPr bwMode="auto">
              <a:xfrm flipH="1" flipV="1">
                <a:off x="4048304" y="1892679"/>
                <a:ext cx="149369" cy="114417"/>
              </a:xfrm>
              <a:prstGeom prst="line">
                <a:avLst/>
              </a:prstGeom>
              <a:noFill/>
              <a:ln w="4680" cap="flat">
                <a:solidFill>
                  <a:schemeClr val="bg1"/>
                </a:solidFill>
                <a:round/>
              </a:ln>
              <a:effectLst/>
            </p:spPr>
            <p:txBody>
              <a:bodyPr anchor="ctr"/>
              <a:lstStyle/>
              <a:p>
                <a:pPr algn="ctr"/>
                <a:endParaRPr/>
              </a:p>
            </p:txBody>
          </p:sp>
          <p:sp>
            <p:nvSpPr>
              <p:cNvPr id="45" name="Straight Connector 81"/>
              <p:cNvSpPr/>
              <p:nvPr/>
            </p:nvSpPr>
            <p:spPr bwMode="auto">
              <a:xfrm flipV="1">
                <a:off x="4194493" y="1848182"/>
                <a:ext cx="108054" cy="158913"/>
              </a:xfrm>
              <a:prstGeom prst="line">
                <a:avLst/>
              </a:prstGeom>
              <a:noFill/>
              <a:ln w="4680" cap="flat">
                <a:solidFill>
                  <a:schemeClr val="bg1"/>
                </a:solidFill>
                <a:round/>
              </a:ln>
              <a:effectLst/>
            </p:spPr>
            <p:txBody>
              <a:bodyPr anchor="ctr"/>
              <a:lstStyle/>
              <a:p>
                <a:pPr algn="ctr"/>
                <a:endParaRPr/>
              </a:p>
            </p:txBody>
          </p:sp>
          <p:sp>
            <p:nvSpPr>
              <p:cNvPr id="46" name="Straight Connector 82"/>
              <p:cNvSpPr/>
              <p:nvPr/>
            </p:nvSpPr>
            <p:spPr bwMode="auto">
              <a:xfrm>
                <a:off x="3501678" y="2003916"/>
                <a:ext cx="152546" cy="108061"/>
              </a:xfrm>
              <a:prstGeom prst="line">
                <a:avLst/>
              </a:prstGeom>
              <a:noFill/>
              <a:ln w="4680" cap="flat">
                <a:solidFill>
                  <a:schemeClr val="bg1"/>
                </a:solidFill>
                <a:round/>
              </a:ln>
              <a:effectLst/>
            </p:spPr>
            <p:txBody>
              <a:bodyPr anchor="ctr"/>
              <a:lstStyle/>
              <a:p>
                <a:pPr algn="ctr"/>
                <a:endParaRPr/>
              </a:p>
            </p:txBody>
          </p:sp>
          <p:sp>
            <p:nvSpPr>
              <p:cNvPr id="47" name="Straight Connector 83"/>
              <p:cNvSpPr/>
              <p:nvPr/>
            </p:nvSpPr>
            <p:spPr bwMode="auto">
              <a:xfrm flipH="1">
                <a:off x="3390447" y="2003916"/>
                <a:ext cx="114410" cy="152556"/>
              </a:xfrm>
              <a:prstGeom prst="line">
                <a:avLst/>
              </a:prstGeom>
              <a:noFill/>
              <a:ln w="4680" cap="flat">
                <a:solidFill>
                  <a:schemeClr val="bg1"/>
                </a:solidFill>
                <a:round/>
              </a:ln>
              <a:effectLst/>
            </p:spPr>
            <p:txBody>
              <a:bodyPr anchor="ctr"/>
              <a:lstStyle/>
              <a:p>
                <a:pPr algn="ctr"/>
                <a:endParaRPr/>
              </a:p>
            </p:txBody>
          </p:sp>
        </p:grpSp>
      </p:grpSp>
      <p:grpSp>
        <p:nvGrpSpPr>
          <p:cNvPr id="90" name="PA_库_组合 89"/>
          <p:cNvGrpSpPr/>
          <p:nvPr>
            <p:custDataLst>
              <p:tags r:id="rId3"/>
            </p:custDataLst>
          </p:nvPr>
        </p:nvGrpSpPr>
        <p:grpSpPr>
          <a:xfrm>
            <a:off x="6271256" y="4771323"/>
            <a:ext cx="2812643" cy="974097"/>
            <a:chOff x="6271256" y="4771323"/>
            <a:chExt cx="2812643" cy="974097"/>
          </a:xfrm>
        </p:grpSpPr>
        <p:sp>
          <p:nvSpPr>
            <p:cNvPr id="6" name="Oval 6"/>
            <p:cNvSpPr>
              <a:spLocks noChangeAspect="1"/>
            </p:cNvSpPr>
            <p:nvPr/>
          </p:nvSpPr>
          <p:spPr>
            <a:xfrm>
              <a:off x="6271256" y="4873209"/>
              <a:ext cx="515447" cy="515644"/>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9" name="Group 20"/>
            <p:cNvGrpSpPr/>
            <p:nvPr/>
          </p:nvGrpSpPr>
          <p:grpSpPr>
            <a:xfrm>
              <a:off x="6401772" y="5031984"/>
              <a:ext cx="267070" cy="218120"/>
              <a:chOff x="11707403" y="7861444"/>
              <a:chExt cx="953415" cy="778672"/>
            </a:xfrm>
          </p:grpSpPr>
          <p:sp>
            <p:nvSpPr>
              <p:cNvPr id="82" name="Freeform: Shape 21"/>
              <p:cNvSpPr/>
              <p:nvPr/>
            </p:nvSpPr>
            <p:spPr bwMode="auto">
              <a:xfrm>
                <a:off x="11707403" y="7861444"/>
                <a:ext cx="953415" cy="435420"/>
              </a:xfrm>
              <a:custGeom>
                <a:avLst/>
                <a:gdLst>
                  <a:gd name="T0" fmla="*/ 664 w 1324"/>
                  <a:gd name="T1" fmla="*/ 0 h 603"/>
                  <a:gd name="T2" fmla="*/ 0 w 1324"/>
                  <a:gd name="T3" fmla="*/ 301 h 603"/>
                  <a:gd name="T4" fmla="*/ 664 w 1324"/>
                  <a:gd name="T5" fmla="*/ 602 h 603"/>
                  <a:gd name="T6" fmla="*/ 1323 w 1324"/>
                  <a:gd name="T7" fmla="*/ 301 h 603"/>
                  <a:gd name="T8" fmla="*/ 664 w 1324"/>
                  <a:gd name="T9" fmla="*/ 0 h 603"/>
                </a:gdLst>
                <a:ahLst/>
                <a:cxnLst>
                  <a:cxn ang="0">
                    <a:pos x="T0" y="T1"/>
                  </a:cxn>
                  <a:cxn ang="0">
                    <a:pos x="T2" y="T3"/>
                  </a:cxn>
                  <a:cxn ang="0">
                    <a:pos x="T4" y="T5"/>
                  </a:cxn>
                  <a:cxn ang="0">
                    <a:pos x="T6" y="T7"/>
                  </a:cxn>
                  <a:cxn ang="0">
                    <a:pos x="T8" y="T9"/>
                  </a:cxn>
                </a:cxnLst>
                <a:rect l="0" t="0" r="r" b="b"/>
                <a:pathLst>
                  <a:path w="1324" h="603">
                    <a:moveTo>
                      <a:pt x="664" y="0"/>
                    </a:moveTo>
                    <a:lnTo>
                      <a:pt x="0" y="301"/>
                    </a:lnTo>
                    <a:lnTo>
                      <a:pt x="664" y="602"/>
                    </a:lnTo>
                    <a:lnTo>
                      <a:pt x="1323" y="301"/>
                    </a:lnTo>
                    <a:lnTo>
                      <a:pt x="664" y="0"/>
                    </a:lnTo>
                  </a:path>
                </a:pathLst>
              </a:custGeom>
              <a:noFill/>
              <a:ln w="9525" cap="flat">
                <a:solidFill>
                  <a:schemeClr val="bg1"/>
                </a:solidFill>
                <a:bevel/>
              </a:ln>
              <a:effectLst/>
            </p:spPr>
            <p:txBody>
              <a:bodyPr anchor="ctr"/>
              <a:lstStyle/>
              <a:p>
                <a:pPr algn="ctr"/>
                <a:endParaRPr/>
              </a:p>
            </p:txBody>
          </p:sp>
          <p:sp>
            <p:nvSpPr>
              <p:cNvPr id="83" name="Freeform: Shape 22"/>
              <p:cNvSpPr/>
              <p:nvPr/>
            </p:nvSpPr>
            <p:spPr bwMode="auto">
              <a:xfrm>
                <a:off x="11707403" y="8338183"/>
                <a:ext cx="953415" cy="301933"/>
              </a:xfrm>
              <a:custGeom>
                <a:avLst/>
                <a:gdLst>
                  <a:gd name="T0" fmla="*/ 1054 w 1324"/>
                  <a:gd name="T1" fmla="*/ 0 h 421"/>
                  <a:gd name="T2" fmla="*/ 1323 w 1324"/>
                  <a:gd name="T3" fmla="*/ 121 h 421"/>
                  <a:gd name="T4" fmla="*/ 664 w 1324"/>
                  <a:gd name="T5" fmla="*/ 420 h 421"/>
                  <a:gd name="T6" fmla="*/ 0 w 1324"/>
                  <a:gd name="T7" fmla="*/ 121 h 421"/>
                  <a:gd name="T8" fmla="*/ 262 w 1324"/>
                  <a:gd name="T9" fmla="*/ 0 h 421"/>
                </a:gdLst>
                <a:ahLst/>
                <a:cxnLst>
                  <a:cxn ang="0">
                    <a:pos x="T0" y="T1"/>
                  </a:cxn>
                  <a:cxn ang="0">
                    <a:pos x="T2" y="T3"/>
                  </a:cxn>
                  <a:cxn ang="0">
                    <a:pos x="T4" y="T5"/>
                  </a:cxn>
                  <a:cxn ang="0">
                    <a:pos x="T6" y="T7"/>
                  </a:cxn>
                  <a:cxn ang="0">
                    <a:pos x="T8" y="T9"/>
                  </a:cxn>
                </a:cxnLst>
                <a:rect l="0" t="0" r="r" b="b"/>
                <a:pathLst>
                  <a:path w="1324" h="421">
                    <a:moveTo>
                      <a:pt x="1054" y="0"/>
                    </a:moveTo>
                    <a:lnTo>
                      <a:pt x="1323" y="121"/>
                    </a:lnTo>
                    <a:lnTo>
                      <a:pt x="664" y="420"/>
                    </a:lnTo>
                    <a:lnTo>
                      <a:pt x="0" y="121"/>
                    </a:lnTo>
                    <a:lnTo>
                      <a:pt x="262" y="0"/>
                    </a:lnTo>
                  </a:path>
                </a:pathLst>
              </a:custGeom>
              <a:noFill/>
              <a:ln w="4680" cap="flat">
                <a:solidFill>
                  <a:schemeClr val="bg1"/>
                </a:solidFill>
                <a:round/>
              </a:ln>
              <a:effectLst/>
            </p:spPr>
            <p:txBody>
              <a:bodyPr anchor="ctr"/>
              <a:lstStyle/>
              <a:p>
                <a:pPr algn="ctr"/>
                <a:endParaRPr/>
              </a:p>
            </p:txBody>
          </p:sp>
          <p:sp>
            <p:nvSpPr>
              <p:cNvPr id="84" name="Freeform: Shape 23"/>
              <p:cNvSpPr/>
              <p:nvPr/>
            </p:nvSpPr>
            <p:spPr bwMode="auto">
              <a:xfrm>
                <a:off x="11707403" y="8166558"/>
                <a:ext cx="953415" cy="305113"/>
              </a:xfrm>
              <a:custGeom>
                <a:avLst/>
                <a:gdLst>
                  <a:gd name="T0" fmla="*/ 1054 w 1324"/>
                  <a:gd name="T1" fmla="*/ 0 h 423"/>
                  <a:gd name="T2" fmla="*/ 1323 w 1324"/>
                  <a:gd name="T3" fmla="*/ 121 h 423"/>
                  <a:gd name="T4" fmla="*/ 1054 w 1324"/>
                  <a:gd name="T5" fmla="*/ 241 h 423"/>
                  <a:gd name="T6" fmla="*/ 664 w 1324"/>
                  <a:gd name="T7" fmla="*/ 422 h 423"/>
                  <a:gd name="T8" fmla="*/ 262 w 1324"/>
                  <a:gd name="T9" fmla="*/ 241 h 423"/>
                  <a:gd name="T10" fmla="*/ 0 w 1324"/>
                  <a:gd name="T11" fmla="*/ 121 h 423"/>
                  <a:gd name="T12" fmla="*/ 262 w 1324"/>
                  <a:gd name="T13" fmla="*/ 0 h 423"/>
                </a:gdLst>
                <a:ahLst/>
                <a:cxnLst>
                  <a:cxn ang="0">
                    <a:pos x="T0" y="T1"/>
                  </a:cxn>
                  <a:cxn ang="0">
                    <a:pos x="T2" y="T3"/>
                  </a:cxn>
                  <a:cxn ang="0">
                    <a:pos x="T4" y="T5"/>
                  </a:cxn>
                  <a:cxn ang="0">
                    <a:pos x="T6" y="T7"/>
                  </a:cxn>
                  <a:cxn ang="0">
                    <a:pos x="T8" y="T9"/>
                  </a:cxn>
                  <a:cxn ang="0">
                    <a:pos x="T10" y="T11"/>
                  </a:cxn>
                  <a:cxn ang="0">
                    <a:pos x="T12" y="T13"/>
                  </a:cxn>
                </a:cxnLst>
                <a:rect l="0" t="0" r="r" b="b"/>
                <a:pathLst>
                  <a:path w="1324" h="423">
                    <a:moveTo>
                      <a:pt x="1054" y="0"/>
                    </a:moveTo>
                    <a:lnTo>
                      <a:pt x="1323" y="121"/>
                    </a:lnTo>
                    <a:lnTo>
                      <a:pt x="1054" y="241"/>
                    </a:lnTo>
                    <a:lnTo>
                      <a:pt x="664" y="422"/>
                    </a:lnTo>
                    <a:lnTo>
                      <a:pt x="262" y="241"/>
                    </a:lnTo>
                    <a:lnTo>
                      <a:pt x="0" y="121"/>
                    </a:lnTo>
                    <a:lnTo>
                      <a:pt x="262" y="0"/>
                    </a:lnTo>
                  </a:path>
                </a:pathLst>
              </a:custGeom>
              <a:noFill/>
              <a:ln w="4680" cap="flat">
                <a:solidFill>
                  <a:schemeClr val="bg1"/>
                </a:solidFill>
                <a:round/>
              </a:ln>
              <a:effectLst/>
            </p:spPr>
            <p:txBody>
              <a:bodyPr anchor="ctr"/>
              <a:lstStyle/>
              <a:p>
                <a:pPr algn="ctr"/>
                <a:endParaRPr/>
              </a:p>
            </p:txBody>
          </p:sp>
        </p:grpSp>
        <p:grpSp>
          <p:nvGrpSpPr>
            <p:cNvPr id="30" name="Group 3"/>
            <p:cNvGrpSpPr/>
            <p:nvPr/>
          </p:nvGrpSpPr>
          <p:grpSpPr>
            <a:xfrm>
              <a:off x="6786703" y="4771323"/>
              <a:ext cx="2297196" cy="974097"/>
              <a:chOff x="6668842" y="4771323"/>
              <a:chExt cx="2781544" cy="974097"/>
            </a:xfrm>
          </p:grpSpPr>
          <p:sp>
            <p:nvSpPr>
              <p:cNvPr id="40" name="Rectangle 84"/>
              <p:cNvSpPr/>
              <p:nvPr/>
            </p:nvSpPr>
            <p:spPr>
              <a:xfrm>
                <a:off x="6674513" y="5079100"/>
                <a:ext cx="2775873" cy="666320"/>
              </a:xfrm>
              <a:prstGeom prst="rect">
                <a:avLst/>
              </a:prstGeom>
            </p:spPr>
            <p:txBody>
              <a:bodyPr wrap="square" lIns="144000">
                <a:normAutofit/>
              </a:bodyPr>
              <a:lstStyle/>
              <a:p>
                <a:pPr>
                  <a:lnSpc>
                    <a:spcPct val="120000"/>
                  </a:lnSpc>
                </a:pPr>
                <a:r>
                  <a:rPr lang="zh-CN" altLang="en-US" sz="1000" dirty="0"/>
                  <a:t>请替换文字内容复制你的内容到此</a:t>
                </a:r>
                <a:br>
                  <a:rPr lang="zh-CN" altLang="en-US" sz="1000" dirty="0"/>
                </a:br>
                <a:r>
                  <a:rPr lang="zh-CN" altLang="en-US" sz="1000" dirty="0"/>
                  <a:t>（请选择只保留文本）</a:t>
                </a:r>
              </a:p>
            </p:txBody>
          </p:sp>
          <p:sp>
            <p:nvSpPr>
              <p:cNvPr id="41" name="TextBox 85"/>
              <p:cNvSpPr txBox="1"/>
              <p:nvPr/>
            </p:nvSpPr>
            <p:spPr>
              <a:xfrm>
                <a:off x="6668842" y="4771323"/>
                <a:ext cx="1592207" cy="307777"/>
              </a:xfrm>
              <a:prstGeom prst="rect">
                <a:avLst/>
              </a:prstGeom>
              <a:noFill/>
            </p:spPr>
            <p:txBody>
              <a:bodyPr wrap="none" lIns="144000" anchor="b" anchorCtr="0">
                <a:normAutofit/>
              </a:bodyPr>
              <a:lstStyle/>
              <a:p>
                <a:r>
                  <a:rPr lang="zh-CN" altLang="en-US" sz="1400" b="1" dirty="0">
                    <a:solidFill>
                      <a:schemeClr val="accent3">
                        <a:lumMod val="100000"/>
                      </a:schemeClr>
                    </a:solidFill>
                  </a:rPr>
                  <a:t>输入标题文本</a:t>
                </a:r>
              </a:p>
            </p:txBody>
          </p:sp>
        </p:grpSp>
      </p:grpSp>
      <p:grpSp>
        <p:nvGrpSpPr>
          <p:cNvPr id="91" name="PA_库_组合 90"/>
          <p:cNvGrpSpPr/>
          <p:nvPr>
            <p:custDataLst>
              <p:tags r:id="rId4"/>
            </p:custDataLst>
          </p:nvPr>
        </p:nvGrpSpPr>
        <p:grpSpPr>
          <a:xfrm>
            <a:off x="9042260" y="4771323"/>
            <a:ext cx="2812643" cy="974097"/>
            <a:chOff x="9042260" y="4771323"/>
            <a:chExt cx="2812643" cy="974097"/>
          </a:xfrm>
        </p:grpSpPr>
        <p:sp>
          <p:nvSpPr>
            <p:cNvPr id="7" name="Oval 7"/>
            <p:cNvSpPr>
              <a:spLocks noChangeAspect="1"/>
            </p:cNvSpPr>
            <p:nvPr/>
          </p:nvSpPr>
          <p:spPr>
            <a:xfrm>
              <a:off x="9042260" y="4881061"/>
              <a:ext cx="515447" cy="515644"/>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0" name="Group 24"/>
            <p:cNvGrpSpPr/>
            <p:nvPr/>
          </p:nvGrpSpPr>
          <p:grpSpPr>
            <a:xfrm>
              <a:off x="9200289" y="5020341"/>
              <a:ext cx="194960" cy="267976"/>
              <a:chOff x="20167372" y="3605757"/>
              <a:chExt cx="695994" cy="956658"/>
            </a:xfrm>
          </p:grpSpPr>
          <p:sp>
            <p:nvSpPr>
              <p:cNvPr id="76" name="Freeform: Shape 25"/>
              <p:cNvSpPr/>
              <p:nvPr/>
            </p:nvSpPr>
            <p:spPr bwMode="auto">
              <a:xfrm>
                <a:off x="20167372" y="3605758"/>
                <a:ext cx="695994" cy="953477"/>
              </a:xfrm>
              <a:custGeom>
                <a:avLst/>
                <a:gdLst>
                  <a:gd name="T0" fmla="*/ 774 w 964"/>
                  <a:gd name="T1" fmla="*/ 290 h 1324"/>
                  <a:gd name="T2" fmla="*/ 774 w 964"/>
                  <a:gd name="T3" fmla="*/ 290 h 1324"/>
                  <a:gd name="T4" fmla="*/ 942 w 964"/>
                  <a:gd name="T5" fmla="*/ 671 h 1324"/>
                  <a:gd name="T6" fmla="*/ 963 w 964"/>
                  <a:gd name="T7" fmla="*/ 842 h 1324"/>
                  <a:gd name="T8" fmla="*/ 482 w 964"/>
                  <a:gd name="T9" fmla="*/ 1323 h 1324"/>
                  <a:gd name="T10" fmla="*/ 0 w 964"/>
                  <a:gd name="T11" fmla="*/ 842 h 1324"/>
                  <a:gd name="T12" fmla="*/ 482 w 964"/>
                  <a:gd name="T13" fmla="*/ 0 h 1324"/>
                </a:gdLst>
                <a:ahLst/>
                <a:cxnLst>
                  <a:cxn ang="0">
                    <a:pos x="T0" y="T1"/>
                  </a:cxn>
                  <a:cxn ang="0">
                    <a:pos x="T2" y="T3"/>
                  </a:cxn>
                  <a:cxn ang="0">
                    <a:pos x="T4" y="T5"/>
                  </a:cxn>
                  <a:cxn ang="0">
                    <a:pos x="T6" y="T7"/>
                  </a:cxn>
                  <a:cxn ang="0">
                    <a:pos x="T8" y="T9"/>
                  </a:cxn>
                  <a:cxn ang="0">
                    <a:pos x="T10" y="T11"/>
                  </a:cxn>
                  <a:cxn ang="0">
                    <a:pos x="T12" y="T13"/>
                  </a:cxn>
                </a:cxnLst>
                <a:rect l="0" t="0" r="r" b="b"/>
                <a:pathLst>
                  <a:path w="964" h="1324">
                    <a:moveTo>
                      <a:pt x="774" y="290"/>
                    </a:moveTo>
                    <a:lnTo>
                      <a:pt x="774" y="290"/>
                    </a:lnTo>
                    <a:cubicBezTo>
                      <a:pt x="842" y="400"/>
                      <a:pt x="913" y="541"/>
                      <a:pt x="942" y="671"/>
                    </a:cubicBezTo>
                    <a:cubicBezTo>
                      <a:pt x="954" y="730"/>
                      <a:pt x="963" y="792"/>
                      <a:pt x="963" y="842"/>
                    </a:cubicBezTo>
                    <a:cubicBezTo>
                      <a:pt x="963" y="1111"/>
                      <a:pt x="753" y="1323"/>
                      <a:pt x="482" y="1323"/>
                    </a:cubicBezTo>
                    <a:cubicBezTo>
                      <a:pt x="222" y="1323"/>
                      <a:pt x="0" y="1111"/>
                      <a:pt x="0" y="842"/>
                    </a:cubicBezTo>
                    <a:cubicBezTo>
                      <a:pt x="0" y="482"/>
                      <a:pt x="361" y="0"/>
                      <a:pt x="482" y="0"/>
                    </a:cubicBezTo>
                  </a:path>
                </a:pathLst>
              </a:custGeom>
              <a:noFill/>
              <a:ln w="4680" cap="flat">
                <a:solidFill>
                  <a:schemeClr val="bg1"/>
                </a:solidFill>
                <a:round/>
              </a:ln>
              <a:effectLst/>
            </p:spPr>
            <p:txBody>
              <a:bodyPr anchor="ctr"/>
              <a:lstStyle/>
              <a:p>
                <a:pPr algn="ctr"/>
                <a:endParaRPr/>
              </a:p>
            </p:txBody>
          </p:sp>
          <p:sp>
            <p:nvSpPr>
              <p:cNvPr id="77" name="Freeform: Shape 26"/>
              <p:cNvSpPr/>
              <p:nvPr/>
            </p:nvSpPr>
            <p:spPr bwMode="auto">
              <a:xfrm>
                <a:off x="20516956" y="3605757"/>
                <a:ext cx="130302" cy="349608"/>
              </a:xfrm>
              <a:custGeom>
                <a:avLst/>
                <a:gdLst>
                  <a:gd name="T0" fmla="*/ 0 w 181"/>
                  <a:gd name="T1" fmla="*/ 0 h 483"/>
                  <a:gd name="T2" fmla="*/ 0 w 181"/>
                  <a:gd name="T3" fmla="*/ 0 h 483"/>
                  <a:gd name="T4" fmla="*/ 180 w 181"/>
                  <a:gd name="T5" fmla="*/ 482 h 483"/>
                </a:gdLst>
                <a:ahLst/>
                <a:cxnLst>
                  <a:cxn ang="0">
                    <a:pos x="T0" y="T1"/>
                  </a:cxn>
                  <a:cxn ang="0">
                    <a:pos x="T2" y="T3"/>
                  </a:cxn>
                  <a:cxn ang="0">
                    <a:pos x="T4" y="T5"/>
                  </a:cxn>
                </a:cxnLst>
                <a:rect l="0" t="0" r="r" b="b"/>
                <a:pathLst>
                  <a:path w="181" h="483">
                    <a:moveTo>
                      <a:pt x="0" y="0"/>
                    </a:moveTo>
                    <a:lnTo>
                      <a:pt x="0" y="0"/>
                    </a:lnTo>
                    <a:cubicBezTo>
                      <a:pt x="0" y="181"/>
                      <a:pt x="70" y="349"/>
                      <a:pt x="180" y="482"/>
                    </a:cubicBezTo>
                  </a:path>
                </a:pathLst>
              </a:custGeom>
              <a:noFill/>
              <a:ln w="4680" cap="flat">
                <a:solidFill>
                  <a:schemeClr val="bg1"/>
                </a:solidFill>
                <a:round/>
              </a:ln>
              <a:effectLst/>
            </p:spPr>
            <p:txBody>
              <a:bodyPr anchor="ctr"/>
              <a:lstStyle/>
              <a:p>
                <a:pPr algn="ctr"/>
                <a:endParaRPr/>
              </a:p>
            </p:txBody>
          </p:sp>
          <p:sp>
            <p:nvSpPr>
              <p:cNvPr id="78" name="Freeform: Shape 27"/>
              <p:cNvSpPr/>
              <p:nvPr/>
            </p:nvSpPr>
            <p:spPr bwMode="auto">
              <a:xfrm>
                <a:off x="20644079" y="3815523"/>
                <a:ext cx="82630" cy="139843"/>
              </a:xfrm>
              <a:custGeom>
                <a:avLst/>
                <a:gdLst>
                  <a:gd name="T0" fmla="*/ 112 w 113"/>
                  <a:gd name="T1" fmla="*/ 0 h 193"/>
                  <a:gd name="T2" fmla="*/ 112 w 113"/>
                  <a:gd name="T3" fmla="*/ 0 h 193"/>
                  <a:gd name="T4" fmla="*/ 0 w 113"/>
                  <a:gd name="T5" fmla="*/ 192 h 193"/>
                </a:gdLst>
                <a:ahLst/>
                <a:cxnLst>
                  <a:cxn ang="0">
                    <a:pos x="T0" y="T1"/>
                  </a:cxn>
                  <a:cxn ang="0">
                    <a:pos x="T2" y="T3"/>
                  </a:cxn>
                  <a:cxn ang="0">
                    <a:pos x="T4" y="T5"/>
                  </a:cxn>
                </a:cxnLst>
                <a:rect l="0" t="0" r="r" b="b"/>
                <a:pathLst>
                  <a:path w="113" h="193">
                    <a:moveTo>
                      <a:pt x="112" y="0"/>
                    </a:moveTo>
                    <a:lnTo>
                      <a:pt x="112" y="0"/>
                    </a:lnTo>
                    <a:cubicBezTo>
                      <a:pt x="91" y="71"/>
                      <a:pt x="50" y="139"/>
                      <a:pt x="0" y="192"/>
                    </a:cubicBezTo>
                  </a:path>
                </a:pathLst>
              </a:custGeom>
              <a:noFill/>
              <a:ln w="4680" cap="flat">
                <a:solidFill>
                  <a:schemeClr val="bg1"/>
                </a:solidFill>
                <a:round/>
              </a:ln>
              <a:effectLst/>
            </p:spPr>
            <p:txBody>
              <a:bodyPr anchor="ctr"/>
              <a:lstStyle/>
              <a:p>
                <a:pPr algn="ctr"/>
                <a:endParaRPr/>
              </a:p>
            </p:txBody>
          </p:sp>
          <p:sp>
            <p:nvSpPr>
              <p:cNvPr id="79" name="Freeform: Shape 28"/>
              <p:cNvSpPr/>
              <p:nvPr/>
            </p:nvSpPr>
            <p:spPr bwMode="auto">
              <a:xfrm>
                <a:off x="20342166" y="4085676"/>
                <a:ext cx="346406" cy="476739"/>
              </a:xfrm>
              <a:custGeom>
                <a:avLst/>
                <a:gdLst>
                  <a:gd name="T0" fmla="*/ 390 w 482"/>
                  <a:gd name="T1" fmla="*/ 150 h 662"/>
                  <a:gd name="T2" fmla="*/ 390 w 482"/>
                  <a:gd name="T3" fmla="*/ 150 h 662"/>
                  <a:gd name="T4" fmla="*/ 470 w 482"/>
                  <a:gd name="T5" fmla="*/ 340 h 662"/>
                  <a:gd name="T6" fmla="*/ 481 w 482"/>
                  <a:gd name="T7" fmla="*/ 420 h 662"/>
                  <a:gd name="T8" fmla="*/ 240 w 482"/>
                  <a:gd name="T9" fmla="*/ 661 h 662"/>
                  <a:gd name="T10" fmla="*/ 0 w 482"/>
                  <a:gd name="T11" fmla="*/ 420 h 662"/>
                  <a:gd name="T12" fmla="*/ 240 w 482"/>
                  <a:gd name="T13" fmla="*/ 0 h 662"/>
                </a:gdLst>
                <a:ahLst/>
                <a:cxnLst>
                  <a:cxn ang="0">
                    <a:pos x="T0" y="T1"/>
                  </a:cxn>
                  <a:cxn ang="0">
                    <a:pos x="T2" y="T3"/>
                  </a:cxn>
                  <a:cxn ang="0">
                    <a:pos x="T4" y="T5"/>
                  </a:cxn>
                  <a:cxn ang="0">
                    <a:pos x="T6" y="T7"/>
                  </a:cxn>
                  <a:cxn ang="0">
                    <a:pos x="T8" y="T9"/>
                  </a:cxn>
                  <a:cxn ang="0">
                    <a:pos x="T10" y="T11"/>
                  </a:cxn>
                  <a:cxn ang="0">
                    <a:pos x="T12" y="T13"/>
                  </a:cxn>
                </a:cxnLst>
                <a:rect l="0" t="0" r="r" b="b"/>
                <a:pathLst>
                  <a:path w="482" h="662">
                    <a:moveTo>
                      <a:pt x="390" y="150"/>
                    </a:moveTo>
                    <a:lnTo>
                      <a:pt x="390" y="150"/>
                    </a:lnTo>
                    <a:cubicBezTo>
                      <a:pt x="420" y="198"/>
                      <a:pt x="449" y="269"/>
                      <a:pt x="470" y="340"/>
                    </a:cubicBezTo>
                    <a:cubicBezTo>
                      <a:pt x="481" y="369"/>
                      <a:pt x="481" y="399"/>
                      <a:pt x="481" y="420"/>
                    </a:cubicBezTo>
                    <a:cubicBezTo>
                      <a:pt x="481" y="561"/>
                      <a:pt x="370" y="661"/>
                      <a:pt x="240" y="661"/>
                    </a:cubicBezTo>
                    <a:cubicBezTo>
                      <a:pt x="110" y="661"/>
                      <a:pt x="0" y="561"/>
                      <a:pt x="0" y="420"/>
                    </a:cubicBezTo>
                    <a:cubicBezTo>
                      <a:pt x="0" y="239"/>
                      <a:pt x="180" y="0"/>
                      <a:pt x="240" y="0"/>
                    </a:cubicBezTo>
                  </a:path>
                </a:pathLst>
              </a:custGeom>
              <a:noFill/>
              <a:ln w="4680" cap="flat">
                <a:solidFill>
                  <a:schemeClr val="bg1"/>
                </a:solidFill>
                <a:round/>
              </a:ln>
              <a:effectLst/>
            </p:spPr>
            <p:txBody>
              <a:bodyPr anchor="ctr"/>
              <a:lstStyle/>
              <a:p>
                <a:pPr algn="ctr"/>
                <a:endParaRPr/>
              </a:p>
            </p:txBody>
          </p:sp>
          <p:sp>
            <p:nvSpPr>
              <p:cNvPr id="80" name="Freeform: Shape 29"/>
              <p:cNvSpPr/>
              <p:nvPr/>
            </p:nvSpPr>
            <p:spPr bwMode="auto">
              <a:xfrm>
                <a:off x="20516956" y="4085675"/>
                <a:ext cx="66740" cy="171626"/>
              </a:xfrm>
              <a:custGeom>
                <a:avLst/>
                <a:gdLst>
                  <a:gd name="T0" fmla="*/ 0 w 92"/>
                  <a:gd name="T1" fmla="*/ 0 h 240"/>
                  <a:gd name="T2" fmla="*/ 0 w 92"/>
                  <a:gd name="T3" fmla="*/ 0 h 240"/>
                  <a:gd name="T4" fmla="*/ 91 w 92"/>
                  <a:gd name="T5" fmla="*/ 239 h 240"/>
                </a:gdLst>
                <a:ahLst/>
                <a:cxnLst>
                  <a:cxn ang="0">
                    <a:pos x="T0" y="T1"/>
                  </a:cxn>
                  <a:cxn ang="0">
                    <a:pos x="T2" y="T3"/>
                  </a:cxn>
                  <a:cxn ang="0">
                    <a:pos x="T4" y="T5"/>
                  </a:cxn>
                </a:cxnLst>
                <a:rect l="0" t="0" r="r" b="b"/>
                <a:pathLst>
                  <a:path w="92" h="240">
                    <a:moveTo>
                      <a:pt x="0" y="0"/>
                    </a:moveTo>
                    <a:lnTo>
                      <a:pt x="0" y="0"/>
                    </a:lnTo>
                    <a:cubicBezTo>
                      <a:pt x="0" y="89"/>
                      <a:pt x="41" y="180"/>
                      <a:pt x="91" y="239"/>
                    </a:cubicBezTo>
                  </a:path>
                </a:pathLst>
              </a:custGeom>
              <a:noFill/>
              <a:ln w="4680" cap="flat">
                <a:solidFill>
                  <a:schemeClr val="bg1"/>
                </a:solidFill>
                <a:round/>
              </a:ln>
              <a:effectLst/>
            </p:spPr>
            <p:txBody>
              <a:bodyPr anchor="ctr"/>
              <a:lstStyle/>
              <a:p>
                <a:pPr algn="ctr"/>
                <a:endParaRPr/>
              </a:p>
            </p:txBody>
          </p:sp>
          <p:sp>
            <p:nvSpPr>
              <p:cNvPr id="81" name="Freeform: Shape 30"/>
              <p:cNvSpPr/>
              <p:nvPr/>
            </p:nvSpPr>
            <p:spPr bwMode="auto">
              <a:xfrm>
                <a:off x="20580517" y="4193737"/>
                <a:ext cx="44493" cy="63565"/>
              </a:xfrm>
              <a:custGeom>
                <a:avLst/>
                <a:gdLst>
                  <a:gd name="T0" fmla="*/ 59 w 60"/>
                  <a:gd name="T1" fmla="*/ 0 h 90"/>
                  <a:gd name="T2" fmla="*/ 59 w 60"/>
                  <a:gd name="T3" fmla="*/ 0 h 90"/>
                  <a:gd name="T4" fmla="*/ 0 w 60"/>
                  <a:gd name="T5" fmla="*/ 89 h 90"/>
                </a:gdLst>
                <a:ahLst/>
                <a:cxnLst>
                  <a:cxn ang="0">
                    <a:pos x="T0" y="T1"/>
                  </a:cxn>
                  <a:cxn ang="0">
                    <a:pos x="T2" y="T3"/>
                  </a:cxn>
                  <a:cxn ang="0">
                    <a:pos x="T4" y="T5"/>
                  </a:cxn>
                </a:cxnLst>
                <a:rect l="0" t="0" r="r" b="b"/>
                <a:pathLst>
                  <a:path w="60" h="90">
                    <a:moveTo>
                      <a:pt x="59" y="0"/>
                    </a:moveTo>
                    <a:lnTo>
                      <a:pt x="59" y="0"/>
                    </a:lnTo>
                    <a:cubicBezTo>
                      <a:pt x="50" y="30"/>
                      <a:pt x="30" y="69"/>
                      <a:pt x="0" y="89"/>
                    </a:cubicBezTo>
                  </a:path>
                </a:pathLst>
              </a:custGeom>
              <a:noFill/>
              <a:ln w="4680" cap="flat">
                <a:solidFill>
                  <a:schemeClr val="bg1"/>
                </a:solidFill>
                <a:round/>
              </a:ln>
              <a:effectLst/>
            </p:spPr>
            <p:txBody>
              <a:bodyPr anchor="ctr"/>
              <a:lstStyle/>
              <a:p>
                <a:pPr algn="ctr"/>
                <a:endParaRPr/>
              </a:p>
            </p:txBody>
          </p:sp>
        </p:grpSp>
        <p:grpSp>
          <p:nvGrpSpPr>
            <p:cNvPr id="31" name="Group 86"/>
            <p:cNvGrpSpPr/>
            <p:nvPr/>
          </p:nvGrpSpPr>
          <p:grpSpPr>
            <a:xfrm>
              <a:off x="9557707" y="4771323"/>
              <a:ext cx="2297196" cy="974097"/>
              <a:chOff x="6668842" y="4771323"/>
              <a:chExt cx="2781544" cy="974097"/>
            </a:xfrm>
          </p:grpSpPr>
          <p:sp>
            <p:nvSpPr>
              <p:cNvPr id="38" name="Rectangle 87"/>
              <p:cNvSpPr/>
              <p:nvPr/>
            </p:nvSpPr>
            <p:spPr>
              <a:xfrm>
                <a:off x="6674513" y="5079100"/>
                <a:ext cx="2775873" cy="666320"/>
              </a:xfrm>
              <a:prstGeom prst="rect">
                <a:avLst/>
              </a:prstGeom>
            </p:spPr>
            <p:txBody>
              <a:bodyPr wrap="square" lIns="144000">
                <a:normAutofit/>
              </a:bodyPr>
              <a:lstStyle/>
              <a:p>
                <a:pPr>
                  <a:lnSpc>
                    <a:spcPct val="120000"/>
                  </a:lnSpc>
                </a:pPr>
                <a:r>
                  <a:rPr lang="zh-CN" altLang="en-US" sz="1000" dirty="0"/>
                  <a:t>请替换文字内容复制你的内容到此</a:t>
                </a:r>
                <a:br>
                  <a:rPr lang="zh-CN" altLang="en-US" sz="1000" dirty="0"/>
                </a:br>
                <a:r>
                  <a:rPr lang="zh-CN" altLang="en-US" sz="1000" dirty="0"/>
                  <a:t>（请选择只保留文本）</a:t>
                </a:r>
              </a:p>
            </p:txBody>
          </p:sp>
          <p:sp>
            <p:nvSpPr>
              <p:cNvPr id="39" name="TextBox 88"/>
              <p:cNvSpPr txBox="1"/>
              <p:nvPr/>
            </p:nvSpPr>
            <p:spPr>
              <a:xfrm>
                <a:off x="6668842" y="4771323"/>
                <a:ext cx="1592207" cy="307777"/>
              </a:xfrm>
              <a:prstGeom prst="rect">
                <a:avLst/>
              </a:prstGeom>
              <a:noFill/>
            </p:spPr>
            <p:txBody>
              <a:bodyPr wrap="none" lIns="144000" anchor="b" anchorCtr="0">
                <a:normAutofit/>
              </a:bodyPr>
              <a:lstStyle/>
              <a:p>
                <a:r>
                  <a:rPr lang="zh-CN" altLang="en-US" sz="1400" b="1" dirty="0">
                    <a:solidFill>
                      <a:schemeClr val="accent4">
                        <a:lumMod val="100000"/>
                      </a:schemeClr>
                    </a:solidFill>
                  </a:rPr>
                  <a:t>输入标题文本</a:t>
                </a:r>
              </a:p>
            </p:txBody>
          </p:sp>
        </p:grpSp>
      </p:grpSp>
      <p:grpSp>
        <p:nvGrpSpPr>
          <p:cNvPr id="89" name="PA_库_组合 88"/>
          <p:cNvGrpSpPr/>
          <p:nvPr>
            <p:custDataLst>
              <p:tags r:id="rId5"/>
            </p:custDataLst>
          </p:nvPr>
        </p:nvGrpSpPr>
        <p:grpSpPr>
          <a:xfrm>
            <a:off x="3565874" y="4771323"/>
            <a:ext cx="2812643" cy="974097"/>
            <a:chOff x="3565874" y="4771323"/>
            <a:chExt cx="2812643" cy="974097"/>
          </a:xfrm>
        </p:grpSpPr>
        <p:sp>
          <p:nvSpPr>
            <p:cNvPr id="5" name="Oval 5"/>
            <p:cNvSpPr>
              <a:spLocks noChangeAspect="1"/>
            </p:cNvSpPr>
            <p:nvPr/>
          </p:nvSpPr>
          <p:spPr>
            <a:xfrm>
              <a:off x="3565874" y="4876042"/>
              <a:ext cx="515447" cy="51564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8" name="Group 16"/>
            <p:cNvGrpSpPr/>
            <p:nvPr/>
          </p:nvGrpSpPr>
          <p:grpSpPr>
            <a:xfrm>
              <a:off x="3695956" y="5010401"/>
              <a:ext cx="267070" cy="267086"/>
              <a:chOff x="9622603" y="7775631"/>
              <a:chExt cx="953415" cy="953477"/>
            </a:xfrm>
          </p:grpSpPr>
          <p:sp>
            <p:nvSpPr>
              <p:cNvPr id="85" name="Freeform: Shape 17"/>
              <p:cNvSpPr/>
              <p:nvPr/>
            </p:nvSpPr>
            <p:spPr bwMode="auto">
              <a:xfrm>
                <a:off x="9622603" y="7775631"/>
                <a:ext cx="953415" cy="953477"/>
              </a:xfrm>
              <a:custGeom>
                <a:avLst/>
                <a:gdLst>
                  <a:gd name="T0" fmla="*/ 1323 w 1324"/>
                  <a:gd name="T1" fmla="*/ 662 h 1324"/>
                  <a:gd name="T2" fmla="*/ 1323 w 1324"/>
                  <a:gd name="T3" fmla="*/ 662 h 1324"/>
                  <a:gd name="T4" fmla="*/ 659 w 1324"/>
                  <a:gd name="T5" fmla="*/ 1323 h 1324"/>
                  <a:gd name="T6" fmla="*/ 0 w 1324"/>
                  <a:gd name="T7" fmla="*/ 662 h 1324"/>
                  <a:gd name="T8" fmla="*/ 659 w 1324"/>
                  <a:gd name="T9" fmla="*/ 0 h 1324"/>
                  <a:gd name="T10" fmla="*/ 1323 w 1324"/>
                  <a:gd name="T11" fmla="*/ 662 h 1324"/>
                </a:gdLst>
                <a:ahLst/>
                <a:cxnLst>
                  <a:cxn ang="0">
                    <a:pos x="T0" y="T1"/>
                  </a:cxn>
                  <a:cxn ang="0">
                    <a:pos x="T2" y="T3"/>
                  </a:cxn>
                  <a:cxn ang="0">
                    <a:pos x="T4" y="T5"/>
                  </a:cxn>
                  <a:cxn ang="0">
                    <a:pos x="T6" y="T7"/>
                  </a:cxn>
                  <a:cxn ang="0">
                    <a:pos x="T8" y="T9"/>
                  </a:cxn>
                  <a:cxn ang="0">
                    <a:pos x="T10" y="T11"/>
                  </a:cxn>
                </a:cxnLst>
                <a:rect l="0" t="0" r="r" b="b"/>
                <a:pathLst>
                  <a:path w="1324" h="1324">
                    <a:moveTo>
                      <a:pt x="1323" y="662"/>
                    </a:moveTo>
                    <a:lnTo>
                      <a:pt x="1323" y="662"/>
                    </a:lnTo>
                    <a:cubicBezTo>
                      <a:pt x="1323" y="1033"/>
                      <a:pt x="1031" y="1323"/>
                      <a:pt x="659" y="1323"/>
                    </a:cubicBezTo>
                    <a:cubicBezTo>
                      <a:pt x="299" y="1323"/>
                      <a:pt x="0" y="1033"/>
                      <a:pt x="0" y="662"/>
                    </a:cubicBezTo>
                    <a:cubicBezTo>
                      <a:pt x="0" y="301"/>
                      <a:pt x="299" y="0"/>
                      <a:pt x="659" y="0"/>
                    </a:cubicBezTo>
                    <a:cubicBezTo>
                      <a:pt x="1031" y="0"/>
                      <a:pt x="1323" y="301"/>
                      <a:pt x="1323" y="662"/>
                    </a:cubicBezTo>
                  </a:path>
                </a:pathLst>
              </a:custGeom>
              <a:noFill/>
              <a:ln w="4680" cap="flat">
                <a:solidFill>
                  <a:schemeClr val="bg1"/>
                </a:solidFill>
                <a:round/>
              </a:ln>
              <a:effectLst/>
            </p:spPr>
            <p:txBody>
              <a:bodyPr anchor="ctr"/>
              <a:lstStyle/>
              <a:p>
                <a:pPr algn="ctr"/>
                <a:endParaRPr/>
              </a:p>
            </p:txBody>
          </p:sp>
          <p:sp>
            <p:nvSpPr>
              <p:cNvPr id="86" name="Freeform: Shape 18"/>
              <p:cNvSpPr/>
              <p:nvPr/>
            </p:nvSpPr>
            <p:spPr bwMode="auto">
              <a:xfrm>
                <a:off x="9752904" y="7867801"/>
                <a:ext cx="216107" cy="797741"/>
              </a:xfrm>
              <a:custGeom>
                <a:avLst/>
                <a:gdLst>
                  <a:gd name="T0" fmla="*/ 89 w 300"/>
                  <a:gd name="T1" fmla="*/ 0 h 1105"/>
                  <a:gd name="T2" fmla="*/ 299 w 300"/>
                  <a:gd name="T3" fmla="*/ 292 h 1105"/>
                  <a:gd name="T4" fmla="*/ 181 w 300"/>
                  <a:gd name="T5" fmla="*/ 411 h 1105"/>
                  <a:gd name="T6" fmla="*/ 0 w 300"/>
                  <a:gd name="T7" fmla="*/ 472 h 1105"/>
                  <a:gd name="T8" fmla="*/ 0 w 300"/>
                  <a:gd name="T9" fmla="*/ 652 h 1105"/>
                  <a:gd name="T10" fmla="*/ 181 w 300"/>
                  <a:gd name="T11" fmla="*/ 773 h 1105"/>
                  <a:gd name="T12" fmla="*/ 240 w 300"/>
                  <a:gd name="T13" fmla="*/ 892 h 1105"/>
                  <a:gd name="T14" fmla="*/ 181 w 300"/>
                  <a:gd name="T15" fmla="*/ 1072 h 1105"/>
                  <a:gd name="T16" fmla="*/ 149 w 300"/>
                  <a:gd name="T17" fmla="*/ 1104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1105">
                    <a:moveTo>
                      <a:pt x="89" y="0"/>
                    </a:moveTo>
                    <a:lnTo>
                      <a:pt x="299" y="292"/>
                    </a:lnTo>
                    <a:lnTo>
                      <a:pt x="181" y="411"/>
                    </a:lnTo>
                    <a:lnTo>
                      <a:pt x="0" y="472"/>
                    </a:lnTo>
                    <a:lnTo>
                      <a:pt x="0" y="652"/>
                    </a:lnTo>
                    <a:lnTo>
                      <a:pt x="181" y="773"/>
                    </a:lnTo>
                    <a:lnTo>
                      <a:pt x="240" y="892"/>
                    </a:lnTo>
                    <a:lnTo>
                      <a:pt x="181" y="1072"/>
                    </a:lnTo>
                    <a:lnTo>
                      <a:pt x="149" y="1104"/>
                    </a:lnTo>
                  </a:path>
                </a:pathLst>
              </a:custGeom>
              <a:noFill/>
              <a:ln w="4680" cap="flat">
                <a:solidFill>
                  <a:schemeClr val="bg1"/>
                </a:solidFill>
                <a:round/>
              </a:ln>
              <a:effectLst/>
            </p:spPr>
            <p:txBody>
              <a:bodyPr anchor="ctr"/>
              <a:lstStyle/>
              <a:p>
                <a:pPr algn="ctr"/>
                <a:endParaRPr/>
              </a:p>
            </p:txBody>
          </p:sp>
          <p:sp>
            <p:nvSpPr>
              <p:cNvPr id="87" name="Freeform: Shape 19"/>
              <p:cNvSpPr/>
              <p:nvPr/>
            </p:nvSpPr>
            <p:spPr bwMode="auto">
              <a:xfrm>
                <a:off x="10140625" y="7963148"/>
                <a:ext cx="375010" cy="549837"/>
              </a:xfrm>
              <a:custGeom>
                <a:avLst/>
                <a:gdLst>
                  <a:gd name="T0" fmla="*/ 470 w 521"/>
                  <a:gd name="T1" fmla="*/ 0 h 763"/>
                  <a:gd name="T2" fmla="*/ 360 w 521"/>
                  <a:gd name="T3" fmla="*/ 100 h 763"/>
                  <a:gd name="T4" fmla="*/ 180 w 521"/>
                  <a:gd name="T5" fmla="*/ 342 h 763"/>
                  <a:gd name="T6" fmla="*/ 59 w 521"/>
                  <a:gd name="T7" fmla="*/ 342 h 763"/>
                  <a:gd name="T8" fmla="*/ 59 w 521"/>
                  <a:gd name="T9" fmla="*/ 463 h 763"/>
                  <a:gd name="T10" fmla="*/ 0 w 521"/>
                  <a:gd name="T11" fmla="*/ 582 h 763"/>
                  <a:gd name="T12" fmla="*/ 59 w 521"/>
                  <a:gd name="T13" fmla="*/ 703 h 763"/>
                  <a:gd name="T14" fmla="*/ 180 w 521"/>
                  <a:gd name="T15" fmla="*/ 762 h 763"/>
                  <a:gd name="T16" fmla="*/ 301 w 521"/>
                  <a:gd name="T17" fmla="*/ 643 h 763"/>
                  <a:gd name="T18" fmla="*/ 360 w 521"/>
                  <a:gd name="T19" fmla="*/ 522 h 763"/>
                  <a:gd name="T20" fmla="*/ 481 w 521"/>
                  <a:gd name="T21" fmla="*/ 703 h 763"/>
                  <a:gd name="T22" fmla="*/ 520 w 521"/>
                  <a:gd name="T23" fmla="*/ 72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1" h="763">
                    <a:moveTo>
                      <a:pt x="470" y="0"/>
                    </a:moveTo>
                    <a:lnTo>
                      <a:pt x="360" y="100"/>
                    </a:lnTo>
                    <a:lnTo>
                      <a:pt x="180" y="342"/>
                    </a:lnTo>
                    <a:lnTo>
                      <a:pt x="59" y="342"/>
                    </a:lnTo>
                    <a:lnTo>
                      <a:pt x="59" y="463"/>
                    </a:lnTo>
                    <a:lnTo>
                      <a:pt x="0" y="582"/>
                    </a:lnTo>
                    <a:lnTo>
                      <a:pt x="59" y="703"/>
                    </a:lnTo>
                    <a:lnTo>
                      <a:pt x="180" y="762"/>
                    </a:lnTo>
                    <a:lnTo>
                      <a:pt x="301" y="643"/>
                    </a:lnTo>
                    <a:lnTo>
                      <a:pt x="360" y="522"/>
                    </a:lnTo>
                    <a:lnTo>
                      <a:pt x="481" y="703"/>
                    </a:lnTo>
                    <a:lnTo>
                      <a:pt x="520" y="723"/>
                    </a:lnTo>
                  </a:path>
                </a:pathLst>
              </a:custGeom>
              <a:noFill/>
              <a:ln w="4680" cap="flat">
                <a:solidFill>
                  <a:schemeClr val="bg1"/>
                </a:solidFill>
                <a:round/>
              </a:ln>
              <a:effectLst/>
            </p:spPr>
            <p:txBody>
              <a:bodyPr anchor="ctr"/>
              <a:lstStyle/>
              <a:p>
                <a:pPr algn="ctr"/>
                <a:endParaRPr/>
              </a:p>
            </p:txBody>
          </p:sp>
        </p:grpSp>
        <p:grpSp>
          <p:nvGrpSpPr>
            <p:cNvPr id="32" name="Group 89"/>
            <p:cNvGrpSpPr/>
            <p:nvPr/>
          </p:nvGrpSpPr>
          <p:grpSpPr>
            <a:xfrm>
              <a:off x="4081321" y="4771323"/>
              <a:ext cx="2297196" cy="974097"/>
              <a:chOff x="6668842" y="4771323"/>
              <a:chExt cx="2781544" cy="974097"/>
            </a:xfrm>
          </p:grpSpPr>
          <p:sp>
            <p:nvSpPr>
              <p:cNvPr id="36" name="Rectangle 90"/>
              <p:cNvSpPr/>
              <p:nvPr/>
            </p:nvSpPr>
            <p:spPr>
              <a:xfrm>
                <a:off x="6674513" y="5079100"/>
                <a:ext cx="2775873" cy="666320"/>
              </a:xfrm>
              <a:prstGeom prst="rect">
                <a:avLst/>
              </a:prstGeom>
            </p:spPr>
            <p:txBody>
              <a:bodyPr wrap="square" lIns="144000">
                <a:normAutofit/>
              </a:bodyPr>
              <a:lstStyle/>
              <a:p>
                <a:pPr>
                  <a:lnSpc>
                    <a:spcPct val="120000"/>
                  </a:lnSpc>
                </a:pPr>
                <a:r>
                  <a:rPr lang="zh-CN" altLang="en-US" sz="1000" dirty="0"/>
                  <a:t>请替换文字内容复制你的内容到此</a:t>
                </a:r>
                <a:br>
                  <a:rPr lang="zh-CN" altLang="en-US" sz="1000" dirty="0"/>
                </a:br>
                <a:r>
                  <a:rPr lang="zh-CN" altLang="en-US" sz="1000" dirty="0"/>
                  <a:t>（请选择只保留文本）</a:t>
                </a:r>
              </a:p>
            </p:txBody>
          </p:sp>
          <p:sp>
            <p:nvSpPr>
              <p:cNvPr id="37" name="TextBox 91"/>
              <p:cNvSpPr txBox="1"/>
              <p:nvPr/>
            </p:nvSpPr>
            <p:spPr>
              <a:xfrm>
                <a:off x="6668842" y="4771323"/>
                <a:ext cx="1592207" cy="307777"/>
              </a:xfrm>
              <a:prstGeom prst="rect">
                <a:avLst/>
              </a:prstGeom>
              <a:noFill/>
            </p:spPr>
            <p:txBody>
              <a:bodyPr wrap="none" lIns="144000" anchor="b" anchorCtr="0">
                <a:normAutofit/>
              </a:bodyPr>
              <a:lstStyle/>
              <a:p>
                <a:r>
                  <a:rPr lang="zh-CN" altLang="en-US" sz="1400" b="1" dirty="0">
                    <a:solidFill>
                      <a:schemeClr val="accent2">
                        <a:lumMod val="100000"/>
                      </a:schemeClr>
                    </a:solidFill>
                  </a:rPr>
                  <a:t>输入标题文本</a:t>
                </a:r>
              </a:p>
            </p:txBody>
          </p:sp>
        </p:grpSp>
      </p:grpSp>
      <p:grpSp>
        <p:nvGrpSpPr>
          <p:cNvPr id="88" name="PA_库_组合 87"/>
          <p:cNvGrpSpPr/>
          <p:nvPr>
            <p:custDataLst>
              <p:tags r:id="rId6"/>
            </p:custDataLst>
          </p:nvPr>
        </p:nvGrpSpPr>
        <p:grpSpPr>
          <a:xfrm>
            <a:off x="773494" y="4771323"/>
            <a:ext cx="2812643" cy="974097"/>
            <a:chOff x="773494" y="4771323"/>
            <a:chExt cx="2812643" cy="974097"/>
          </a:xfrm>
        </p:grpSpPr>
        <p:sp>
          <p:nvSpPr>
            <p:cNvPr id="4" name="Oval 4"/>
            <p:cNvSpPr>
              <a:spLocks noChangeAspect="1"/>
            </p:cNvSpPr>
            <p:nvPr/>
          </p:nvSpPr>
          <p:spPr>
            <a:xfrm>
              <a:off x="773494" y="4869079"/>
              <a:ext cx="515447" cy="51564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1" name="Group 31"/>
            <p:cNvGrpSpPr/>
            <p:nvPr/>
          </p:nvGrpSpPr>
          <p:grpSpPr>
            <a:xfrm>
              <a:off x="903564" y="4990320"/>
              <a:ext cx="269737" cy="267087"/>
              <a:chOff x="5453001" y="7775630"/>
              <a:chExt cx="962950" cy="953477"/>
            </a:xfrm>
          </p:grpSpPr>
          <p:sp>
            <p:nvSpPr>
              <p:cNvPr id="71" name="Freeform: Shape 32"/>
              <p:cNvSpPr/>
              <p:nvPr/>
            </p:nvSpPr>
            <p:spPr bwMode="auto">
              <a:xfrm>
                <a:off x="5805767" y="7775630"/>
                <a:ext cx="254244" cy="346431"/>
              </a:xfrm>
              <a:custGeom>
                <a:avLst/>
                <a:gdLst>
                  <a:gd name="T0" fmla="*/ 0 w 352"/>
                  <a:gd name="T1" fmla="*/ 481 h 482"/>
                  <a:gd name="T2" fmla="*/ 180 w 352"/>
                  <a:gd name="T3" fmla="*/ 0 h 482"/>
                  <a:gd name="T4" fmla="*/ 351 w 352"/>
                  <a:gd name="T5" fmla="*/ 481 h 482"/>
                </a:gdLst>
                <a:ahLst/>
                <a:cxnLst>
                  <a:cxn ang="0">
                    <a:pos x="T0" y="T1"/>
                  </a:cxn>
                  <a:cxn ang="0">
                    <a:pos x="T2" y="T3"/>
                  </a:cxn>
                  <a:cxn ang="0">
                    <a:pos x="T4" y="T5"/>
                  </a:cxn>
                </a:cxnLst>
                <a:rect l="0" t="0" r="r" b="b"/>
                <a:pathLst>
                  <a:path w="352" h="482">
                    <a:moveTo>
                      <a:pt x="0" y="481"/>
                    </a:moveTo>
                    <a:lnTo>
                      <a:pt x="180" y="0"/>
                    </a:lnTo>
                    <a:lnTo>
                      <a:pt x="351" y="481"/>
                    </a:lnTo>
                  </a:path>
                </a:pathLst>
              </a:custGeom>
              <a:noFill/>
              <a:ln w="4680" cap="flat">
                <a:solidFill>
                  <a:schemeClr val="bg1"/>
                </a:solidFill>
                <a:round/>
              </a:ln>
              <a:effectLst/>
            </p:spPr>
            <p:txBody>
              <a:bodyPr anchor="ctr"/>
              <a:lstStyle/>
              <a:p>
                <a:pPr algn="ctr"/>
                <a:endParaRPr/>
              </a:p>
            </p:txBody>
          </p:sp>
          <p:sp>
            <p:nvSpPr>
              <p:cNvPr id="72" name="Freeform: Shape 33"/>
              <p:cNvSpPr/>
              <p:nvPr/>
            </p:nvSpPr>
            <p:spPr bwMode="auto">
              <a:xfrm>
                <a:off x="5936065" y="8325469"/>
                <a:ext cx="346408" cy="403638"/>
              </a:xfrm>
              <a:custGeom>
                <a:avLst/>
                <a:gdLst>
                  <a:gd name="T0" fmla="*/ 271 w 482"/>
                  <a:gd name="T1" fmla="*/ 0 h 562"/>
                  <a:gd name="T2" fmla="*/ 481 w 482"/>
                  <a:gd name="T3" fmla="*/ 561 h 562"/>
                  <a:gd name="T4" fmla="*/ 0 w 482"/>
                  <a:gd name="T5" fmla="*/ 210 h 562"/>
                </a:gdLst>
                <a:ahLst/>
                <a:cxnLst>
                  <a:cxn ang="0">
                    <a:pos x="T0" y="T1"/>
                  </a:cxn>
                  <a:cxn ang="0">
                    <a:pos x="T2" y="T3"/>
                  </a:cxn>
                  <a:cxn ang="0">
                    <a:pos x="T4" y="T5"/>
                  </a:cxn>
                </a:cxnLst>
                <a:rect l="0" t="0" r="r" b="b"/>
                <a:pathLst>
                  <a:path w="482" h="562">
                    <a:moveTo>
                      <a:pt x="271" y="0"/>
                    </a:moveTo>
                    <a:lnTo>
                      <a:pt x="481" y="561"/>
                    </a:lnTo>
                    <a:lnTo>
                      <a:pt x="0" y="210"/>
                    </a:lnTo>
                  </a:path>
                </a:pathLst>
              </a:custGeom>
              <a:noFill/>
              <a:ln w="4680" cap="flat">
                <a:solidFill>
                  <a:schemeClr val="bg1"/>
                </a:solidFill>
                <a:round/>
              </a:ln>
              <a:effectLst/>
            </p:spPr>
            <p:txBody>
              <a:bodyPr anchor="ctr"/>
              <a:lstStyle/>
              <a:p>
                <a:pPr algn="ctr"/>
                <a:endParaRPr/>
              </a:p>
            </p:txBody>
          </p:sp>
          <p:sp>
            <p:nvSpPr>
              <p:cNvPr id="73" name="Freeform: Shape 34"/>
              <p:cNvSpPr/>
              <p:nvPr/>
            </p:nvSpPr>
            <p:spPr bwMode="auto">
              <a:xfrm>
                <a:off x="6066366" y="8122061"/>
                <a:ext cx="349585" cy="203408"/>
              </a:xfrm>
              <a:custGeom>
                <a:avLst/>
                <a:gdLst>
                  <a:gd name="T0" fmla="*/ 0 w 483"/>
                  <a:gd name="T1" fmla="*/ 0 h 282"/>
                  <a:gd name="T2" fmla="*/ 482 w 483"/>
                  <a:gd name="T3" fmla="*/ 0 h 282"/>
                  <a:gd name="T4" fmla="*/ 91 w 483"/>
                  <a:gd name="T5" fmla="*/ 281 h 282"/>
                </a:gdLst>
                <a:ahLst/>
                <a:cxnLst>
                  <a:cxn ang="0">
                    <a:pos x="T0" y="T1"/>
                  </a:cxn>
                  <a:cxn ang="0">
                    <a:pos x="T2" y="T3"/>
                  </a:cxn>
                  <a:cxn ang="0">
                    <a:pos x="T4" y="T5"/>
                  </a:cxn>
                </a:cxnLst>
                <a:rect l="0" t="0" r="r" b="b"/>
                <a:pathLst>
                  <a:path w="483" h="282">
                    <a:moveTo>
                      <a:pt x="0" y="0"/>
                    </a:moveTo>
                    <a:lnTo>
                      <a:pt x="482" y="0"/>
                    </a:lnTo>
                    <a:lnTo>
                      <a:pt x="91" y="281"/>
                    </a:lnTo>
                  </a:path>
                </a:pathLst>
              </a:custGeom>
              <a:noFill/>
              <a:ln w="4680" cap="flat">
                <a:solidFill>
                  <a:schemeClr val="bg1"/>
                </a:solidFill>
                <a:round/>
              </a:ln>
              <a:effectLst/>
            </p:spPr>
            <p:txBody>
              <a:bodyPr anchor="ctr"/>
              <a:lstStyle/>
              <a:p>
                <a:pPr algn="ctr"/>
                <a:endParaRPr/>
              </a:p>
            </p:txBody>
          </p:sp>
          <p:sp>
            <p:nvSpPr>
              <p:cNvPr id="74" name="Freeform: Shape 35"/>
              <p:cNvSpPr/>
              <p:nvPr/>
            </p:nvSpPr>
            <p:spPr bwMode="auto">
              <a:xfrm>
                <a:off x="5453001" y="8122061"/>
                <a:ext cx="483064" cy="607046"/>
              </a:xfrm>
              <a:custGeom>
                <a:avLst/>
                <a:gdLst>
                  <a:gd name="T0" fmla="*/ 671 w 672"/>
                  <a:gd name="T1" fmla="*/ 491 h 843"/>
                  <a:gd name="T2" fmla="*/ 181 w 672"/>
                  <a:gd name="T3" fmla="*/ 842 h 843"/>
                  <a:gd name="T4" fmla="*/ 390 w 672"/>
                  <a:gd name="T5" fmla="*/ 281 h 843"/>
                  <a:gd name="T6" fmla="*/ 0 w 672"/>
                  <a:gd name="T7" fmla="*/ 0 h 843"/>
                  <a:gd name="T8" fmla="*/ 491 w 672"/>
                  <a:gd name="T9" fmla="*/ 0 h 843"/>
                </a:gdLst>
                <a:ahLst/>
                <a:cxnLst>
                  <a:cxn ang="0">
                    <a:pos x="T0" y="T1"/>
                  </a:cxn>
                  <a:cxn ang="0">
                    <a:pos x="T2" y="T3"/>
                  </a:cxn>
                  <a:cxn ang="0">
                    <a:pos x="T4" y="T5"/>
                  </a:cxn>
                  <a:cxn ang="0">
                    <a:pos x="T6" y="T7"/>
                  </a:cxn>
                  <a:cxn ang="0">
                    <a:pos x="T8" y="T9"/>
                  </a:cxn>
                </a:cxnLst>
                <a:rect l="0" t="0" r="r" b="b"/>
                <a:pathLst>
                  <a:path w="672" h="843">
                    <a:moveTo>
                      <a:pt x="671" y="491"/>
                    </a:moveTo>
                    <a:lnTo>
                      <a:pt x="181" y="842"/>
                    </a:lnTo>
                    <a:lnTo>
                      <a:pt x="390" y="281"/>
                    </a:lnTo>
                    <a:lnTo>
                      <a:pt x="0" y="0"/>
                    </a:lnTo>
                    <a:lnTo>
                      <a:pt x="491" y="0"/>
                    </a:lnTo>
                  </a:path>
                </a:pathLst>
              </a:custGeom>
              <a:noFill/>
              <a:ln w="4680" cap="flat">
                <a:solidFill>
                  <a:schemeClr val="bg1"/>
                </a:solidFill>
                <a:round/>
              </a:ln>
              <a:effectLst/>
            </p:spPr>
            <p:txBody>
              <a:bodyPr anchor="ctr"/>
              <a:lstStyle/>
              <a:p>
                <a:pPr algn="ctr"/>
                <a:endParaRPr/>
              </a:p>
            </p:txBody>
          </p:sp>
          <p:sp>
            <p:nvSpPr>
              <p:cNvPr id="75" name="Straight Connector 36"/>
              <p:cNvSpPr/>
              <p:nvPr/>
            </p:nvSpPr>
            <p:spPr bwMode="auto">
              <a:xfrm flipH="1">
                <a:off x="6066366" y="8122062"/>
                <a:ext cx="136655" cy="3177"/>
              </a:xfrm>
              <a:prstGeom prst="line">
                <a:avLst/>
              </a:prstGeom>
              <a:noFill/>
              <a:ln w="4680" cap="flat">
                <a:solidFill>
                  <a:schemeClr val="bg1"/>
                </a:solidFill>
                <a:round/>
              </a:ln>
              <a:effectLst/>
            </p:spPr>
            <p:txBody>
              <a:bodyPr anchor="ctr"/>
              <a:lstStyle/>
              <a:p>
                <a:pPr algn="ctr"/>
                <a:endParaRPr/>
              </a:p>
            </p:txBody>
          </p:sp>
        </p:grpSp>
        <p:grpSp>
          <p:nvGrpSpPr>
            <p:cNvPr id="33" name="Group 92"/>
            <p:cNvGrpSpPr/>
            <p:nvPr/>
          </p:nvGrpSpPr>
          <p:grpSpPr>
            <a:xfrm>
              <a:off x="1288941" y="4771323"/>
              <a:ext cx="2297196" cy="974097"/>
              <a:chOff x="6668842" y="4771323"/>
              <a:chExt cx="2781544" cy="974097"/>
            </a:xfrm>
          </p:grpSpPr>
          <p:sp>
            <p:nvSpPr>
              <p:cNvPr id="34" name="Rectangle 93"/>
              <p:cNvSpPr/>
              <p:nvPr/>
            </p:nvSpPr>
            <p:spPr>
              <a:xfrm>
                <a:off x="6674513" y="5079100"/>
                <a:ext cx="2775873" cy="666320"/>
              </a:xfrm>
              <a:prstGeom prst="rect">
                <a:avLst/>
              </a:prstGeom>
            </p:spPr>
            <p:txBody>
              <a:bodyPr wrap="square" lIns="144000">
                <a:normAutofit/>
              </a:bodyPr>
              <a:lstStyle/>
              <a:p>
                <a:pPr>
                  <a:lnSpc>
                    <a:spcPct val="120000"/>
                  </a:lnSpc>
                </a:pPr>
                <a:r>
                  <a:rPr lang="zh-CN" altLang="en-US" sz="1000" dirty="0"/>
                  <a:t>请替换文字内容复制你的内容到此</a:t>
                </a:r>
                <a:br>
                  <a:rPr lang="zh-CN" altLang="en-US" sz="1000" dirty="0"/>
                </a:br>
                <a:r>
                  <a:rPr lang="zh-CN" altLang="en-US" sz="1000" dirty="0"/>
                  <a:t>（请选择只保留文本）</a:t>
                </a:r>
              </a:p>
            </p:txBody>
          </p:sp>
          <p:sp>
            <p:nvSpPr>
              <p:cNvPr id="35" name="TextBox 94"/>
              <p:cNvSpPr txBox="1"/>
              <p:nvPr/>
            </p:nvSpPr>
            <p:spPr>
              <a:xfrm>
                <a:off x="6668842" y="4771323"/>
                <a:ext cx="1592207" cy="307777"/>
              </a:xfrm>
              <a:prstGeom prst="rect">
                <a:avLst/>
              </a:prstGeom>
              <a:noFill/>
            </p:spPr>
            <p:txBody>
              <a:bodyPr wrap="none" lIns="144000" anchor="b" anchorCtr="0">
                <a:normAutofit/>
              </a:bodyPr>
              <a:lstStyle/>
              <a:p>
                <a:r>
                  <a:rPr lang="zh-CN" altLang="en-US" sz="1400" b="1" dirty="0">
                    <a:solidFill>
                      <a:schemeClr val="accent1">
                        <a:lumMod val="100000"/>
                      </a:schemeClr>
                    </a:solidFill>
                  </a:rPr>
                  <a:t>输入标题文本</a:t>
                </a:r>
              </a:p>
            </p:txBody>
          </p:sp>
        </p:gr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8"/>
                                        </p:tgtEl>
                                        <p:attrNameLst>
                                          <p:attrName>style.visibility</p:attrName>
                                        </p:attrNameLst>
                                      </p:cBhvr>
                                      <p:to>
                                        <p:strVal val="visible"/>
                                      </p:to>
                                    </p:set>
                                    <p:anim calcmode="lin" valueType="num">
                                      <p:cBhvr>
                                        <p:cTn id="13" dur="500" fill="hold"/>
                                        <p:tgtEl>
                                          <p:spTgt spid="88"/>
                                        </p:tgtEl>
                                        <p:attrNameLst>
                                          <p:attrName>ppt_w</p:attrName>
                                        </p:attrNameLst>
                                      </p:cBhvr>
                                      <p:tavLst>
                                        <p:tav tm="0">
                                          <p:val>
                                            <p:fltVal val="0"/>
                                          </p:val>
                                        </p:tav>
                                        <p:tav tm="100000">
                                          <p:val>
                                            <p:strVal val="#ppt_w"/>
                                          </p:val>
                                        </p:tav>
                                      </p:tavLst>
                                    </p:anim>
                                    <p:anim calcmode="lin" valueType="num">
                                      <p:cBhvr>
                                        <p:cTn id="14" dur="500" fill="hold"/>
                                        <p:tgtEl>
                                          <p:spTgt spid="88"/>
                                        </p:tgtEl>
                                        <p:attrNameLst>
                                          <p:attrName>ppt_h</p:attrName>
                                        </p:attrNameLst>
                                      </p:cBhvr>
                                      <p:tavLst>
                                        <p:tav tm="0">
                                          <p:val>
                                            <p:fltVal val="0"/>
                                          </p:val>
                                        </p:tav>
                                        <p:tav tm="100000">
                                          <p:val>
                                            <p:strVal val="#ppt_h"/>
                                          </p:val>
                                        </p:tav>
                                      </p:tavLst>
                                    </p:anim>
                                    <p:animEffect transition="in" filter="fade">
                                      <p:cBhvr>
                                        <p:cTn id="15" dur="500"/>
                                        <p:tgtEl>
                                          <p:spTgt spid="8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 calcmode="lin" valueType="num">
                                      <p:cBhvr>
                                        <p:cTn id="19" dur="500" fill="hold"/>
                                        <p:tgtEl>
                                          <p:spTgt spid="89"/>
                                        </p:tgtEl>
                                        <p:attrNameLst>
                                          <p:attrName>ppt_w</p:attrName>
                                        </p:attrNameLst>
                                      </p:cBhvr>
                                      <p:tavLst>
                                        <p:tav tm="0">
                                          <p:val>
                                            <p:fltVal val="0"/>
                                          </p:val>
                                        </p:tav>
                                        <p:tav tm="100000">
                                          <p:val>
                                            <p:strVal val="#ppt_w"/>
                                          </p:val>
                                        </p:tav>
                                      </p:tavLst>
                                    </p:anim>
                                    <p:anim calcmode="lin" valueType="num">
                                      <p:cBhvr>
                                        <p:cTn id="20" dur="500" fill="hold"/>
                                        <p:tgtEl>
                                          <p:spTgt spid="89"/>
                                        </p:tgtEl>
                                        <p:attrNameLst>
                                          <p:attrName>ppt_h</p:attrName>
                                        </p:attrNameLst>
                                      </p:cBhvr>
                                      <p:tavLst>
                                        <p:tav tm="0">
                                          <p:val>
                                            <p:fltVal val="0"/>
                                          </p:val>
                                        </p:tav>
                                        <p:tav tm="100000">
                                          <p:val>
                                            <p:strVal val="#ppt_h"/>
                                          </p:val>
                                        </p:tav>
                                      </p:tavLst>
                                    </p:anim>
                                    <p:animEffect transition="in" filter="fade">
                                      <p:cBhvr>
                                        <p:cTn id="21" dur="500"/>
                                        <p:tgtEl>
                                          <p:spTgt spid="8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Effect transition="in" filter="fade">
                                      <p:cBhvr>
                                        <p:cTn id="27" dur="500"/>
                                        <p:tgtEl>
                                          <p:spTgt spid="9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1"/>
                                        </p:tgtEl>
                                        <p:attrNameLst>
                                          <p:attrName>style.visibility</p:attrName>
                                        </p:attrNameLst>
                                      </p:cBhvr>
                                      <p:to>
                                        <p:strVal val="visible"/>
                                      </p:to>
                                    </p:set>
                                    <p:anim calcmode="lin" valueType="num">
                                      <p:cBhvr>
                                        <p:cTn id="31" dur="500" fill="hold"/>
                                        <p:tgtEl>
                                          <p:spTgt spid="91"/>
                                        </p:tgtEl>
                                        <p:attrNameLst>
                                          <p:attrName>ppt_w</p:attrName>
                                        </p:attrNameLst>
                                      </p:cBhvr>
                                      <p:tavLst>
                                        <p:tav tm="0">
                                          <p:val>
                                            <p:fltVal val="0"/>
                                          </p:val>
                                        </p:tav>
                                        <p:tav tm="100000">
                                          <p:val>
                                            <p:strVal val="#ppt_w"/>
                                          </p:val>
                                        </p:tav>
                                      </p:tavLst>
                                    </p:anim>
                                    <p:anim calcmode="lin" valueType="num">
                                      <p:cBhvr>
                                        <p:cTn id="32" dur="500" fill="hold"/>
                                        <p:tgtEl>
                                          <p:spTgt spid="91"/>
                                        </p:tgtEl>
                                        <p:attrNameLst>
                                          <p:attrName>ppt_h</p:attrName>
                                        </p:attrNameLst>
                                      </p:cBhvr>
                                      <p:tavLst>
                                        <p:tav tm="0">
                                          <p:val>
                                            <p:fltVal val="0"/>
                                          </p:val>
                                        </p:tav>
                                        <p:tav tm="100000">
                                          <p:val>
                                            <p:strVal val="#ppt_h"/>
                                          </p:val>
                                        </p:tav>
                                      </p:tavLst>
                                    </p:anim>
                                    <p:animEffect transition="in" filter="fade">
                                      <p:cBhvr>
                                        <p:cTn id="3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3"/>
          <p:cNvGrpSpPr/>
          <p:nvPr>
            <p:custDataLst>
              <p:tags r:id="rId2"/>
            </p:custDataLst>
          </p:nvPr>
        </p:nvGrpSpPr>
        <p:grpSpPr>
          <a:xfrm>
            <a:off x="4149571" y="1376772"/>
            <a:ext cx="3911603" cy="3914777"/>
            <a:chOff x="4149571" y="1866338"/>
            <a:chExt cx="3911603" cy="3914777"/>
          </a:xfrm>
        </p:grpSpPr>
        <p:grpSp>
          <p:nvGrpSpPr>
            <p:cNvPr id="16" name="组合 15"/>
            <p:cNvGrpSpPr/>
            <p:nvPr/>
          </p:nvGrpSpPr>
          <p:grpSpPr>
            <a:xfrm>
              <a:off x="4149571" y="1866338"/>
              <a:ext cx="1873251" cy="1876426"/>
              <a:chOff x="4149571" y="1470110"/>
              <a:chExt cx="1873251" cy="1876426"/>
            </a:xfrm>
          </p:grpSpPr>
          <p:sp>
            <p:nvSpPr>
              <p:cNvPr id="35" name="任意多边形: 形状 34"/>
              <p:cNvSpPr/>
              <p:nvPr/>
            </p:nvSpPr>
            <p:spPr>
              <a:xfrm>
                <a:off x="4149571" y="1470110"/>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21600" y="13523"/>
                    </a:moveTo>
                    <a:cubicBezTo>
                      <a:pt x="21600" y="11878"/>
                      <a:pt x="20978" y="10307"/>
                      <a:pt x="19806" y="9137"/>
                    </a:cubicBezTo>
                    <a:cubicBezTo>
                      <a:pt x="10617" y="0"/>
                      <a:pt x="10617" y="0"/>
                      <a:pt x="10617" y="0"/>
                    </a:cubicBezTo>
                    <a:cubicBezTo>
                      <a:pt x="0" y="10599"/>
                      <a:pt x="0" y="10599"/>
                      <a:pt x="0" y="10599"/>
                    </a:cubicBezTo>
                    <a:cubicBezTo>
                      <a:pt x="9153" y="19773"/>
                      <a:pt x="9153" y="19773"/>
                      <a:pt x="9153" y="19773"/>
                    </a:cubicBezTo>
                    <a:cubicBezTo>
                      <a:pt x="10324" y="20942"/>
                      <a:pt x="11898" y="21600"/>
                      <a:pt x="13546" y="21600"/>
                    </a:cubicBezTo>
                    <a:cubicBezTo>
                      <a:pt x="21600" y="21600"/>
                      <a:pt x="21600" y="21600"/>
                      <a:pt x="21600" y="21600"/>
                    </a:cubicBezTo>
                    <a:lnTo>
                      <a:pt x="21600" y="13523"/>
                    </a:lnTo>
                    <a:close/>
                  </a:path>
                </a:pathLst>
              </a:custGeom>
              <a:solidFill>
                <a:schemeClr val="accent1"/>
              </a:solidFill>
              <a:ln w="12700" cap="flat">
                <a:noFill/>
                <a:miter lim="400000"/>
              </a:ln>
              <a:effectLst/>
            </p:spPr>
            <p:txBody>
              <a:bodyPr anchor="ctr"/>
              <a:lstStyle/>
              <a:p>
                <a:pPr algn="ctr"/>
                <a:endParaRPr/>
              </a:p>
            </p:txBody>
          </p:sp>
          <p:sp>
            <p:nvSpPr>
              <p:cNvPr id="36" name="矩形 35"/>
              <p:cNvSpPr/>
              <p:nvPr/>
            </p:nvSpPr>
            <p:spPr>
              <a:xfrm>
                <a:off x="5168848" y="2495564"/>
                <a:ext cx="792508" cy="276999"/>
              </a:xfrm>
              <a:prstGeom prst="rect">
                <a:avLst/>
              </a:prstGeom>
              <a:noFill/>
              <a:ln w="12700" cap="flat">
                <a:noFill/>
                <a:miter lim="400000"/>
              </a:ln>
              <a:effectLst/>
            </p:spPr>
            <p:txBody>
              <a:bodyPr wrap="square" lIns="0" tIns="0" rIns="0" bIns="0" anchor="t">
                <a:normAutofit/>
              </a:bodyPr>
              <a:lstStyle/>
              <a:p>
                <a:r>
                  <a:rPr lang="en-US"/>
                  <a:t>S</a:t>
                </a:r>
              </a:p>
            </p:txBody>
          </p:sp>
          <p:grpSp>
            <p:nvGrpSpPr>
              <p:cNvPr id="37" name="组合 36"/>
              <p:cNvGrpSpPr/>
              <p:nvPr/>
            </p:nvGrpSpPr>
            <p:grpSpPr>
              <a:xfrm>
                <a:off x="4321021" y="1641558"/>
                <a:ext cx="577851" cy="577851"/>
                <a:chOff x="4321021" y="1641558"/>
                <a:chExt cx="577851" cy="577851"/>
              </a:xfrm>
            </p:grpSpPr>
            <p:sp>
              <p:nvSpPr>
                <p:cNvPr id="38" name="椭圆 37"/>
                <p:cNvSpPr/>
                <p:nvPr/>
              </p:nvSpPr>
              <p:spPr>
                <a:xfrm>
                  <a:off x="4321021" y="1641558"/>
                  <a:ext cx="577851" cy="577851"/>
                </a:xfrm>
                <a:prstGeom prst="ellipse">
                  <a:avLst/>
                </a:prstGeom>
                <a:solidFill>
                  <a:schemeClr val="tx2"/>
                </a:solidFill>
                <a:ln w="28575" cap="flat">
                  <a:solidFill>
                    <a:schemeClr val="bg1"/>
                  </a:solidFill>
                  <a:miter lim="400000"/>
                </a:ln>
                <a:effectLst/>
              </p:spPr>
              <p:txBody>
                <a:bodyPr anchor="ctr"/>
                <a:lstStyle/>
                <a:p>
                  <a:pPr algn="ctr"/>
                  <a:endParaRPr/>
                </a:p>
              </p:txBody>
            </p:sp>
            <p:sp>
              <p:nvSpPr>
                <p:cNvPr id="39" name="任意多边形: 形状 38"/>
                <p:cNvSpPr/>
                <p:nvPr/>
              </p:nvSpPr>
              <p:spPr>
                <a:xfrm>
                  <a:off x="4470282" y="17908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anchor="ctr"/>
                <a:lstStyle/>
                <a:p>
                  <a:pPr algn="ctr"/>
                  <a:endParaRPr/>
                </a:p>
              </p:txBody>
            </p:sp>
          </p:grpSp>
        </p:grpSp>
        <p:grpSp>
          <p:nvGrpSpPr>
            <p:cNvPr id="17" name="组合 16"/>
            <p:cNvGrpSpPr/>
            <p:nvPr/>
          </p:nvGrpSpPr>
          <p:grpSpPr>
            <a:xfrm>
              <a:off x="6187923" y="1866338"/>
              <a:ext cx="1873251" cy="1876426"/>
              <a:chOff x="6187923" y="1470110"/>
              <a:chExt cx="1873251" cy="1876426"/>
            </a:xfrm>
          </p:grpSpPr>
          <p:sp>
            <p:nvSpPr>
              <p:cNvPr id="30" name="任意多边形: 形状 29"/>
              <p:cNvSpPr/>
              <p:nvPr/>
            </p:nvSpPr>
            <p:spPr>
              <a:xfrm>
                <a:off x="6187923" y="1470110"/>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0" y="13523"/>
                    </a:moveTo>
                    <a:cubicBezTo>
                      <a:pt x="0" y="11878"/>
                      <a:pt x="622" y="10307"/>
                      <a:pt x="1794" y="9137"/>
                    </a:cubicBezTo>
                    <a:cubicBezTo>
                      <a:pt x="10983" y="0"/>
                      <a:pt x="10983" y="0"/>
                      <a:pt x="10983" y="0"/>
                    </a:cubicBezTo>
                    <a:cubicBezTo>
                      <a:pt x="21600" y="10599"/>
                      <a:pt x="21600" y="10599"/>
                      <a:pt x="21600" y="10599"/>
                    </a:cubicBezTo>
                    <a:cubicBezTo>
                      <a:pt x="12447" y="19773"/>
                      <a:pt x="12447" y="19773"/>
                      <a:pt x="12447" y="19773"/>
                    </a:cubicBezTo>
                    <a:cubicBezTo>
                      <a:pt x="11276" y="20942"/>
                      <a:pt x="9702" y="21600"/>
                      <a:pt x="8054" y="21600"/>
                    </a:cubicBezTo>
                    <a:cubicBezTo>
                      <a:pt x="0" y="21600"/>
                      <a:pt x="0" y="21600"/>
                      <a:pt x="0" y="21600"/>
                    </a:cubicBezTo>
                    <a:lnTo>
                      <a:pt x="0" y="13523"/>
                    </a:lnTo>
                    <a:close/>
                  </a:path>
                </a:pathLst>
              </a:custGeom>
              <a:solidFill>
                <a:schemeClr val="accent2"/>
              </a:solidFill>
              <a:ln w="12700" cap="flat">
                <a:noFill/>
                <a:miter lim="400000"/>
              </a:ln>
              <a:effectLst/>
            </p:spPr>
            <p:txBody>
              <a:bodyPr anchor="ctr"/>
              <a:lstStyle/>
              <a:p>
                <a:pPr algn="ctr"/>
                <a:endParaRPr/>
              </a:p>
            </p:txBody>
          </p:sp>
          <p:sp>
            <p:nvSpPr>
              <p:cNvPr id="31" name="矩形 30"/>
              <p:cNvSpPr/>
              <p:nvPr/>
            </p:nvSpPr>
            <p:spPr>
              <a:xfrm>
                <a:off x="6249836" y="2495564"/>
                <a:ext cx="792508" cy="276999"/>
              </a:xfrm>
              <a:prstGeom prst="rect">
                <a:avLst/>
              </a:prstGeom>
              <a:noFill/>
              <a:ln w="12700" cap="flat">
                <a:noFill/>
                <a:miter lim="400000"/>
              </a:ln>
              <a:effectLst/>
            </p:spPr>
            <p:txBody>
              <a:bodyPr wrap="square" lIns="0" tIns="0" rIns="0" bIns="0" anchor="t">
                <a:normAutofit/>
              </a:bodyPr>
              <a:lstStyle/>
              <a:p>
                <a:r>
                  <a:rPr lang="en-US"/>
                  <a:t>W</a:t>
                </a:r>
              </a:p>
            </p:txBody>
          </p:sp>
          <p:grpSp>
            <p:nvGrpSpPr>
              <p:cNvPr id="32" name="组合 31"/>
              <p:cNvGrpSpPr/>
              <p:nvPr/>
            </p:nvGrpSpPr>
            <p:grpSpPr>
              <a:xfrm>
                <a:off x="7311873" y="1641558"/>
                <a:ext cx="577851" cy="577851"/>
                <a:chOff x="7311873" y="1641558"/>
                <a:chExt cx="577851" cy="577851"/>
              </a:xfrm>
            </p:grpSpPr>
            <p:sp>
              <p:nvSpPr>
                <p:cNvPr id="33" name="椭圆 32"/>
                <p:cNvSpPr/>
                <p:nvPr/>
              </p:nvSpPr>
              <p:spPr>
                <a:xfrm>
                  <a:off x="7311873" y="1641558"/>
                  <a:ext cx="577851" cy="577851"/>
                </a:xfrm>
                <a:prstGeom prst="ellipse">
                  <a:avLst/>
                </a:prstGeom>
                <a:solidFill>
                  <a:schemeClr val="tx2"/>
                </a:solidFill>
                <a:ln w="28575" cap="flat">
                  <a:solidFill>
                    <a:schemeClr val="bg1"/>
                  </a:solidFill>
                  <a:miter lim="400000"/>
                </a:ln>
                <a:effectLst/>
              </p:spPr>
              <p:txBody>
                <a:bodyPr anchor="ctr"/>
                <a:lstStyle/>
                <a:p>
                  <a:pPr algn="ctr"/>
                  <a:endParaRPr/>
                </a:p>
              </p:txBody>
            </p:sp>
            <p:sp>
              <p:nvSpPr>
                <p:cNvPr id="34" name="任意多边形: 形状 33"/>
                <p:cNvSpPr/>
                <p:nvPr/>
              </p:nvSpPr>
              <p:spPr>
                <a:xfrm>
                  <a:off x="7461134" y="17908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solidFill>
                <a:ln w="12700">
                  <a:miter lim="400000"/>
                </a:ln>
              </p:spPr>
              <p:txBody>
                <a:bodyPr anchor="ctr"/>
                <a:lstStyle/>
                <a:p>
                  <a:pPr algn="ctr"/>
                  <a:endParaRPr/>
                </a:p>
              </p:txBody>
            </p:sp>
          </p:grpSp>
        </p:grpSp>
        <p:grpSp>
          <p:nvGrpSpPr>
            <p:cNvPr id="18" name="组合 17"/>
            <p:cNvGrpSpPr/>
            <p:nvPr/>
          </p:nvGrpSpPr>
          <p:grpSpPr>
            <a:xfrm>
              <a:off x="4149571" y="3904689"/>
              <a:ext cx="1873251" cy="1876426"/>
              <a:chOff x="4149571" y="3508461"/>
              <a:chExt cx="1873251" cy="1876426"/>
            </a:xfrm>
          </p:grpSpPr>
          <p:sp>
            <p:nvSpPr>
              <p:cNvPr id="25" name="任意多边形: 形状 24"/>
              <p:cNvSpPr/>
              <p:nvPr/>
            </p:nvSpPr>
            <p:spPr>
              <a:xfrm>
                <a:off x="4149571" y="3508461"/>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21600" y="8041"/>
                    </a:moveTo>
                    <a:cubicBezTo>
                      <a:pt x="21600" y="9685"/>
                      <a:pt x="20978" y="11257"/>
                      <a:pt x="19806" y="12426"/>
                    </a:cubicBezTo>
                    <a:cubicBezTo>
                      <a:pt x="10617" y="21600"/>
                      <a:pt x="10617" y="21600"/>
                      <a:pt x="10617" y="21600"/>
                    </a:cubicBezTo>
                    <a:cubicBezTo>
                      <a:pt x="0" y="10964"/>
                      <a:pt x="0" y="10964"/>
                      <a:pt x="0" y="10964"/>
                    </a:cubicBezTo>
                    <a:cubicBezTo>
                      <a:pt x="9153" y="1791"/>
                      <a:pt x="9153" y="1791"/>
                      <a:pt x="9153" y="1791"/>
                    </a:cubicBezTo>
                    <a:cubicBezTo>
                      <a:pt x="10324" y="658"/>
                      <a:pt x="11898" y="0"/>
                      <a:pt x="13546" y="0"/>
                    </a:cubicBezTo>
                    <a:cubicBezTo>
                      <a:pt x="21600" y="0"/>
                      <a:pt x="21600" y="0"/>
                      <a:pt x="21600" y="0"/>
                    </a:cubicBezTo>
                    <a:lnTo>
                      <a:pt x="21600" y="8041"/>
                    </a:lnTo>
                    <a:close/>
                  </a:path>
                </a:pathLst>
              </a:custGeom>
              <a:solidFill>
                <a:schemeClr val="accent3"/>
              </a:solidFill>
              <a:ln w="12700" cap="flat">
                <a:noFill/>
                <a:miter lim="400000"/>
              </a:ln>
              <a:effectLst/>
            </p:spPr>
            <p:txBody>
              <a:bodyPr anchor="ctr"/>
              <a:lstStyle/>
              <a:p>
                <a:pPr algn="ctr"/>
                <a:endParaRPr/>
              </a:p>
            </p:txBody>
          </p:sp>
          <p:sp>
            <p:nvSpPr>
              <p:cNvPr id="26" name="矩形 25"/>
              <p:cNvSpPr/>
              <p:nvPr/>
            </p:nvSpPr>
            <p:spPr>
              <a:xfrm>
                <a:off x="5168848" y="3594319"/>
                <a:ext cx="792508" cy="276999"/>
              </a:xfrm>
              <a:prstGeom prst="rect">
                <a:avLst/>
              </a:prstGeom>
              <a:noFill/>
              <a:ln w="12700" cap="flat">
                <a:noFill/>
                <a:miter lim="400000"/>
              </a:ln>
              <a:effectLst/>
            </p:spPr>
            <p:txBody>
              <a:bodyPr wrap="square" lIns="0" tIns="0" rIns="0" bIns="0" anchor="t">
                <a:normAutofit/>
              </a:bodyPr>
              <a:lstStyle/>
              <a:p>
                <a:r>
                  <a:rPr lang="en-US"/>
                  <a:t>O</a:t>
                </a:r>
              </a:p>
            </p:txBody>
          </p:sp>
          <p:grpSp>
            <p:nvGrpSpPr>
              <p:cNvPr id="27" name="组合 26"/>
              <p:cNvGrpSpPr/>
              <p:nvPr/>
            </p:nvGrpSpPr>
            <p:grpSpPr>
              <a:xfrm>
                <a:off x="4321021" y="4632410"/>
                <a:ext cx="577851" cy="577851"/>
                <a:chOff x="4321021" y="4632410"/>
                <a:chExt cx="577851" cy="577851"/>
              </a:xfrm>
            </p:grpSpPr>
            <p:sp>
              <p:nvSpPr>
                <p:cNvPr id="28" name="椭圆 27"/>
                <p:cNvSpPr/>
                <p:nvPr/>
              </p:nvSpPr>
              <p:spPr>
                <a:xfrm>
                  <a:off x="4321021" y="4632410"/>
                  <a:ext cx="577851" cy="577851"/>
                </a:xfrm>
                <a:prstGeom prst="ellipse">
                  <a:avLst/>
                </a:prstGeom>
                <a:solidFill>
                  <a:schemeClr val="tx2"/>
                </a:solidFill>
                <a:ln w="28575" cap="flat">
                  <a:solidFill>
                    <a:schemeClr val="bg1"/>
                  </a:solidFill>
                  <a:miter lim="400000"/>
                </a:ln>
                <a:effectLst/>
              </p:spPr>
              <p:txBody>
                <a:bodyPr anchor="ctr"/>
                <a:lstStyle/>
                <a:p>
                  <a:pPr algn="ctr"/>
                  <a:endParaRPr/>
                </a:p>
              </p:txBody>
            </p:sp>
            <p:sp>
              <p:nvSpPr>
                <p:cNvPr id="29" name="任意多边形: 形状 28"/>
                <p:cNvSpPr/>
                <p:nvPr/>
              </p:nvSpPr>
              <p:spPr>
                <a:xfrm>
                  <a:off x="4470282" y="481125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anchor="ctr"/>
                <a:lstStyle/>
                <a:p>
                  <a:pPr algn="ctr"/>
                  <a:endParaRPr/>
                </a:p>
              </p:txBody>
            </p:sp>
          </p:grpSp>
        </p:grpSp>
        <p:grpSp>
          <p:nvGrpSpPr>
            <p:cNvPr id="19" name="组合 18"/>
            <p:cNvGrpSpPr/>
            <p:nvPr/>
          </p:nvGrpSpPr>
          <p:grpSpPr>
            <a:xfrm>
              <a:off x="6187923" y="3904689"/>
              <a:ext cx="1873251" cy="1876426"/>
              <a:chOff x="6187923" y="3508461"/>
              <a:chExt cx="1873251" cy="1876426"/>
            </a:xfrm>
          </p:grpSpPr>
          <p:sp>
            <p:nvSpPr>
              <p:cNvPr id="20" name="任意多边形: 形状 19"/>
              <p:cNvSpPr/>
              <p:nvPr/>
            </p:nvSpPr>
            <p:spPr>
              <a:xfrm>
                <a:off x="6187923" y="3508461"/>
                <a:ext cx="1873251" cy="1876426"/>
              </a:xfrm>
              <a:custGeom>
                <a:avLst/>
                <a:gdLst/>
                <a:ahLst/>
                <a:cxnLst>
                  <a:cxn ang="0">
                    <a:pos x="wd2" y="hd2"/>
                  </a:cxn>
                  <a:cxn ang="5400000">
                    <a:pos x="wd2" y="hd2"/>
                  </a:cxn>
                  <a:cxn ang="10800000">
                    <a:pos x="wd2" y="hd2"/>
                  </a:cxn>
                  <a:cxn ang="16200000">
                    <a:pos x="wd2" y="hd2"/>
                  </a:cxn>
                </a:cxnLst>
                <a:rect l="0" t="0" r="r" b="b"/>
                <a:pathLst>
                  <a:path w="21600" h="21600" extrusionOk="0">
                    <a:moveTo>
                      <a:pt x="0" y="8041"/>
                    </a:moveTo>
                    <a:cubicBezTo>
                      <a:pt x="0" y="9685"/>
                      <a:pt x="622" y="11257"/>
                      <a:pt x="1794" y="12426"/>
                    </a:cubicBezTo>
                    <a:cubicBezTo>
                      <a:pt x="10983" y="21600"/>
                      <a:pt x="10983" y="21600"/>
                      <a:pt x="10983" y="21600"/>
                    </a:cubicBezTo>
                    <a:cubicBezTo>
                      <a:pt x="21600" y="10964"/>
                      <a:pt x="21600" y="10964"/>
                      <a:pt x="21600" y="10964"/>
                    </a:cubicBezTo>
                    <a:cubicBezTo>
                      <a:pt x="12447" y="1791"/>
                      <a:pt x="12447" y="1791"/>
                      <a:pt x="12447" y="1791"/>
                    </a:cubicBezTo>
                    <a:cubicBezTo>
                      <a:pt x="11276" y="658"/>
                      <a:pt x="9702" y="0"/>
                      <a:pt x="8054" y="0"/>
                    </a:cubicBezTo>
                    <a:cubicBezTo>
                      <a:pt x="0" y="0"/>
                      <a:pt x="0" y="0"/>
                      <a:pt x="0" y="0"/>
                    </a:cubicBezTo>
                    <a:lnTo>
                      <a:pt x="0" y="8041"/>
                    </a:lnTo>
                    <a:close/>
                  </a:path>
                </a:pathLst>
              </a:custGeom>
              <a:solidFill>
                <a:schemeClr val="accent4"/>
              </a:solidFill>
              <a:ln w="12700" cap="flat">
                <a:noFill/>
                <a:miter lim="400000"/>
              </a:ln>
              <a:effectLst/>
            </p:spPr>
            <p:txBody>
              <a:bodyPr anchor="ctr"/>
              <a:lstStyle/>
              <a:p>
                <a:pPr algn="ctr"/>
                <a:endParaRPr/>
              </a:p>
            </p:txBody>
          </p:sp>
          <p:sp>
            <p:nvSpPr>
              <p:cNvPr id="21" name="矩形 20"/>
              <p:cNvSpPr/>
              <p:nvPr/>
            </p:nvSpPr>
            <p:spPr>
              <a:xfrm>
                <a:off x="6249836" y="3594319"/>
                <a:ext cx="792508" cy="276999"/>
              </a:xfrm>
              <a:prstGeom prst="rect">
                <a:avLst/>
              </a:prstGeom>
              <a:noFill/>
              <a:ln w="12700" cap="flat">
                <a:noFill/>
                <a:miter lim="400000"/>
              </a:ln>
              <a:effectLst/>
            </p:spPr>
            <p:txBody>
              <a:bodyPr wrap="square" lIns="0" tIns="0" rIns="0" bIns="0" anchor="t">
                <a:normAutofit/>
              </a:bodyPr>
              <a:lstStyle/>
              <a:p>
                <a:r>
                  <a:rPr lang="en-US"/>
                  <a:t>T</a:t>
                </a:r>
              </a:p>
            </p:txBody>
          </p:sp>
          <p:grpSp>
            <p:nvGrpSpPr>
              <p:cNvPr id="22" name="组合 21"/>
              <p:cNvGrpSpPr/>
              <p:nvPr/>
            </p:nvGrpSpPr>
            <p:grpSpPr>
              <a:xfrm>
                <a:off x="7311873" y="4632410"/>
                <a:ext cx="577851" cy="577851"/>
                <a:chOff x="7311873" y="4632410"/>
                <a:chExt cx="577851" cy="577851"/>
              </a:xfrm>
            </p:grpSpPr>
            <p:sp>
              <p:nvSpPr>
                <p:cNvPr id="23" name="椭圆 22"/>
                <p:cNvSpPr/>
                <p:nvPr/>
              </p:nvSpPr>
              <p:spPr>
                <a:xfrm>
                  <a:off x="7311873" y="4632410"/>
                  <a:ext cx="577851" cy="577851"/>
                </a:xfrm>
                <a:prstGeom prst="ellipse">
                  <a:avLst/>
                </a:prstGeom>
                <a:solidFill>
                  <a:schemeClr val="tx2"/>
                </a:solidFill>
                <a:ln w="28575" cap="flat">
                  <a:solidFill>
                    <a:schemeClr val="bg1"/>
                  </a:solidFill>
                  <a:miter lim="400000"/>
                </a:ln>
                <a:effectLst/>
              </p:spPr>
              <p:txBody>
                <a:bodyPr anchor="ctr"/>
                <a:lstStyle/>
                <a:p>
                  <a:pPr algn="ctr"/>
                  <a:endParaRPr/>
                </a:p>
              </p:txBody>
            </p:sp>
            <p:sp>
              <p:nvSpPr>
                <p:cNvPr id="24" name="任意多边形: 形状 23"/>
                <p:cNvSpPr/>
                <p:nvPr/>
              </p:nvSpPr>
              <p:spPr>
                <a:xfrm>
                  <a:off x="7461134" y="48020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anchor="ctr"/>
                <a:lstStyle/>
                <a:p>
                  <a:pPr algn="ctr"/>
                  <a:endParaRPr/>
                </a:p>
              </p:txBody>
            </p:sp>
          </p:grpSp>
        </p:grpSp>
      </p:grpSp>
      <p:grpSp>
        <p:nvGrpSpPr>
          <p:cNvPr id="5" name="PA_库_组合 4"/>
          <p:cNvGrpSpPr/>
          <p:nvPr>
            <p:custDataLst>
              <p:tags r:id="rId3"/>
            </p:custDataLst>
          </p:nvPr>
        </p:nvGrpSpPr>
        <p:grpSpPr>
          <a:xfrm>
            <a:off x="710285" y="1903956"/>
            <a:ext cx="10771430" cy="3050088"/>
            <a:chOff x="735248" y="2643961"/>
            <a:chExt cx="10771430" cy="3050088"/>
          </a:xfrm>
        </p:grpSpPr>
        <p:grpSp>
          <p:nvGrpSpPr>
            <p:cNvPr id="6" name="组合 5"/>
            <p:cNvGrpSpPr/>
            <p:nvPr/>
          </p:nvGrpSpPr>
          <p:grpSpPr>
            <a:xfrm>
              <a:off x="8575271" y="2643961"/>
              <a:ext cx="2931407" cy="3046673"/>
              <a:chOff x="8575271" y="2643961"/>
              <a:chExt cx="2931407" cy="3046673"/>
            </a:xfrm>
          </p:grpSpPr>
          <p:sp>
            <p:nvSpPr>
              <p:cNvPr id="12" name="文本框 33"/>
              <p:cNvSpPr txBox="1"/>
              <p:nvPr/>
            </p:nvSpPr>
            <p:spPr>
              <a:xfrm>
                <a:off x="8575271" y="2643961"/>
                <a:ext cx="2897592" cy="276999"/>
              </a:xfrm>
              <a:prstGeom prst="rect">
                <a:avLst/>
              </a:prstGeom>
              <a:noFill/>
            </p:spPr>
            <p:txBody>
              <a:bodyPr wrap="none" lIns="0" tIns="0" rIns="0" bIns="0">
                <a:normAutofit/>
              </a:bodyPr>
              <a:lstStyle/>
              <a:p>
                <a:r>
                  <a:rPr lang="zh-CN" altLang="en-US" b="1" dirty="0">
                    <a:solidFill>
                      <a:schemeClr val="accent2"/>
                    </a:solidFill>
                  </a:rPr>
                  <a:t>输入标题文本</a:t>
                </a:r>
              </a:p>
            </p:txBody>
          </p:sp>
          <p:sp>
            <p:nvSpPr>
              <p:cNvPr id="13" name="矩形 12"/>
              <p:cNvSpPr/>
              <p:nvPr/>
            </p:nvSpPr>
            <p:spPr>
              <a:xfrm>
                <a:off x="8575271" y="2920959"/>
                <a:ext cx="2897592" cy="604673"/>
              </a:xfrm>
              <a:prstGeom prst="rect">
                <a:avLst/>
              </a:prstGeom>
            </p:spPr>
            <p:txBody>
              <a:bodyPr wrap="square" lIns="0" tIns="0" rIns="0" bIns="0" anchor="ctr">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lang="zh-CN" altLang="en-US" sz="1050" dirty="0">
                  <a:solidFill>
                    <a:sysClr val="windowText" lastClr="000000"/>
                  </a:solidFill>
                </a:endParaRPr>
              </a:p>
            </p:txBody>
          </p:sp>
          <p:sp>
            <p:nvSpPr>
              <p:cNvPr id="14" name="文本框 35"/>
              <p:cNvSpPr txBox="1"/>
              <p:nvPr/>
            </p:nvSpPr>
            <p:spPr>
              <a:xfrm>
                <a:off x="8591128" y="4808963"/>
                <a:ext cx="2915550" cy="276999"/>
              </a:xfrm>
              <a:prstGeom prst="rect">
                <a:avLst/>
              </a:prstGeom>
              <a:noFill/>
            </p:spPr>
            <p:txBody>
              <a:bodyPr wrap="none" lIns="0" tIns="0" rIns="0" bIns="0">
                <a:normAutofit/>
              </a:bodyPr>
              <a:lstStyle/>
              <a:p>
                <a:r>
                  <a:rPr lang="zh-CN" altLang="en-US" b="1" dirty="0">
                    <a:solidFill>
                      <a:schemeClr val="accent5"/>
                    </a:solidFill>
                  </a:rPr>
                  <a:t>输入标题文本</a:t>
                </a:r>
              </a:p>
            </p:txBody>
          </p:sp>
          <p:sp>
            <p:nvSpPr>
              <p:cNvPr id="15" name="矩形 14"/>
              <p:cNvSpPr/>
              <p:nvPr/>
            </p:nvSpPr>
            <p:spPr>
              <a:xfrm>
                <a:off x="8591128" y="5085961"/>
                <a:ext cx="2915550" cy="604673"/>
              </a:xfrm>
              <a:prstGeom prst="rect">
                <a:avLst/>
              </a:prstGeom>
            </p:spPr>
            <p:txBody>
              <a:bodyPr wrap="square" lIns="0" tIns="0" rIns="0" bIns="0" anchor="ctr">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lang="zh-CN" altLang="en-US" sz="1050" dirty="0">
                  <a:solidFill>
                    <a:sysClr val="windowText" lastClr="000000"/>
                  </a:solidFill>
                </a:endParaRPr>
              </a:p>
            </p:txBody>
          </p:sp>
        </p:grpSp>
        <p:grpSp>
          <p:nvGrpSpPr>
            <p:cNvPr id="7" name="组合 6"/>
            <p:cNvGrpSpPr/>
            <p:nvPr/>
          </p:nvGrpSpPr>
          <p:grpSpPr>
            <a:xfrm>
              <a:off x="735248" y="2719547"/>
              <a:ext cx="2902014" cy="2974502"/>
              <a:chOff x="735248" y="2719547"/>
              <a:chExt cx="2902014" cy="2974502"/>
            </a:xfrm>
          </p:grpSpPr>
          <p:sp>
            <p:nvSpPr>
              <p:cNvPr id="8" name="文本框 29"/>
              <p:cNvSpPr txBox="1"/>
              <p:nvPr/>
            </p:nvSpPr>
            <p:spPr>
              <a:xfrm>
                <a:off x="735248" y="2719547"/>
                <a:ext cx="2902014" cy="276999"/>
              </a:xfrm>
              <a:prstGeom prst="rect">
                <a:avLst/>
              </a:prstGeom>
              <a:noFill/>
            </p:spPr>
            <p:txBody>
              <a:bodyPr wrap="none" lIns="0" tIns="0" rIns="0" bIns="0">
                <a:normAutofit/>
              </a:bodyPr>
              <a:lstStyle/>
              <a:p>
                <a:pPr algn="r"/>
                <a:r>
                  <a:rPr lang="zh-CN" altLang="en-US" b="1" dirty="0">
                    <a:solidFill>
                      <a:schemeClr val="accent1"/>
                    </a:solidFill>
                  </a:rPr>
                  <a:t>输入标题文本</a:t>
                </a:r>
              </a:p>
            </p:txBody>
          </p:sp>
          <p:sp>
            <p:nvSpPr>
              <p:cNvPr id="9" name="矩形 8"/>
              <p:cNvSpPr/>
              <p:nvPr/>
            </p:nvSpPr>
            <p:spPr>
              <a:xfrm>
                <a:off x="735248" y="2996545"/>
                <a:ext cx="2902014" cy="604673"/>
              </a:xfrm>
              <a:prstGeom prst="rect">
                <a:avLst/>
              </a:prstGeom>
            </p:spPr>
            <p:txBody>
              <a:bodyPr wrap="square" lIns="0" tIns="0" rIns="0" bIns="0" anchor="ctr">
                <a:normAutofit/>
              </a:bodyPr>
              <a:lstStyle/>
              <a:p>
                <a:pPr algn="r">
                  <a:lnSpc>
                    <a:spcPct val="120000"/>
                  </a:lnSpc>
                </a:pPr>
                <a:r>
                  <a:rPr lang="zh-CN" altLang="en-US" sz="1050" dirty="0" smtClean="0">
                    <a:solidFill>
                      <a:sysClr val="windowText" lastClr="000000"/>
                    </a:solidFill>
                  </a:rPr>
                  <a:t>点击此处更换文本点击此处更换文本点击此处更换文本点击此处更换文本/</a:t>
                </a:r>
                <a:endParaRPr lang="zh-CN" altLang="en-US" sz="1050" dirty="0">
                  <a:solidFill>
                    <a:sysClr val="windowText" lastClr="000000"/>
                  </a:solidFill>
                </a:endParaRPr>
              </a:p>
            </p:txBody>
          </p:sp>
          <p:sp>
            <p:nvSpPr>
              <p:cNvPr id="10" name="文本框 31"/>
              <p:cNvSpPr txBox="1"/>
              <p:nvPr/>
            </p:nvSpPr>
            <p:spPr>
              <a:xfrm>
                <a:off x="735248" y="4812378"/>
                <a:ext cx="2855562" cy="276999"/>
              </a:xfrm>
              <a:prstGeom prst="rect">
                <a:avLst/>
              </a:prstGeom>
              <a:noFill/>
            </p:spPr>
            <p:txBody>
              <a:bodyPr wrap="none" lIns="0" tIns="0" rIns="0" bIns="0">
                <a:normAutofit/>
              </a:bodyPr>
              <a:lstStyle/>
              <a:p>
                <a:pPr algn="r"/>
                <a:r>
                  <a:rPr lang="zh-CN" altLang="en-US" b="1" dirty="0">
                    <a:solidFill>
                      <a:schemeClr val="accent4"/>
                    </a:solidFill>
                  </a:rPr>
                  <a:t>输入标题文本</a:t>
                </a:r>
              </a:p>
            </p:txBody>
          </p:sp>
          <p:sp>
            <p:nvSpPr>
              <p:cNvPr id="11" name="矩形 10"/>
              <p:cNvSpPr/>
              <p:nvPr/>
            </p:nvSpPr>
            <p:spPr>
              <a:xfrm>
                <a:off x="735248" y="5089376"/>
                <a:ext cx="2855562" cy="604673"/>
              </a:xfrm>
              <a:prstGeom prst="rect">
                <a:avLst/>
              </a:prstGeom>
            </p:spPr>
            <p:txBody>
              <a:bodyPr wrap="square" lIns="0" tIns="0" rIns="0" bIns="0" anchor="ctr">
                <a:normAutofit/>
              </a:bodyPr>
              <a:lstStyle/>
              <a:p>
                <a:pPr algn="r">
                  <a:lnSpc>
                    <a:spcPct val="120000"/>
                  </a:lnSpc>
                </a:pPr>
                <a:r>
                  <a:rPr lang="zh-CN" altLang="en-US" sz="1050" dirty="0" smtClean="0">
                    <a:solidFill>
                      <a:sysClr val="windowText" lastClr="000000"/>
                    </a:solidFill>
                  </a:rPr>
                  <a:t>点击此处更换文本点击此处更换文本点击此处更换文本点击此处更换文本/</a:t>
                </a:r>
                <a:endParaRPr lang="zh-CN" altLang="en-US" sz="1050" dirty="0">
                  <a:solidFill>
                    <a:sysClr val="windowText" lastClr="000000"/>
                  </a:solidFill>
                </a:endParaRPr>
              </a:p>
            </p:txBody>
          </p:sp>
        </p:grpSp>
      </p:grpSp>
      <p:sp>
        <p:nvSpPr>
          <p:cNvPr id="2"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3"/>
          <p:cNvGrpSpPr/>
          <p:nvPr>
            <p:custDataLst>
              <p:tags r:id="rId2"/>
            </p:custDataLst>
          </p:nvPr>
        </p:nvGrpSpPr>
        <p:grpSpPr>
          <a:xfrm>
            <a:off x="3216541" y="1897476"/>
            <a:ext cx="2603832" cy="3428225"/>
            <a:chOff x="2251455" y="1453526"/>
            <a:chExt cx="2147724" cy="2827719"/>
          </a:xfrm>
        </p:grpSpPr>
        <p:sp>
          <p:nvSpPr>
            <p:cNvPr id="49" name="Rectangle: Rounded Corners 4"/>
            <p:cNvSpPr/>
            <p:nvPr/>
          </p:nvSpPr>
          <p:spPr>
            <a:xfrm>
              <a:off x="3263905" y="2286403"/>
              <a:ext cx="122825" cy="1994842"/>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Rectangle: Rounded Corners 5"/>
            <p:cNvSpPr/>
            <p:nvPr/>
          </p:nvSpPr>
          <p:spPr>
            <a:xfrm rot="18638012">
              <a:off x="3465912" y="3772852"/>
              <a:ext cx="122825" cy="559327"/>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1" name="Rectangle: Rounded Corners 6"/>
            <p:cNvSpPr/>
            <p:nvPr/>
          </p:nvSpPr>
          <p:spPr>
            <a:xfrm rot="2961988" flipH="1">
              <a:off x="3073088" y="3772851"/>
              <a:ext cx="122825" cy="559327"/>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Rectangle: Top Corners Rounded 7"/>
            <p:cNvSpPr/>
            <p:nvPr/>
          </p:nvSpPr>
          <p:spPr>
            <a:xfrm rot="10800000">
              <a:off x="2320243" y="1524367"/>
              <a:ext cx="2010148" cy="1281432"/>
            </a:xfrm>
            <a:prstGeom prst="round2SameRect">
              <a:avLst>
                <a:gd name="adj1" fmla="val 8651"/>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Rectangle 8"/>
            <p:cNvSpPr/>
            <p:nvPr/>
          </p:nvSpPr>
          <p:spPr>
            <a:xfrm>
              <a:off x="2251455" y="1453526"/>
              <a:ext cx="2147724" cy="14168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Rectangle: Top Corners Rounded 9"/>
            <p:cNvSpPr/>
            <p:nvPr/>
          </p:nvSpPr>
          <p:spPr>
            <a:xfrm rot="10800000">
              <a:off x="2388557" y="1624517"/>
              <a:ext cx="1873522" cy="1103192"/>
            </a:xfrm>
            <a:prstGeom prst="round2SameRect">
              <a:avLst>
                <a:gd name="adj1" fmla="val 865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PA_库_组合 10"/>
          <p:cNvGrpSpPr/>
          <p:nvPr>
            <p:custDataLst>
              <p:tags r:id="rId3"/>
            </p:custDataLst>
          </p:nvPr>
        </p:nvGrpSpPr>
        <p:grpSpPr>
          <a:xfrm>
            <a:off x="1412959" y="2192876"/>
            <a:ext cx="2810977" cy="3504687"/>
            <a:chOff x="763805" y="1583131"/>
            <a:chExt cx="2318591" cy="2890803"/>
          </a:xfrm>
          <a:solidFill>
            <a:schemeClr val="accent1"/>
          </a:solidFill>
        </p:grpSpPr>
        <p:sp>
          <p:nvSpPr>
            <p:cNvPr id="44" name="Rectangle 11"/>
            <p:cNvSpPr/>
            <p:nvPr/>
          </p:nvSpPr>
          <p:spPr>
            <a:xfrm rot="19738725" flipV="1">
              <a:off x="2188157" y="1976141"/>
              <a:ext cx="894239" cy="545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5" name="Group 12"/>
            <p:cNvGrpSpPr/>
            <p:nvPr/>
          </p:nvGrpSpPr>
          <p:grpSpPr>
            <a:xfrm>
              <a:off x="763805" y="1583131"/>
              <a:ext cx="1541131" cy="2890803"/>
              <a:chOff x="1482726" y="1941513"/>
              <a:chExt cx="1290638" cy="2420937"/>
            </a:xfrm>
            <a:grpFill/>
          </p:grpSpPr>
          <p:sp>
            <p:nvSpPr>
              <p:cNvPr id="46" name="Freeform: Shape 13"/>
              <p:cNvSpPr/>
              <p:nvPr/>
            </p:nvSpPr>
            <p:spPr bwMode="auto">
              <a:xfrm>
                <a:off x="1482726" y="2428875"/>
                <a:ext cx="1290638" cy="1933575"/>
              </a:xfrm>
              <a:custGeom>
                <a:avLst/>
                <a:gdLst/>
                <a:ahLst/>
                <a:cxnLst>
                  <a:cxn ang="0">
                    <a:pos x="490" y="13"/>
                  </a:cxn>
                  <a:cxn ang="0">
                    <a:pos x="442" y="12"/>
                  </a:cxn>
                  <a:cxn ang="0">
                    <a:pos x="269" y="31"/>
                  </a:cxn>
                  <a:cxn ang="0">
                    <a:pos x="224" y="11"/>
                  </a:cxn>
                  <a:cxn ang="0">
                    <a:pos x="224" y="11"/>
                  </a:cxn>
                  <a:cxn ang="0">
                    <a:pos x="200" y="36"/>
                  </a:cxn>
                  <a:cxn ang="0">
                    <a:pos x="176" y="11"/>
                  </a:cxn>
                  <a:cxn ang="0">
                    <a:pos x="135" y="30"/>
                  </a:cxn>
                  <a:cxn ang="0">
                    <a:pos x="15" y="333"/>
                  </a:cxn>
                  <a:cxn ang="0">
                    <a:pos x="53" y="368"/>
                  </a:cxn>
                  <a:cxn ang="0">
                    <a:pos x="56" y="368"/>
                  </a:cxn>
                  <a:cxn ang="0">
                    <a:pos x="91" y="327"/>
                  </a:cxn>
                  <a:cxn ang="0">
                    <a:pos x="99" y="192"/>
                  </a:cxn>
                  <a:cxn ang="0">
                    <a:pos x="99" y="315"/>
                  </a:cxn>
                  <a:cxn ang="0">
                    <a:pos x="100" y="352"/>
                  </a:cxn>
                  <a:cxn ang="0">
                    <a:pos x="80" y="713"/>
                  </a:cxn>
                  <a:cxn ang="0">
                    <a:pos x="122" y="762"/>
                  </a:cxn>
                  <a:cxn ang="0">
                    <a:pos x="126" y="762"/>
                  </a:cxn>
                  <a:cxn ang="0">
                    <a:pos x="171" y="720"/>
                  </a:cxn>
                  <a:cxn ang="0">
                    <a:pos x="193" y="402"/>
                  </a:cxn>
                  <a:cxn ang="0">
                    <a:pos x="200" y="402"/>
                  </a:cxn>
                  <a:cxn ang="0">
                    <a:pos x="208" y="402"/>
                  </a:cxn>
                  <a:cxn ang="0">
                    <a:pos x="238" y="721"/>
                  </a:cxn>
                  <a:cxn ang="0">
                    <a:pos x="283" y="762"/>
                  </a:cxn>
                  <a:cxn ang="0">
                    <a:pos x="287" y="762"/>
                  </a:cxn>
                  <a:cxn ang="0">
                    <a:pos x="328" y="713"/>
                  </a:cxn>
                  <a:cxn ang="0">
                    <a:pos x="303" y="350"/>
                  </a:cxn>
                  <a:cxn ang="0">
                    <a:pos x="301" y="315"/>
                  </a:cxn>
                  <a:cxn ang="0">
                    <a:pos x="301" y="133"/>
                  </a:cxn>
                  <a:cxn ang="0">
                    <a:pos x="342" y="138"/>
                  </a:cxn>
                  <a:cxn ang="0">
                    <a:pos x="488" y="73"/>
                  </a:cxn>
                  <a:cxn ang="0">
                    <a:pos x="500" y="26"/>
                  </a:cxn>
                </a:cxnLst>
                <a:rect l="0" t="0" r="r" b="b"/>
                <a:pathLst>
                  <a:path w="507" h="762">
                    <a:moveTo>
                      <a:pt x="490" y="13"/>
                    </a:moveTo>
                    <a:cubicBezTo>
                      <a:pt x="477" y="1"/>
                      <a:pt x="456" y="0"/>
                      <a:pt x="442" y="12"/>
                    </a:cubicBezTo>
                    <a:cubicBezTo>
                      <a:pt x="369" y="67"/>
                      <a:pt x="343" y="79"/>
                      <a:pt x="269" y="31"/>
                    </a:cubicBezTo>
                    <a:cubicBezTo>
                      <a:pt x="263" y="27"/>
                      <a:pt x="237" y="14"/>
                      <a:pt x="224" y="11"/>
                    </a:cubicBezTo>
                    <a:cubicBezTo>
                      <a:pt x="224" y="11"/>
                      <a:pt x="224" y="11"/>
                      <a:pt x="224" y="11"/>
                    </a:cubicBezTo>
                    <a:cubicBezTo>
                      <a:pt x="200" y="36"/>
                      <a:pt x="200" y="36"/>
                      <a:pt x="200" y="36"/>
                    </a:cubicBezTo>
                    <a:cubicBezTo>
                      <a:pt x="176" y="11"/>
                      <a:pt x="176" y="11"/>
                      <a:pt x="176" y="11"/>
                    </a:cubicBezTo>
                    <a:cubicBezTo>
                      <a:pt x="164" y="14"/>
                      <a:pt x="137" y="28"/>
                      <a:pt x="135" y="30"/>
                    </a:cubicBezTo>
                    <a:cubicBezTo>
                      <a:pt x="64" y="73"/>
                      <a:pt x="0" y="140"/>
                      <a:pt x="15" y="333"/>
                    </a:cubicBezTo>
                    <a:cubicBezTo>
                      <a:pt x="17" y="353"/>
                      <a:pt x="33" y="368"/>
                      <a:pt x="53" y="368"/>
                    </a:cubicBezTo>
                    <a:cubicBezTo>
                      <a:pt x="54" y="368"/>
                      <a:pt x="55" y="368"/>
                      <a:pt x="56" y="368"/>
                    </a:cubicBezTo>
                    <a:cubicBezTo>
                      <a:pt x="77" y="367"/>
                      <a:pt x="93" y="348"/>
                      <a:pt x="91" y="327"/>
                    </a:cubicBezTo>
                    <a:cubicBezTo>
                      <a:pt x="87" y="267"/>
                      <a:pt x="90" y="224"/>
                      <a:pt x="99" y="192"/>
                    </a:cubicBezTo>
                    <a:cubicBezTo>
                      <a:pt x="99" y="315"/>
                      <a:pt x="99" y="315"/>
                      <a:pt x="99" y="315"/>
                    </a:cubicBezTo>
                    <a:cubicBezTo>
                      <a:pt x="99" y="328"/>
                      <a:pt x="99" y="319"/>
                      <a:pt x="100" y="352"/>
                    </a:cubicBezTo>
                    <a:cubicBezTo>
                      <a:pt x="80" y="713"/>
                      <a:pt x="80" y="713"/>
                      <a:pt x="80" y="713"/>
                    </a:cubicBezTo>
                    <a:cubicBezTo>
                      <a:pt x="79" y="738"/>
                      <a:pt x="97" y="760"/>
                      <a:pt x="122" y="762"/>
                    </a:cubicBezTo>
                    <a:cubicBezTo>
                      <a:pt x="123" y="762"/>
                      <a:pt x="125" y="762"/>
                      <a:pt x="126" y="762"/>
                    </a:cubicBezTo>
                    <a:cubicBezTo>
                      <a:pt x="149" y="762"/>
                      <a:pt x="169" y="744"/>
                      <a:pt x="171" y="720"/>
                    </a:cubicBezTo>
                    <a:cubicBezTo>
                      <a:pt x="193" y="402"/>
                      <a:pt x="193" y="402"/>
                      <a:pt x="193" y="402"/>
                    </a:cubicBezTo>
                    <a:cubicBezTo>
                      <a:pt x="195" y="402"/>
                      <a:pt x="199" y="402"/>
                      <a:pt x="200" y="402"/>
                    </a:cubicBezTo>
                    <a:cubicBezTo>
                      <a:pt x="204" y="402"/>
                      <a:pt x="205" y="402"/>
                      <a:pt x="208" y="402"/>
                    </a:cubicBezTo>
                    <a:cubicBezTo>
                      <a:pt x="238" y="721"/>
                      <a:pt x="238" y="721"/>
                      <a:pt x="238" y="721"/>
                    </a:cubicBezTo>
                    <a:cubicBezTo>
                      <a:pt x="240" y="744"/>
                      <a:pt x="259" y="762"/>
                      <a:pt x="283" y="762"/>
                    </a:cubicBezTo>
                    <a:cubicBezTo>
                      <a:pt x="284" y="762"/>
                      <a:pt x="285" y="762"/>
                      <a:pt x="287" y="762"/>
                    </a:cubicBezTo>
                    <a:cubicBezTo>
                      <a:pt x="312" y="760"/>
                      <a:pt x="330" y="738"/>
                      <a:pt x="328" y="713"/>
                    </a:cubicBezTo>
                    <a:cubicBezTo>
                      <a:pt x="328" y="713"/>
                      <a:pt x="303" y="351"/>
                      <a:pt x="303" y="350"/>
                    </a:cubicBezTo>
                    <a:cubicBezTo>
                      <a:pt x="301" y="315"/>
                      <a:pt x="301" y="325"/>
                      <a:pt x="301" y="315"/>
                    </a:cubicBezTo>
                    <a:cubicBezTo>
                      <a:pt x="301" y="133"/>
                      <a:pt x="301" y="133"/>
                      <a:pt x="301" y="133"/>
                    </a:cubicBezTo>
                    <a:cubicBezTo>
                      <a:pt x="315" y="136"/>
                      <a:pt x="329" y="138"/>
                      <a:pt x="342" y="138"/>
                    </a:cubicBezTo>
                    <a:cubicBezTo>
                      <a:pt x="395" y="138"/>
                      <a:pt x="441" y="108"/>
                      <a:pt x="488" y="73"/>
                    </a:cubicBezTo>
                    <a:cubicBezTo>
                      <a:pt x="503" y="62"/>
                      <a:pt x="507" y="42"/>
                      <a:pt x="500" y="26"/>
                    </a:cubicBezTo>
                  </a:path>
                </a:pathLst>
              </a:custGeom>
              <a:grpFill/>
              <a:ln w="9525">
                <a:noFill/>
                <a:round/>
              </a:ln>
            </p:spPr>
            <p:txBody>
              <a:bodyPr anchor="ctr"/>
              <a:lstStyle/>
              <a:p>
                <a:pPr algn="ctr"/>
                <a:endParaRPr/>
              </a:p>
            </p:txBody>
          </p:sp>
          <p:sp>
            <p:nvSpPr>
              <p:cNvPr id="47" name="Freeform: Shape 14"/>
              <p:cNvSpPr/>
              <p:nvPr/>
            </p:nvSpPr>
            <p:spPr bwMode="auto">
              <a:xfrm>
                <a:off x="1931988" y="2530475"/>
                <a:ext cx="122238" cy="484188"/>
              </a:xfrm>
              <a:custGeom>
                <a:avLst/>
                <a:gdLst/>
                <a:ahLst/>
                <a:cxnLst>
                  <a:cxn ang="0">
                    <a:pos x="40" y="305"/>
                  </a:cxn>
                  <a:cxn ang="0">
                    <a:pos x="38" y="305"/>
                  </a:cxn>
                  <a:cxn ang="0">
                    <a:pos x="0" y="254"/>
                  </a:cxn>
                  <a:cxn ang="0">
                    <a:pos x="38" y="0"/>
                  </a:cxn>
                  <a:cxn ang="0">
                    <a:pos x="40" y="0"/>
                  </a:cxn>
                  <a:cxn ang="0">
                    <a:pos x="77" y="254"/>
                  </a:cxn>
                  <a:cxn ang="0">
                    <a:pos x="40" y="305"/>
                  </a:cxn>
                </a:cxnLst>
                <a:rect l="0" t="0" r="r" b="b"/>
                <a:pathLst>
                  <a:path w="77" h="305">
                    <a:moveTo>
                      <a:pt x="40" y="305"/>
                    </a:moveTo>
                    <a:lnTo>
                      <a:pt x="38" y="305"/>
                    </a:lnTo>
                    <a:lnTo>
                      <a:pt x="0" y="254"/>
                    </a:lnTo>
                    <a:lnTo>
                      <a:pt x="38" y="0"/>
                    </a:lnTo>
                    <a:lnTo>
                      <a:pt x="40" y="0"/>
                    </a:lnTo>
                    <a:lnTo>
                      <a:pt x="77" y="254"/>
                    </a:lnTo>
                    <a:lnTo>
                      <a:pt x="40" y="305"/>
                    </a:lnTo>
                    <a:close/>
                  </a:path>
                </a:pathLst>
              </a:custGeom>
              <a:grpFill/>
              <a:ln w="9525">
                <a:noFill/>
                <a:round/>
              </a:ln>
            </p:spPr>
            <p:txBody>
              <a:bodyPr anchor="ctr"/>
              <a:lstStyle/>
              <a:p>
                <a:pPr algn="ctr"/>
                <a:endParaRPr/>
              </a:p>
            </p:txBody>
          </p:sp>
          <p:sp>
            <p:nvSpPr>
              <p:cNvPr id="48" name="Freeform: Shape 15"/>
              <p:cNvSpPr/>
              <p:nvPr/>
            </p:nvSpPr>
            <p:spPr bwMode="auto">
              <a:xfrm>
                <a:off x="1743076" y="1941513"/>
                <a:ext cx="501650" cy="501650"/>
              </a:xfrm>
              <a:custGeom>
                <a:avLst/>
                <a:gdLst/>
                <a:ahLst/>
                <a:cxnLst>
                  <a:cxn ang="0">
                    <a:pos x="197" y="99"/>
                  </a:cxn>
                  <a:cxn ang="0">
                    <a:pos x="98" y="198"/>
                  </a:cxn>
                  <a:cxn ang="0">
                    <a:pos x="0" y="99"/>
                  </a:cxn>
                  <a:cxn ang="0">
                    <a:pos x="98" y="0"/>
                  </a:cxn>
                  <a:cxn ang="0">
                    <a:pos x="197" y="99"/>
                  </a:cxn>
                  <a:cxn ang="0">
                    <a:pos x="197" y="99"/>
                  </a:cxn>
                  <a:cxn ang="0">
                    <a:pos x="197" y="99"/>
                  </a:cxn>
                </a:cxnLst>
                <a:rect l="0" t="0" r="r" b="b"/>
                <a:pathLst>
                  <a:path w="197" h="198">
                    <a:moveTo>
                      <a:pt x="197" y="99"/>
                    </a:moveTo>
                    <a:cubicBezTo>
                      <a:pt x="197" y="153"/>
                      <a:pt x="153" y="198"/>
                      <a:pt x="98" y="198"/>
                    </a:cubicBezTo>
                    <a:cubicBezTo>
                      <a:pt x="44" y="198"/>
                      <a:pt x="0" y="153"/>
                      <a:pt x="0" y="99"/>
                    </a:cubicBezTo>
                    <a:cubicBezTo>
                      <a:pt x="0" y="44"/>
                      <a:pt x="44" y="0"/>
                      <a:pt x="98" y="0"/>
                    </a:cubicBezTo>
                    <a:cubicBezTo>
                      <a:pt x="153" y="0"/>
                      <a:pt x="197" y="44"/>
                      <a:pt x="197" y="99"/>
                    </a:cubicBezTo>
                    <a:close/>
                    <a:moveTo>
                      <a:pt x="197" y="99"/>
                    </a:moveTo>
                    <a:cubicBezTo>
                      <a:pt x="197" y="99"/>
                      <a:pt x="197" y="99"/>
                      <a:pt x="197" y="99"/>
                    </a:cubicBezTo>
                  </a:path>
                </a:pathLst>
              </a:custGeom>
              <a:grpFill/>
              <a:ln w="9525">
                <a:noFill/>
                <a:round/>
              </a:ln>
            </p:spPr>
            <p:txBody>
              <a:bodyPr anchor="ctr"/>
              <a:lstStyle/>
              <a:p>
                <a:pPr algn="ctr"/>
                <a:endParaRPr/>
              </a:p>
            </p:txBody>
          </p:sp>
        </p:grpSp>
      </p:grpSp>
      <p:grpSp>
        <p:nvGrpSpPr>
          <p:cNvPr id="6" name="PA_库_组合 16"/>
          <p:cNvGrpSpPr/>
          <p:nvPr>
            <p:custDataLst>
              <p:tags r:id="rId4"/>
            </p:custDataLst>
          </p:nvPr>
        </p:nvGrpSpPr>
        <p:grpSpPr>
          <a:xfrm>
            <a:off x="7596072" y="1618115"/>
            <a:ext cx="2020115" cy="3765351"/>
            <a:chOff x="1543325" y="1073969"/>
            <a:chExt cx="1666260" cy="3105791"/>
          </a:xfrm>
        </p:grpSpPr>
        <p:sp>
          <p:nvSpPr>
            <p:cNvPr id="42" name="Freeform: Shape 17"/>
            <p:cNvSpPr/>
            <p:nvPr/>
          </p:nvSpPr>
          <p:spPr bwMode="auto">
            <a:xfrm>
              <a:off x="2263234" y="1073969"/>
              <a:ext cx="946351" cy="3105791"/>
            </a:xfrm>
            <a:custGeom>
              <a:avLst/>
              <a:gdLst/>
              <a:ahLst/>
              <a:cxnLst>
                <a:cxn ang="0">
                  <a:pos x="0" y="1847"/>
                </a:cxn>
                <a:cxn ang="0">
                  <a:pos x="71" y="0"/>
                </a:cxn>
                <a:cxn ang="0">
                  <a:pos x="443" y="1695"/>
                </a:cxn>
                <a:cxn ang="0">
                  <a:pos x="0" y="1847"/>
                </a:cxn>
              </a:cxnLst>
              <a:rect l="0" t="0" r="r" b="b"/>
              <a:pathLst>
                <a:path w="443" h="1847">
                  <a:moveTo>
                    <a:pt x="0" y="1847"/>
                  </a:moveTo>
                  <a:lnTo>
                    <a:pt x="71" y="0"/>
                  </a:lnTo>
                  <a:lnTo>
                    <a:pt x="443" y="1695"/>
                  </a:lnTo>
                  <a:lnTo>
                    <a:pt x="0" y="1847"/>
                  </a:lnTo>
                  <a:close/>
                </a:path>
              </a:pathLst>
            </a:custGeom>
            <a:solidFill>
              <a:schemeClr val="accent2">
                <a:lumMod val="50000"/>
              </a:schemeClr>
            </a:solidFill>
            <a:ln w="9525">
              <a:noFill/>
              <a:round/>
            </a:ln>
          </p:spPr>
          <p:txBody>
            <a:bodyPr anchor="ctr"/>
            <a:lstStyle/>
            <a:p>
              <a:pPr algn="ctr"/>
              <a:endParaRPr/>
            </a:p>
          </p:txBody>
        </p:sp>
        <p:sp>
          <p:nvSpPr>
            <p:cNvPr id="43" name="Freeform: Shape 18"/>
            <p:cNvSpPr/>
            <p:nvPr/>
          </p:nvSpPr>
          <p:spPr bwMode="auto">
            <a:xfrm>
              <a:off x="1543325" y="1073969"/>
              <a:ext cx="871582" cy="3105791"/>
            </a:xfrm>
            <a:custGeom>
              <a:avLst/>
              <a:gdLst/>
              <a:ahLst/>
              <a:cxnLst>
                <a:cxn ang="0">
                  <a:pos x="408" y="0"/>
                </a:cxn>
                <a:cxn ang="0">
                  <a:pos x="337" y="1847"/>
                </a:cxn>
                <a:cxn ang="0">
                  <a:pos x="0" y="1726"/>
                </a:cxn>
                <a:cxn ang="0">
                  <a:pos x="408" y="0"/>
                </a:cxn>
              </a:cxnLst>
              <a:rect l="0" t="0" r="r" b="b"/>
              <a:pathLst>
                <a:path w="408" h="1847">
                  <a:moveTo>
                    <a:pt x="408" y="0"/>
                  </a:moveTo>
                  <a:lnTo>
                    <a:pt x="337" y="1847"/>
                  </a:lnTo>
                  <a:lnTo>
                    <a:pt x="0" y="1726"/>
                  </a:lnTo>
                  <a:lnTo>
                    <a:pt x="408" y="0"/>
                  </a:lnTo>
                  <a:close/>
                </a:path>
              </a:pathLst>
            </a:custGeom>
            <a:solidFill>
              <a:schemeClr val="accent2"/>
            </a:solidFill>
            <a:ln w="9525">
              <a:noFill/>
              <a:round/>
            </a:ln>
          </p:spPr>
          <p:txBody>
            <a:bodyPr anchor="ctr"/>
            <a:lstStyle/>
            <a:p>
              <a:pPr algn="ctr"/>
              <a:endParaRPr/>
            </a:p>
          </p:txBody>
        </p:sp>
      </p:grpSp>
      <p:grpSp>
        <p:nvGrpSpPr>
          <p:cNvPr id="7" name="PA_库_组合 19"/>
          <p:cNvGrpSpPr/>
          <p:nvPr>
            <p:custDataLst>
              <p:tags r:id="rId5"/>
            </p:custDataLst>
          </p:nvPr>
        </p:nvGrpSpPr>
        <p:grpSpPr>
          <a:xfrm>
            <a:off x="8947991" y="2992152"/>
            <a:ext cx="1831050" cy="2362773"/>
            <a:chOff x="2658437" y="2207322"/>
            <a:chExt cx="1510314" cy="1948897"/>
          </a:xfrm>
        </p:grpSpPr>
        <p:sp>
          <p:nvSpPr>
            <p:cNvPr id="40" name="Freeform: Shape 20"/>
            <p:cNvSpPr/>
            <p:nvPr/>
          </p:nvSpPr>
          <p:spPr bwMode="auto">
            <a:xfrm>
              <a:off x="2658437" y="2207322"/>
              <a:ext cx="816040" cy="1948897"/>
            </a:xfrm>
            <a:custGeom>
              <a:avLst/>
              <a:gdLst/>
              <a:ahLst/>
              <a:cxnLst>
                <a:cxn ang="0">
                  <a:pos x="382" y="0"/>
                </a:cxn>
                <a:cxn ang="0">
                  <a:pos x="315" y="1159"/>
                </a:cxn>
                <a:cxn ang="0">
                  <a:pos x="0" y="1083"/>
                </a:cxn>
                <a:cxn ang="0">
                  <a:pos x="382" y="0"/>
                </a:cxn>
              </a:cxnLst>
              <a:rect l="0" t="0" r="r" b="b"/>
              <a:pathLst>
                <a:path w="382" h="1159">
                  <a:moveTo>
                    <a:pt x="382" y="0"/>
                  </a:moveTo>
                  <a:lnTo>
                    <a:pt x="315" y="1159"/>
                  </a:lnTo>
                  <a:lnTo>
                    <a:pt x="0" y="1083"/>
                  </a:lnTo>
                  <a:lnTo>
                    <a:pt x="382" y="0"/>
                  </a:lnTo>
                  <a:close/>
                </a:path>
              </a:pathLst>
            </a:custGeom>
            <a:solidFill>
              <a:schemeClr val="accent4"/>
            </a:solidFill>
            <a:ln w="9525">
              <a:noFill/>
              <a:round/>
            </a:ln>
          </p:spPr>
          <p:txBody>
            <a:bodyPr anchor="ctr"/>
            <a:lstStyle/>
            <a:p>
              <a:pPr algn="ctr"/>
              <a:endParaRPr/>
            </a:p>
          </p:txBody>
        </p:sp>
        <p:sp>
          <p:nvSpPr>
            <p:cNvPr id="41" name="Freeform: Shape 21"/>
            <p:cNvSpPr/>
            <p:nvPr/>
          </p:nvSpPr>
          <p:spPr bwMode="auto">
            <a:xfrm>
              <a:off x="3331349" y="2207322"/>
              <a:ext cx="837402" cy="1948897"/>
            </a:xfrm>
            <a:custGeom>
              <a:avLst/>
              <a:gdLst/>
              <a:ahLst/>
              <a:cxnLst>
                <a:cxn ang="0">
                  <a:pos x="0" y="1159"/>
                </a:cxn>
                <a:cxn ang="0">
                  <a:pos x="67" y="0"/>
                </a:cxn>
                <a:cxn ang="0">
                  <a:pos x="392" y="990"/>
                </a:cxn>
                <a:cxn ang="0">
                  <a:pos x="0" y="1159"/>
                </a:cxn>
              </a:cxnLst>
              <a:rect l="0" t="0" r="r" b="b"/>
              <a:pathLst>
                <a:path w="392" h="1159">
                  <a:moveTo>
                    <a:pt x="0" y="1159"/>
                  </a:moveTo>
                  <a:lnTo>
                    <a:pt x="67" y="0"/>
                  </a:lnTo>
                  <a:lnTo>
                    <a:pt x="392" y="990"/>
                  </a:lnTo>
                  <a:lnTo>
                    <a:pt x="0" y="1159"/>
                  </a:lnTo>
                  <a:close/>
                </a:path>
              </a:pathLst>
            </a:custGeom>
            <a:solidFill>
              <a:schemeClr val="accent4">
                <a:lumMod val="75000"/>
              </a:schemeClr>
            </a:solidFill>
            <a:ln w="9525">
              <a:noFill/>
              <a:round/>
            </a:ln>
          </p:spPr>
          <p:txBody>
            <a:bodyPr anchor="ctr"/>
            <a:lstStyle/>
            <a:p>
              <a:pPr algn="ctr"/>
              <a:endParaRPr/>
            </a:p>
          </p:txBody>
        </p:sp>
      </p:grpSp>
      <p:grpSp>
        <p:nvGrpSpPr>
          <p:cNvPr id="8" name="PA_库_组合 22"/>
          <p:cNvGrpSpPr/>
          <p:nvPr>
            <p:custDataLst>
              <p:tags r:id="rId6"/>
            </p:custDataLst>
          </p:nvPr>
        </p:nvGrpSpPr>
        <p:grpSpPr>
          <a:xfrm>
            <a:off x="6588604" y="2284747"/>
            <a:ext cx="2027883" cy="3098718"/>
            <a:chOff x="712331" y="1623831"/>
            <a:chExt cx="1672669" cy="2555930"/>
          </a:xfrm>
        </p:grpSpPr>
        <p:sp>
          <p:nvSpPr>
            <p:cNvPr id="38" name="Freeform: Shape 23"/>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1"/>
            </a:solidFill>
            <a:ln w="9525">
              <a:noFill/>
              <a:round/>
            </a:ln>
          </p:spPr>
          <p:txBody>
            <a:bodyPr anchor="ctr"/>
            <a:lstStyle/>
            <a:p>
              <a:pPr algn="ctr"/>
              <a:endParaRPr/>
            </a:p>
          </p:txBody>
        </p:sp>
        <p:sp>
          <p:nvSpPr>
            <p:cNvPr id="39" name="Freeform: Shape 24"/>
            <p:cNvSpPr/>
            <p:nvPr/>
          </p:nvSpPr>
          <p:spPr bwMode="auto">
            <a:xfrm>
              <a:off x="1436514"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1">
                <a:lumMod val="75000"/>
              </a:schemeClr>
            </a:solidFill>
            <a:ln w="9525">
              <a:noFill/>
              <a:round/>
            </a:ln>
          </p:spPr>
          <p:txBody>
            <a:bodyPr anchor="ctr"/>
            <a:lstStyle/>
            <a:p>
              <a:pPr algn="ctr"/>
              <a:endParaRPr/>
            </a:p>
          </p:txBody>
        </p:sp>
      </p:grpSp>
      <p:grpSp>
        <p:nvGrpSpPr>
          <p:cNvPr id="9" name="PA_库_组合 25"/>
          <p:cNvGrpSpPr/>
          <p:nvPr>
            <p:custDataLst>
              <p:tags r:id="rId7"/>
            </p:custDataLst>
          </p:nvPr>
        </p:nvGrpSpPr>
        <p:grpSpPr>
          <a:xfrm>
            <a:off x="7461397" y="4300952"/>
            <a:ext cx="2302413" cy="1367922"/>
            <a:chOff x="1432241" y="3286866"/>
            <a:chExt cx="1899109" cy="1128309"/>
          </a:xfrm>
        </p:grpSpPr>
        <p:sp>
          <p:nvSpPr>
            <p:cNvPr id="36" name="Freeform: Shape 26"/>
            <p:cNvSpPr/>
            <p:nvPr/>
          </p:nvSpPr>
          <p:spPr bwMode="auto">
            <a:xfrm>
              <a:off x="1432241" y="3286866"/>
              <a:ext cx="957031" cy="1128309"/>
            </a:xfrm>
            <a:custGeom>
              <a:avLst/>
              <a:gdLst/>
              <a:ahLst/>
              <a:cxnLst>
                <a:cxn ang="0">
                  <a:pos x="448" y="671"/>
                </a:cxn>
                <a:cxn ang="0">
                  <a:pos x="0" y="536"/>
                </a:cxn>
                <a:cxn ang="0">
                  <a:pos x="448" y="0"/>
                </a:cxn>
                <a:cxn ang="0">
                  <a:pos x="448" y="671"/>
                </a:cxn>
              </a:cxnLst>
              <a:rect l="0" t="0" r="r" b="b"/>
              <a:pathLst>
                <a:path w="448" h="671">
                  <a:moveTo>
                    <a:pt x="448" y="671"/>
                  </a:moveTo>
                  <a:lnTo>
                    <a:pt x="0" y="536"/>
                  </a:lnTo>
                  <a:lnTo>
                    <a:pt x="448" y="0"/>
                  </a:lnTo>
                  <a:lnTo>
                    <a:pt x="448" y="671"/>
                  </a:lnTo>
                  <a:close/>
                </a:path>
              </a:pathLst>
            </a:custGeom>
            <a:solidFill>
              <a:schemeClr val="accent3"/>
            </a:solidFill>
            <a:ln w="9525">
              <a:noFill/>
              <a:round/>
            </a:ln>
          </p:spPr>
          <p:txBody>
            <a:bodyPr anchor="ctr"/>
            <a:lstStyle/>
            <a:p>
              <a:pPr algn="ctr"/>
              <a:endParaRPr/>
            </a:p>
          </p:txBody>
        </p:sp>
        <p:sp>
          <p:nvSpPr>
            <p:cNvPr id="37" name="Freeform: Shape 27"/>
            <p:cNvSpPr/>
            <p:nvPr/>
          </p:nvSpPr>
          <p:spPr bwMode="auto">
            <a:xfrm>
              <a:off x="2389272" y="3286866"/>
              <a:ext cx="942078" cy="1128309"/>
            </a:xfrm>
            <a:custGeom>
              <a:avLst/>
              <a:gdLst/>
              <a:ahLst/>
              <a:cxnLst>
                <a:cxn ang="0">
                  <a:pos x="0" y="0"/>
                </a:cxn>
                <a:cxn ang="0">
                  <a:pos x="441" y="517"/>
                </a:cxn>
                <a:cxn ang="0">
                  <a:pos x="0" y="671"/>
                </a:cxn>
                <a:cxn ang="0">
                  <a:pos x="0" y="0"/>
                </a:cxn>
              </a:cxnLst>
              <a:rect l="0" t="0" r="r" b="b"/>
              <a:pathLst>
                <a:path w="441" h="671">
                  <a:moveTo>
                    <a:pt x="0" y="0"/>
                  </a:moveTo>
                  <a:lnTo>
                    <a:pt x="441" y="517"/>
                  </a:lnTo>
                  <a:lnTo>
                    <a:pt x="0" y="671"/>
                  </a:lnTo>
                  <a:lnTo>
                    <a:pt x="0" y="0"/>
                  </a:lnTo>
                  <a:close/>
                </a:path>
              </a:pathLst>
            </a:custGeom>
            <a:solidFill>
              <a:schemeClr val="accent3">
                <a:lumMod val="75000"/>
              </a:schemeClr>
            </a:solidFill>
            <a:ln w="9525">
              <a:noFill/>
              <a:round/>
            </a:ln>
          </p:spPr>
          <p:txBody>
            <a:bodyPr anchor="ctr"/>
            <a:lstStyle/>
            <a:p>
              <a:pPr algn="ctr"/>
              <a:endParaRPr/>
            </a:p>
          </p:txBody>
        </p:sp>
      </p:grpSp>
      <p:sp>
        <p:nvSpPr>
          <p:cNvPr id="10" name="PA_库_文本框 28"/>
          <p:cNvSpPr txBox="1"/>
          <p:nvPr>
            <p:custDataLst>
              <p:tags r:id="rId8"/>
            </p:custDataLst>
          </p:nvPr>
        </p:nvSpPr>
        <p:spPr>
          <a:xfrm>
            <a:off x="7324860" y="1918375"/>
            <a:ext cx="617156" cy="369332"/>
          </a:xfrm>
          <a:prstGeom prst="rect">
            <a:avLst/>
          </a:prstGeom>
        </p:spPr>
        <p:txBody>
          <a:bodyPr wrap="none" lIns="0" tIns="0" rIns="0" bIns="0" anchor="b">
            <a:normAutofit/>
          </a:bodyPr>
          <a:lstStyle/>
          <a:p>
            <a:pPr marL="0" marR="0" lvl="0" indent="0" defTabSz="914400" rtl="0" eaLnBrk="1" fontAlgn="auto" latinLnBrk="0" hangingPunct="1">
              <a:spcBef>
                <a:spcPct val="0"/>
              </a:spcBef>
              <a:buClrTx/>
              <a:buSzTx/>
              <a:buFont typeface="Arial" panose="020B0604020202020204" pitchFamily="34" charset="0"/>
              <a:buNone/>
              <a:defRPr/>
            </a:pPr>
            <a:r>
              <a:rPr kumimoji="0" lang="en-US" sz="2400" b="1" i="0" u="none" strike="noStrike" kern="1200" cap="none" spc="0" normalizeH="0" baseline="0" noProof="0">
                <a:ln>
                  <a:noFill/>
                </a:ln>
                <a:solidFill>
                  <a:schemeClr val="accent1"/>
                </a:solidFill>
                <a:effectLst/>
                <a:uLnTx/>
                <a:uFillTx/>
              </a:rPr>
              <a:t>80%</a:t>
            </a:r>
          </a:p>
        </p:txBody>
      </p:sp>
      <p:sp>
        <p:nvSpPr>
          <p:cNvPr id="11" name="PA_库_文本框 29"/>
          <p:cNvSpPr txBox="1"/>
          <p:nvPr>
            <p:custDataLst>
              <p:tags r:id="rId9"/>
            </p:custDataLst>
          </p:nvPr>
        </p:nvSpPr>
        <p:spPr>
          <a:xfrm>
            <a:off x="9653664" y="2625581"/>
            <a:ext cx="617156" cy="369332"/>
          </a:xfrm>
          <a:prstGeom prst="rect">
            <a:avLst/>
          </a:prstGeom>
        </p:spPr>
        <p:txBody>
          <a:bodyPr wrap="none" lIns="0" tIns="0" rIns="0" bIns="0" anchor="b">
            <a:normAutofit/>
          </a:bodyPr>
          <a:lstStyle/>
          <a:p>
            <a:pPr marL="0" marR="0" lvl="0" indent="0" defTabSz="914400" rtl="0" eaLnBrk="1" fontAlgn="auto" latinLnBrk="0" hangingPunct="1">
              <a:spcBef>
                <a:spcPct val="0"/>
              </a:spcBef>
              <a:buClrTx/>
              <a:buSzTx/>
              <a:buFont typeface="Arial" panose="020B0604020202020204" pitchFamily="34" charset="0"/>
              <a:buNone/>
              <a:defRPr/>
            </a:pPr>
            <a:r>
              <a:rPr kumimoji="0" lang="en-US" sz="2400" b="1" i="0" u="none" strike="noStrike" kern="1200" cap="none" spc="0" normalizeH="0" baseline="0" noProof="0">
                <a:ln>
                  <a:noFill/>
                </a:ln>
                <a:solidFill>
                  <a:schemeClr val="accent4"/>
                </a:solidFill>
                <a:effectLst/>
                <a:uLnTx/>
                <a:uFillTx/>
              </a:rPr>
              <a:t>50%</a:t>
            </a:r>
          </a:p>
        </p:txBody>
      </p:sp>
      <p:sp>
        <p:nvSpPr>
          <p:cNvPr id="12" name="PA_库_文本框 30"/>
          <p:cNvSpPr txBox="1"/>
          <p:nvPr>
            <p:custDataLst>
              <p:tags r:id="rId10"/>
            </p:custDataLst>
          </p:nvPr>
        </p:nvSpPr>
        <p:spPr>
          <a:xfrm>
            <a:off x="8357901" y="1202382"/>
            <a:ext cx="617156" cy="369332"/>
          </a:xfrm>
          <a:prstGeom prst="rect">
            <a:avLst/>
          </a:prstGeom>
        </p:spPr>
        <p:txBody>
          <a:bodyPr wrap="none" lIns="0" tIns="0" rIns="0" bIns="0" anchor="b">
            <a:normAutofit/>
          </a:bodyPr>
          <a:lstStyle/>
          <a:p>
            <a:pPr marL="0" marR="0" lvl="0" indent="0" defTabSz="914400" eaLnBrk="1" fontAlgn="auto" latinLnBrk="0" hangingPunct="1">
              <a:spcBef>
                <a:spcPct val="0"/>
              </a:spcBef>
              <a:buClrTx/>
              <a:buSzTx/>
              <a:buFont typeface="Arial" panose="020B0604020202020204" pitchFamily="34" charset="0"/>
              <a:buNone/>
              <a:defRPr/>
            </a:pPr>
            <a:r>
              <a:rPr kumimoji="0" lang="en-US" sz="2400" b="1" i="0" u="none" strike="noStrike" kern="1200" cap="none" spc="0" normalizeH="0" baseline="0" noProof="0">
                <a:ln>
                  <a:noFill/>
                </a:ln>
                <a:solidFill>
                  <a:schemeClr val="accent2"/>
                </a:solidFill>
                <a:effectLst/>
                <a:uLnTx/>
                <a:uFillTx/>
              </a:rPr>
              <a:t>70%</a:t>
            </a:r>
          </a:p>
        </p:txBody>
      </p:sp>
      <p:sp>
        <p:nvSpPr>
          <p:cNvPr id="13" name="PA_库_文本框 31"/>
          <p:cNvSpPr txBox="1"/>
          <p:nvPr>
            <p:custDataLst>
              <p:tags r:id="rId11"/>
            </p:custDataLst>
          </p:nvPr>
        </p:nvSpPr>
        <p:spPr>
          <a:xfrm>
            <a:off x="8344167" y="5747307"/>
            <a:ext cx="617156" cy="369332"/>
          </a:xfrm>
          <a:prstGeom prst="rect">
            <a:avLst/>
          </a:prstGeom>
        </p:spPr>
        <p:txBody>
          <a:bodyPr wrap="none" lIns="0" tIns="0" rIns="0" bIns="0" anchor="b">
            <a:normAutofit/>
          </a:bodyPr>
          <a:lstStyle/>
          <a:p>
            <a:pPr marL="0" marR="0" lvl="0" indent="0" defTabSz="914400" rtl="0" eaLnBrk="1" fontAlgn="auto" latinLnBrk="0" hangingPunct="1">
              <a:spcBef>
                <a:spcPct val="0"/>
              </a:spcBef>
              <a:buClrTx/>
              <a:buSzTx/>
              <a:buFont typeface="Arial" panose="020B0604020202020204" pitchFamily="34" charset="0"/>
              <a:buNone/>
              <a:defRPr/>
            </a:pPr>
            <a:r>
              <a:rPr kumimoji="0" lang="en-US" sz="2400" b="1" i="0" u="none" strike="noStrike" kern="1200" cap="none" spc="0" normalizeH="0" baseline="0" noProof="0">
                <a:ln>
                  <a:noFill/>
                </a:ln>
                <a:solidFill>
                  <a:schemeClr val="accent3"/>
                </a:solidFill>
                <a:effectLst/>
                <a:uLnTx/>
                <a:uFillTx/>
              </a:rPr>
              <a:t>30%</a:t>
            </a:r>
          </a:p>
        </p:txBody>
      </p:sp>
      <p:grpSp>
        <p:nvGrpSpPr>
          <p:cNvPr id="14" name="PA_库_组合 32"/>
          <p:cNvGrpSpPr/>
          <p:nvPr>
            <p:custDataLst>
              <p:tags r:id="rId12"/>
            </p:custDataLst>
          </p:nvPr>
        </p:nvGrpSpPr>
        <p:grpSpPr>
          <a:xfrm>
            <a:off x="7305885" y="3719933"/>
            <a:ext cx="598144" cy="581019"/>
            <a:chOff x="860271" y="1518068"/>
            <a:chExt cx="493370" cy="479245"/>
          </a:xfrm>
        </p:grpSpPr>
        <p:sp>
          <p:nvSpPr>
            <p:cNvPr id="34" name="Rectangle: Rounded Corners 33"/>
            <p:cNvSpPr/>
            <p:nvPr/>
          </p:nvSpPr>
          <p:spPr>
            <a:xfrm>
              <a:off x="860271" y="151806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Freeform: Shape 34"/>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anchor="ctr"/>
            <a:lstStyle/>
            <a:p>
              <a:pPr algn="ctr"/>
              <a:endParaRPr/>
            </a:p>
          </p:txBody>
        </p:sp>
      </p:grpSp>
      <p:grpSp>
        <p:nvGrpSpPr>
          <p:cNvPr id="15" name="PA_库_组合 35"/>
          <p:cNvGrpSpPr/>
          <p:nvPr>
            <p:custDataLst>
              <p:tags r:id="rId13"/>
            </p:custDataLst>
          </p:nvPr>
        </p:nvGrpSpPr>
        <p:grpSpPr>
          <a:xfrm>
            <a:off x="8353674" y="3071535"/>
            <a:ext cx="598144" cy="581019"/>
            <a:chOff x="840159" y="2185414"/>
            <a:chExt cx="493370" cy="479245"/>
          </a:xfrm>
        </p:grpSpPr>
        <p:sp>
          <p:nvSpPr>
            <p:cNvPr id="32" name="Rectangle: Rounded Corners 36"/>
            <p:cNvSpPr/>
            <p:nvPr/>
          </p:nvSpPr>
          <p:spPr>
            <a:xfrm>
              <a:off x="840159" y="2185414"/>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37"/>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anchor="ctr"/>
            <a:lstStyle/>
            <a:p>
              <a:pPr algn="ctr"/>
              <a:endParaRPr/>
            </a:p>
          </p:txBody>
        </p:sp>
      </p:grpSp>
      <p:grpSp>
        <p:nvGrpSpPr>
          <p:cNvPr id="16" name="PA_库_组合 38"/>
          <p:cNvGrpSpPr/>
          <p:nvPr>
            <p:custDataLst>
              <p:tags r:id="rId14"/>
            </p:custDataLst>
          </p:nvPr>
        </p:nvGrpSpPr>
        <p:grpSpPr>
          <a:xfrm>
            <a:off x="8315465" y="4837217"/>
            <a:ext cx="598144" cy="581019"/>
            <a:chOff x="840159" y="2852760"/>
            <a:chExt cx="493370" cy="479245"/>
          </a:xfrm>
        </p:grpSpPr>
        <p:sp>
          <p:nvSpPr>
            <p:cNvPr id="30" name="Rectangle: Rounded Corners 39"/>
            <p:cNvSpPr/>
            <p:nvPr/>
          </p:nvSpPr>
          <p:spPr>
            <a:xfrm>
              <a:off x="840159" y="2852760"/>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40"/>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anchor="ctr"/>
            <a:lstStyle/>
            <a:p>
              <a:pPr algn="ctr"/>
              <a:endParaRPr/>
            </a:p>
          </p:txBody>
        </p:sp>
      </p:grpSp>
      <p:grpSp>
        <p:nvGrpSpPr>
          <p:cNvPr id="17" name="PA_库_组合 41"/>
          <p:cNvGrpSpPr/>
          <p:nvPr>
            <p:custDataLst>
              <p:tags r:id="rId15"/>
            </p:custDataLst>
          </p:nvPr>
        </p:nvGrpSpPr>
        <p:grpSpPr>
          <a:xfrm>
            <a:off x="9588133" y="4045996"/>
            <a:ext cx="598144" cy="581019"/>
            <a:chOff x="840159" y="3520106"/>
            <a:chExt cx="493370" cy="479245"/>
          </a:xfrm>
        </p:grpSpPr>
        <p:sp>
          <p:nvSpPr>
            <p:cNvPr id="28" name="Rectangle: Rounded Corners 42"/>
            <p:cNvSpPr/>
            <p:nvPr/>
          </p:nvSpPr>
          <p:spPr>
            <a:xfrm>
              <a:off x="840159" y="3520106"/>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43"/>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anchor="ctr"/>
            <a:lstStyle/>
            <a:p>
              <a:pPr algn="ctr"/>
              <a:endParaRPr/>
            </a:p>
          </p:txBody>
        </p:sp>
      </p:grpSp>
      <p:grpSp>
        <p:nvGrpSpPr>
          <p:cNvPr id="18" name="PA_库_组合 44"/>
          <p:cNvGrpSpPr/>
          <p:nvPr>
            <p:custDataLst>
              <p:tags r:id="rId16"/>
            </p:custDataLst>
          </p:nvPr>
        </p:nvGrpSpPr>
        <p:grpSpPr>
          <a:xfrm>
            <a:off x="3620816" y="2313637"/>
            <a:ext cx="1797898" cy="899248"/>
            <a:chOff x="2680170" y="1809490"/>
            <a:chExt cx="1482967" cy="741731"/>
          </a:xfrm>
        </p:grpSpPr>
        <p:grpSp>
          <p:nvGrpSpPr>
            <p:cNvPr id="19" name="Group 45"/>
            <p:cNvGrpSpPr/>
            <p:nvPr/>
          </p:nvGrpSpPr>
          <p:grpSpPr>
            <a:xfrm>
              <a:off x="2680170" y="1839066"/>
              <a:ext cx="1225539" cy="679566"/>
              <a:chOff x="2680170" y="1839066"/>
              <a:chExt cx="1225539" cy="679566"/>
            </a:xfrm>
          </p:grpSpPr>
          <p:sp>
            <p:nvSpPr>
              <p:cNvPr id="25" name="Rectangle 51"/>
              <p:cNvSpPr/>
              <p:nvPr/>
            </p:nvSpPr>
            <p:spPr>
              <a:xfrm rot="19277956" flipV="1">
                <a:off x="2680170" y="2259060"/>
                <a:ext cx="679566" cy="4571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Rectangle 52"/>
              <p:cNvSpPr/>
              <p:nvPr/>
            </p:nvSpPr>
            <p:spPr>
              <a:xfrm rot="18399238" flipV="1">
                <a:off x="3543067" y="2155989"/>
                <a:ext cx="679566" cy="4571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Rectangle 53"/>
              <p:cNvSpPr/>
              <p:nvPr/>
            </p:nvSpPr>
            <p:spPr>
              <a:xfrm rot="2328024" flipV="1">
                <a:off x="3173758" y="2239766"/>
                <a:ext cx="627353" cy="4571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Group 46"/>
            <p:cNvGrpSpPr/>
            <p:nvPr/>
          </p:nvGrpSpPr>
          <p:grpSpPr>
            <a:xfrm>
              <a:off x="2681807" y="1809490"/>
              <a:ext cx="1481330" cy="741731"/>
              <a:chOff x="2694507" y="1809490"/>
              <a:chExt cx="1481330" cy="741731"/>
            </a:xfrm>
          </p:grpSpPr>
          <p:sp>
            <p:nvSpPr>
              <p:cNvPr id="21" name="Oval 47"/>
              <p:cNvSpPr/>
              <p:nvPr/>
            </p:nvSpPr>
            <p:spPr>
              <a:xfrm>
                <a:off x="2694507" y="2371314"/>
                <a:ext cx="179907" cy="179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48"/>
              <p:cNvSpPr/>
              <p:nvPr/>
            </p:nvSpPr>
            <p:spPr>
              <a:xfrm>
                <a:off x="3173951" y="1989397"/>
                <a:ext cx="179907" cy="179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49"/>
              <p:cNvSpPr/>
              <p:nvPr/>
            </p:nvSpPr>
            <p:spPr>
              <a:xfrm>
                <a:off x="3599645" y="2356452"/>
                <a:ext cx="179907" cy="179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50"/>
              <p:cNvSpPr/>
              <p:nvPr/>
            </p:nvSpPr>
            <p:spPr>
              <a:xfrm>
                <a:off x="3995930" y="1809490"/>
                <a:ext cx="179907" cy="179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2"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17"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ppt_x</p:attrName>
                                        </p:attrNameLst>
                                      </p:cBhvr>
                                      <p:tavLst>
                                        <p:tav tm="0">
                                          <p:val>
                                            <p:strVal val="#ppt_x"/>
                                          </p:val>
                                        </p:tav>
                                        <p:tav tm="100000">
                                          <p:val>
                                            <p:strVal val="#ppt_x"/>
                                          </p:val>
                                        </p:tav>
                                      </p:tavLst>
                                    </p:anim>
                                    <p:anim calcmode="lin" valueType="num">
                                      <p:cBhvr>
                                        <p:cTn id="26" dur="500" fill="hold"/>
                                        <p:tgtEl>
                                          <p:spTgt spid="6"/>
                                        </p:tgtEl>
                                        <p:attrNameLst>
                                          <p:attrName>ppt_y</p:attrName>
                                        </p:attrNameLst>
                                      </p:cBhvr>
                                      <p:tavLst>
                                        <p:tav tm="0">
                                          <p:val>
                                            <p:strVal val="#ppt_y+#ppt_h/2"/>
                                          </p:val>
                                        </p:tav>
                                        <p:tav tm="100000">
                                          <p:val>
                                            <p:strVal val="#ppt_y"/>
                                          </p:val>
                                        </p:tav>
                                      </p:tavLst>
                                    </p:anim>
                                    <p:anim calcmode="lin" valueType="num">
                                      <p:cBhvr>
                                        <p:cTn id="27" dur="500" fill="hold"/>
                                        <p:tgtEl>
                                          <p:spTgt spid="6"/>
                                        </p:tgtEl>
                                        <p:attrNameLst>
                                          <p:attrName>ppt_w</p:attrName>
                                        </p:attrNameLst>
                                      </p:cBhvr>
                                      <p:tavLst>
                                        <p:tav tm="0">
                                          <p:val>
                                            <p:strVal val="#ppt_w"/>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7"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ppt_x</p:attrName>
                                        </p:attrNameLst>
                                      </p:cBhvr>
                                      <p:tavLst>
                                        <p:tav tm="0">
                                          <p:val>
                                            <p:strVal val="#ppt_x"/>
                                          </p:val>
                                        </p:tav>
                                        <p:tav tm="100000">
                                          <p:val>
                                            <p:strVal val="#ppt_x"/>
                                          </p:val>
                                        </p:tav>
                                      </p:tavLst>
                                    </p:anim>
                                    <p:anim calcmode="lin" valueType="num">
                                      <p:cBhvr>
                                        <p:cTn id="33" dur="500" fill="hold"/>
                                        <p:tgtEl>
                                          <p:spTgt spid="7"/>
                                        </p:tgtEl>
                                        <p:attrNameLst>
                                          <p:attrName>ppt_y</p:attrName>
                                        </p:attrNameLst>
                                      </p:cBhvr>
                                      <p:tavLst>
                                        <p:tav tm="0">
                                          <p:val>
                                            <p:strVal val="#ppt_y+#ppt_h/2"/>
                                          </p:val>
                                        </p:tav>
                                        <p:tav tm="100000">
                                          <p:val>
                                            <p:strVal val="#ppt_y"/>
                                          </p:val>
                                        </p:tav>
                                      </p:tavLst>
                                    </p:anim>
                                    <p:anim calcmode="lin" valueType="num">
                                      <p:cBhvr>
                                        <p:cTn id="34" dur="500" fill="hold"/>
                                        <p:tgtEl>
                                          <p:spTgt spid="7"/>
                                        </p:tgtEl>
                                        <p:attrNameLst>
                                          <p:attrName>ppt_w</p:attrName>
                                        </p:attrNameLst>
                                      </p:cBhvr>
                                      <p:tavLst>
                                        <p:tav tm="0">
                                          <p:val>
                                            <p:strVal val="#ppt_w"/>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childTnLst>
                                </p:cTn>
                              </p:par>
                            </p:childTnLst>
                          </p:cTn>
                        </p:par>
                        <p:par>
                          <p:cTn id="36" fill="hold">
                            <p:stCondLst>
                              <p:cond delay="2500"/>
                            </p:stCondLst>
                            <p:childTnLst>
                              <p:par>
                                <p:cTn id="37" presetID="17"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ppt_h/2"/>
                                          </p:val>
                                        </p:tav>
                                        <p:tav tm="100000">
                                          <p:val>
                                            <p:strVal val="#ppt_y"/>
                                          </p:val>
                                        </p:tav>
                                      </p:tavLst>
                                    </p:anim>
                                    <p:anim calcmode="lin" valueType="num">
                                      <p:cBhvr>
                                        <p:cTn id="41" dur="500" fill="hold"/>
                                        <p:tgtEl>
                                          <p:spTgt spid="8"/>
                                        </p:tgtEl>
                                        <p:attrNameLst>
                                          <p:attrName>ppt_w</p:attrName>
                                        </p:attrNameLst>
                                      </p:cBhvr>
                                      <p:tavLst>
                                        <p:tav tm="0">
                                          <p:val>
                                            <p:strVal val="#ppt_w"/>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childTnLst>
                                </p:cTn>
                              </p:par>
                            </p:childTnLst>
                          </p:cTn>
                        </p:par>
                        <p:par>
                          <p:cTn id="43" fill="hold">
                            <p:stCondLst>
                              <p:cond delay="3000"/>
                            </p:stCondLst>
                            <p:childTnLst>
                              <p:par>
                                <p:cTn id="44" presetID="17"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100000">
                                          <p:val>
                                            <p:strVal val="#ppt_x"/>
                                          </p:val>
                                        </p:tav>
                                      </p:tavLst>
                                    </p:anim>
                                    <p:anim calcmode="lin" valueType="num">
                                      <p:cBhvr>
                                        <p:cTn id="47" dur="500" fill="hold"/>
                                        <p:tgtEl>
                                          <p:spTgt spid="9"/>
                                        </p:tgtEl>
                                        <p:attrNameLst>
                                          <p:attrName>ppt_y</p:attrName>
                                        </p:attrNameLst>
                                      </p:cBhvr>
                                      <p:tavLst>
                                        <p:tav tm="0">
                                          <p:val>
                                            <p:strVal val="#ppt_y+#ppt_h/2"/>
                                          </p:val>
                                        </p:tav>
                                        <p:tav tm="100000">
                                          <p:val>
                                            <p:strVal val="#ppt_y"/>
                                          </p:val>
                                        </p:tav>
                                      </p:tavLst>
                                    </p:anim>
                                    <p:anim calcmode="lin" valueType="num">
                                      <p:cBhvr>
                                        <p:cTn id="48" dur="500" fill="hold"/>
                                        <p:tgtEl>
                                          <p:spTgt spid="9"/>
                                        </p:tgtEl>
                                        <p:attrNameLst>
                                          <p:attrName>ppt_w</p:attrName>
                                        </p:attrNameLst>
                                      </p:cBhvr>
                                      <p:tavLst>
                                        <p:tav tm="0">
                                          <p:val>
                                            <p:strVal val="#ppt_w"/>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7" presetClass="entr" presetSubtype="4"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ppt_x</p:attrName>
                                        </p:attrNameLst>
                                      </p:cBhvr>
                                      <p:tavLst>
                                        <p:tav tm="0">
                                          <p:val>
                                            <p:strVal val="#ppt_x"/>
                                          </p:val>
                                        </p:tav>
                                        <p:tav tm="100000">
                                          <p:val>
                                            <p:strVal val="#ppt_x"/>
                                          </p:val>
                                        </p:tav>
                                      </p:tavLst>
                                    </p:anim>
                                    <p:anim calcmode="lin" valueType="num">
                                      <p:cBhvr>
                                        <p:cTn id="54" dur="500" fill="hold"/>
                                        <p:tgtEl>
                                          <p:spTgt spid="10"/>
                                        </p:tgtEl>
                                        <p:attrNameLst>
                                          <p:attrName>ppt_y</p:attrName>
                                        </p:attrNameLst>
                                      </p:cBhvr>
                                      <p:tavLst>
                                        <p:tav tm="0">
                                          <p:val>
                                            <p:strVal val="#ppt_y+#ppt_h/2"/>
                                          </p:val>
                                        </p:tav>
                                        <p:tav tm="100000">
                                          <p:val>
                                            <p:strVal val="#ppt_y"/>
                                          </p:val>
                                        </p:tav>
                                      </p:tavLst>
                                    </p:anim>
                                    <p:anim calcmode="lin" valueType="num">
                                      <p:cBhvr>
                                        <p:cTn id="55" dur="500" fill="hold"/>
                                        <p:tgtEl>
                                          <p:spTgt spid="10"/>
                                        </p:tgtEl>
                                        <p:attrNameLst>
                                          <p:attrName>ppt_w</p:attrName>
                                        </p:attrNameLst>
                                      </p:cBhvr>
                                      <p:tavLst>
                                        <p:tav tm="0">
                                          <p:val>
                                            <p:strVal val="#ppt_w"/>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childTnLst>
                                </p:cTn>
                              </p:par>
                            </p:childTnLst>
                          </p:cTn>
                        </p:par>
                        <p:par>
                          <p:cTn id="57" fill="hold">
                            <p:stCondLst>
                              <p:cond delay="4000"/>
                            </p:stCondLst>
                            <p:childTnLst>
                              <p:par>
                                <p:cTn id="58" presetID="17" presetClass="entr" presetSubtype="4"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ppt_x</p:attrName>
                                        </p:attrNameLst>
                                      </p:cBhvr>
                                      <p:tavLst>
                                        <p:tav tm="0">
                                          <p:val>
                                            <p:strVal val="#ppt_x"/>
                                          </p:val>
                                        </p:tav>
                                        <p:tav tm="100000">
                                          <p:val>
                                            <p:strVal val="#ppt_x"/>
                                          </p:val>
                                        </p:tav>
                                      </p:tavLst>
                                    </p:anim>
                                    <p:anim calcmode="lin" valueType="num">
                                      <p:cBhvr>
                                        <p:cTn id="61" dur="500" fill="hold"/>
                                        <p:tgtEl>
                                          <p:spTgt spid="11"/>
                                        </p:tgtEl>
                                        <p:attrNameLst>
                                          <p:attrName>ppt_y</p:attrName>
                                        </p:attrNameLst>
                                      </p:cBhvr>
                                      <p:tavLst>
                                        <p:tav tm="0">
                                          <p:val>
                                            <p:strVal val="#ppt_y+#ppt_h/2"/>
                                          </p:val>
                                        </p:tav>
                                        <p:tav tm="100000">
                                          <p:val>
                                            <p:strVal val="#ppt_y"/>
                                          </p:val>
                                        </p:tav>
                                      </p:tavLst>
                                    </p:anim>
                                    <p:anim calcmode="lin" valueType="num">
                                      <p:cBhvr>
                                        <p:cTn id="62" dur="500" fill="hold"/>
                                        <p:tgtEl>
                                          <p:spTgt spid="11"/>
                                        </p:tgtEl>
                                        <p:attrNameLst>
                                          <p:attrName>ppt_w</p:attrName>
                                        </p:attrNameLst>
                                      </p:cBhvr>
                                      <p:tavLst>
                                        <p:tav tm="0">
                                          <p:val>
                                            <p:strVal val="#ppt_w"/>
                                          </p:val>
                                        </p:tav>
                                        <p:tav tm="100000">
                                          <p:val>
                                            <p:strVal val="#ppt_w"/>
                                          </p:val>
                                        </p:tav>
                                      </p:tavLst>
                                    </p:anim>
                                    <p:anim calcmode="lin" valueType="num">
                                      <p:cBhvr>
                                        <p:cTn id="63" dur="500" fill="hold"/>
                                        <p:tgtEl>
                                          <p:spTgt spid="11"/>
                                        </p:tgtEl>
                                        <p:attrNameLst>
                                          <p:attrName>ppt_h</p:attrName>
                                        </p:attrNameLst>
                                      </p:cBhvr>
                                      <p:tavLst>
                                        <p:tav tm="0">
                                          <p:val>
                                            <p:fltVal val="0"/>
                                          </p:val>
                                        </p:tav>
                                        <p:tav tm="100000">
                                          <p:val>
                                            <p:strVal val="#ppt_h"/>
                                          </p:val>
                                        </p:tav>
                                      </p:tavLst>
                                    </p:anim>
                                  </p:childTnLst>
                                </p:cTn>
                              </p:par>
                            </p:childTnLst>
                          </p:cTn>
                        </p:par>
                        <p:par>
                          <p:cTn id="64" fill="hold">
                            <p:stCondLst>
                              <p:cond delay="4500"/>
                            </p:stCondLst>
                            <p:childTnLst>
                              <p:par>
                                <p:cTn id="65" presetID="17" presetClass="entr" presetSubtype="4"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ppt_x</p:attrName>
                                        </p:attrNameLst>
                                      </p:cBhvr>
                                      <p:tavLst>
                                        <p:tav tm="0">
                                          <p:val>
                                            <p:strVal val="#ppt_x"/>
                                          </p:val>
                                        </p:tav>
                                        <p:tav tm="100000">
                                          <p:val>
                                            <p:strVal val="#ppt_x"/>
                                          </p:val>
                                        </p:tav>
                                      </p:tavLst>
                                    </p:anim>
                                    <p:anim calcmode="lin" valueType="num">
                                      <p:cBhvr>
                                        <p:cTn id="68" dur="500" fill="hold"/>
                                        <p:tgtEl>
                                          <p:spTgt spid="12"/>
                                        </p:tgtEl>
                                        <p:attrNameLst>
                                          <p:attrName>ppt_y</p:attrName>
                                        </p:attrNameLst>
                                      </p:cBhvr>
                                      <p:tavLst>
                                        <p:tav tm="0">
                                          <p:val>
                                            <p:strVal val="#ppt_y+#ppt_h/2"/>
                                          </p:val>
                                        </p:tav>
                                        <p:tav tm="100000">
                                          <p:val>
                                            <p:strVal val="#ppt_y"/>
                                          </p:val>
                                        </p:tav>
                                      </p:tavLst>
                                    </p:anim>
                                    <p:anim calcmode="lin" valueType="num">
                                      <p:cBhvr>
                                        <p:cTn id="69" dur="500" fill="hold"/>
                                        <p:tgtEl>
                                          <p:spTgt spid="12"/>
                                        </p:tgtEl>
                                        <p:attrNameLst>
                                          <p:attrName>ppt_w</p:attrName>
                                        </p:attrNameLst>
                                      </p:cBhvr>
                                      <p:tavLst>
                                        <p:tav tm="0">
                                          <p:val>
                                            <p:strVal val="#ppt_w"/>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childTnLst>
                                </p:cTn>
                              </p:par>
                            </p:childTnLst>
                          </p:cTn>
                        </p:par>
                        <p:par>
                          <p:cTn id="71" fill="hold">
                            <p:stCondLst>
                              <p:cond delay="5000"/>
                            </p:stCondLst>
                            <p:childTnLst>
                              <p:par>
                                <p:cTn id="72" presetID="17" presetClass="entr" presetSubtype="4"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ppt_x</p:attrName>
                                        </p:attrNameLst>
                                      </p:cBhvr>
                                      <p:tavLst>
                                        <p:tav tm="0">
                                          <p:val>
                                            <p:strVal val="#ppt_x"/>
                                          </p:val>
                                        </p:tav>
                                        <p:tav tm="100000">
                                          <p:val>
                                            <p:strVal val="#ppt_x"/>
                                          </p:val>
                                        </p:tav>
                                      </p:tavLst>
                                    </p:anim>
                                    <p:anim calcmode="lin" valueType="num">
                                      <p:cBhvr>
                                        <p:cTn id="75" dur="500" fill="hold"/>
                                        <p:tgtEl>
                                          <p:spTgt spid="13"/>
                                        </p:tgtEl>
                                        <p:attrNameLst>
                                          <p:attrName>ppt_y</p:attrName>
                                        </p:attrNameLst>
                                      </p:cBhvr>
                                      <p:tavLst>
                                        <p:tav tm="0">
                                          <p:val>
                                            <p:strVal val="#ppt_y+#ppt_h/2"/>
                                          </p:val>
                                        </p:tav>
                                        <p:tav tm="100000">
                                          <p:val>
                                            <p:strVal val="#ppt_y"/>
                                          </p:val>
                                        </p:tav>
                                      </p:tavLst>
                                    </p:anim>
                                    <p:anim calcmode="lin" valueType="num">
                                      <p:cBhvr>
                                        <p:cTn id="76" dur="500" fill="hold"/>
                                        <p:tgtEl>
                                          <p:spTgt spid="13"/>
                                        </p:tgtEl>
                                        <p:attrNameLst>
                                          <p:attrName>ppt_w</p:attrName>
                                        </p:attrNameLst>
                                      </p:cBhvr>
                                      <p:tavLst>
                                        <p:tav tm="0">
                                          <p:val>
                                            <p:strVal val="#ppt_w"/>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childTnLst>
                                </p:cTn>
                              </p:par>
                            </p:childTnLst>
                          </p:cTn>
                        </p:par>
                        <p:par>
                          <p:cTn id="78" fill="hold">
                            <p:stCondLst>
                              <p:cond delay="5500"/>
                            </p:stCondLst>
                            <p:childTnLst>
                              <p:par>
                                <p:cTn id="79" presetID="17" presetClass="entr" presetSubtype="4" fill="hold" nodeType="after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ppt_x</p:attrName>
                                        </p:attrNameLst>
                                      </p:cBhvr>
                                      <p:tavLst>
                                        <p:tav tm="0">
                                          <p:val>
                                            <p:strVal val="#ppt_x"/>
                                          </p:val>
                                        </p:tav>
                                        <p:tav tm="100000">
                                          <p:val>
                                            <p:strVal val="#ppt_x"/>
                                          </p:val>
                                        </p:tav>
                                      </p:tavLst>
                                    </p:anim>
                                    <p:anim calcmode="lin" valueType="num">
                                      <p:cBhvr>
                                        <p:cTn id="82" dur="500" fill="hold"/>
                                        <p:tgtEl>
                                          <p:spTgt spid="14"/>
                                        </p:tgtEl>
                                        <p:attrNameLst>
                                          <p:attrName>ppt_y</p:attrName>
                                        </p:attrNameLst>
                                      </p:cBhvr>
                                      <p:tavLst>
                                        <p:tav tm="0">
                                          <p:val>
                                            <p:strVal val="#ppt_y+#ppt_h/2"/>
                                          </p:val>
                                        </p:tav>
                                        <p:tav tm="100000">
                                          <p:val>
                                            <p:strVal val="#ppt_y"/>
                                          </p:val>
                                        </p:tav>
                                      </p:tavLst>
                                    </p:anim>
                                    <p:anim calcmode="lin" valueType="num">
                                      <p:cBhvr>
                                        <p:cTn id="83" dur="500" fill="hold"/>
                                        <p:tgtEl>
                                          <p:spTgt spid="14"/>
                                        </p:tgtEl>
                                        <p:attrNameLst>
                                          <p:attrName>ppt_w</p:attrName>
                                        </p:attrNameLst>
                                      </p:cBhvr>
                                      <p:tavLst>
                                        <p:tav tm="0">
                                          <p:val>
                                            <p:strVal val="#ppt_w"/>
                                          </p:val>
                                        </p:tav>
                                        <p:tav tm="100000">
                                          <p:val>
                                            <p:strVal val="#ppt_w"/>
                                          </p:val>
                                        </p:tav>
                                      </p:tavLst>
                                    </p:anim>
                                    <p:anim calcmode="lin" valueType="num">
                                      <p:cBhvr>
                                        <p:cTn id="84" dur="500" fill="hold"/>
                                        <p:tgtEl>
                                          <p:spTgt spid="14"/>
                                        </p:tgtEl>
                                        <p:attrNameLst>
                                          <p:attrName>ppt_h</p:attrName>
                                        </p:attrNameLst>
                                      </p:cBhvr>
                                      <p:tavLst>
                                        <p:tav tm="0">
                                          <p:val>
                                            <p:fltVal val="0"/>
                                          </p:val>
                                        </p:tav>
                                        <p:tav tm="100000">
                                          <p:val>
                                            <p:strVal val="#ppt_h"/>
                                          </p:val>
                                        </p:tav>
                                      </p:tavLst>
                                    </p:anim>
                                  </p:childTnLst>
                                </p:cTn>
                              </p:par>
                            </p:childTnLst>
                          </p:cTn>
                        </p:par>
                        <p:par>
                          <p:cTn id="85" fill="hold">
                            <p:stCondLst>
                              <p:cond delay="6000"/>
                            </p:stCondLst>
                            <p:childTnLst>
                              <p:par>
                                <p:cTn id="86" presetID="17" presetClass="entr" presetSubtype="4"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 calcmode="lin" valueType="num">
                                      <p:cBhvr>
                                        <p:cTn id="88" dur="500" fill="hold"/>
                                        <p:tgtEl>
                                          <p:spTgt spid="15"/>
                                        </p:tgtEl>
                                        <p:attrNameLst>
                                          <p:attrName>ppt_x</p:attrName>
                                        </p:attrNameLst>
                                      </p:cBhvr>
                                      <p:tavLst>
                                        <p:tav tm="0">
                                          <p:val>
                                            <p:strVal val="#ppt_x"/>
                                          </p:val>
                                        </p:tav>
                                        <p:tav tm="100000">
                                          <p:val>
                                            <p:strVal val="#ppt_x"/>
                                          </p:val>
                                        </p:tav>
                                      </p:tavLst>
                                    </p:anim>
                                    <p:anim calcmode="lin" valueType="num">
                                      <p:cBhvr>
                                        <p:cTn id="89" dur="500" fill="hold"/>
                                        <p:tgtEl>
                                          <p:spTgt spid="15"/>
                                        </p:tgtEl>
                                        <p:attrNameLst>
                                          <p:attrName>ppt_y</p:attrName>
                                        </p:attrNameLst>
                                      </p:cBhvr>
                                      <p:tavLst>
                                        <p:tav tm="0">
                                          <p:val>
                                            <p:strVal val="#ppt_y+#ppt_h/2"/>
                                          </p:val>
                                        </p:tav>
                                        <p:tav tm="100000">
                                          <p:val>
                                            <p:strVal val="#ppt_y"/>
                                          </p:val>
                                        </p:tav>
                                      </p:tavLst>
                                    </p:anim>
                                    <p:anim calcmode="lin" valueType="num">
                                      <p:cBhvr>
                                        <p:cTn id="90" dur="500" fill="hold"/>
                                        <p:tgtEl>
                                          <p:spTgt spid="15"/>
                                        </p:tgtEl>
                                        <p:attrNameLst>
                                          <p:attrName>ppt_w</p:attrName>
                                        </p:attrNameLst>
                                      </p:cBhvr>
                                      <p:tavLst>
                                        <p:tav tm="0">
                                          <p:val>
                                            <p:strVal val="#ppt_w"/>
                                          </p:val>
                                        </p:tav>
                                        <p:tav tm="100000">
                                          <p:val>
                                            <p:strVal val="#ppt_w"/>
                                          </p:val>
                                        </p:tav>
                                      </p:tavLst>
                                    </p:anim>
                                    <p:anim calcmode="lin" valueType="num">
                                      <p:cBhvr>
                                        <p:cTn id="91" dur="500" fill="hold"/>
                                        <p:tgtEl>
                                          <p:spTgt spid="15"/>
                                        </p:tgtEl>
                                        <p:attrNameLst>
                                          <p:attrName>ppt_h</p:attrName>
                                        </p:attrNameLst>
                                      </p:cBhvr>
                                      <p:tavLst>
                                        <p:tav tm="0">
                                          <p:val>
                                            <p:fltVal val="0"/>
                                          </p:val>
                                        </p:tav>
                                        <p:tav tm="100000">
                                          <p:val>
                                            <p:strVal val="#ppt_h"/>
                                          </p:val>
                                        </p:tav>
                                      </p:tavLst>
                                    </p:anim>
                                  </p:childTnLst>
                                </p:cTn>
                              </p:par>
                            </p:childTnLst>
                          </p:cTn>
                        </p:par>
                        <p:par>
                          <p:cTn id="92" fill="hold">
                            <p:stCondLst>
                              <p:cond delay="6500"/>
                            </p:stCondLst>
                            <p:childTnLst>
                              <p:par>
                                <p:cTn id="93" presetID="17" presetClass="entr" presetSubtype="4" fill="hold" nodeType="after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p:cTn id="95" dur="500" fill="hold"/>
                                        <p:tgtEl>
                                          <p:spTgt spid="16"/>
                                        </p:tgtEl>
                                        <p:attrNameLst>
                                          <p:attrName>ppt_x</p:attrName>
                                        </p:attrNameLst>
                                      </p:cBhvr>
                                      <p:tavLst>
                                        <p:tav tm="0">
                                          <p:val>
                                            <p:strVal val="#ppt_x"/>
                                          </p:val>
                                        </p:tav>
                                        <p:tav tm="100000">
                                          <p:val>
                                            <p:strVal val="#ppt_x"/>
                                          </p:val>
                                        </p:tav>
                                      </p:tavLst>
                                    </p:anim>
                                    <p:anim calcmode="lin" valueType="num">
                                      <p:cBhvr>
                                        <p:cTn id="96" dur="500" fill="hold"/>
                                        <p:tgtEl>
                                          <p:spTgt spid="16"/>
                                        </p:tgtEl>
                                        <p:attrNameLst>
                                          <p:attrName>ppt_y</p:attrName>
                                        </p:attrNameLst>
                                      </p:cBhvr>
                                      <p:tavLst>
                                        <p:tav tm="0">
                                          <p:val>
                                            <p:strVal val="#ppt_y+#ppt_h/2"/>
                                          </p:val>
                                        </p:tav>
                                        <p:tav tm="100000">
                                          <p:val>
                                            <p:strVal val="#ppt_y"/>
                                          </p:val>
                                        </p:tav>
                                      </p:tavLst>
                                    </p:anim>
                                    <p:anim calcmode="lin" valueType="num">
                                      <p:cBhvr>
                                        <p:cTn id="97" dur="500" fill="hold"/>
                                        <p:tgtEl>
                                          <p:spTgt spid="16"/>
                                        </p:tgtEl>
                                        <p:attrNameLst>
                                          <p:attrName>ppt_w</p:attrName>
                                        </p:attrNameLst>
                                      </p:cBhvr>
                                      <p:tavLst>
                                        <p:tav tm="0">
                                          <p:val>
                                            <p:strVal val="#ppt_w"/>
                                          </p:val>
                                        </p:tav>
                                        <p:tav tm="100000">
                                          <p:val>
                                            <p:strVal val="#ppt_w"/>
                                          </p:val>
                                        </p:tav>
                                      </p:tavLst>
                                    </p:anim>
                                    <p:anim calcmode="lin" valueType="num">
                                      <p:cBhvr>
                                        <p:cTn id="98" dur="500" fill="hold"/>
                                        <p:tgtEl>
                                          <p:spTgt spid="16"/>
                                        </p:tgtEl>
                                        <p:attrNameLst>
                                          <p:attrName>ppt_h</p:attrName>
                                        </p:attrNameLst>
                                      </p:cBhvr>
                                      <p:tavLst>
                                        <p:tav tm="0">
                                          <p:val>
                                            <p:fltVal val="0"/>
                                          </p:val>
                                        </p:tav>
                                        <p:tav tm="100000">
                                          <p:val>
                                            <p:strVal val="#ppt_h"/>
                                          </p:val>
                                        </p:tav>
                                      </p:tavLst>
                                    </p:anim>
                                  </p:childTnLst>
                                </p:cTn>
                              </p:par>
                            </p:childTnLst>
                          </p:cTn>
                        </p:par>
                        <p:par>
                          <p:cTn id="99" fill="hold">
                            <p:stCondLst>
                              <p:cond delay="7000"/>
                            </p:stCondLst>
                            <p:childTnLst>
                              <p:par>
                                <p:cTn id="100" presetID="17" presetClass="entr" presetSubtype="4" fill="hold" nodeType="after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p:cTn id="102" dur="500" fill="hold"/>
                                        <p:tgtEl>
                                          <p:spTgt spid="17"/>
                                        </p:tgtEl>
                                        <p:attrNameLst>
                                          <p:attrName>ppt_x</p:attrName>
                                        </p:attrNameLst>
                                      </p:cBhvr>
                                      <p:tavLst>
                                        <p:tav tm="0">
                                          <p:val>
                                            <p:strVal val="#ppt_x"/>
                                          </p:val>
                                        </p:tav>
                                        <p:tav tm="100000">
                                          <p:val>
                                            <p:strVal val="#ppt_x"/>
                                          </p:val>
                                        </p:tav>
                                      </p:tavLst>
                                    </p:anim>
                                    <p:anim calcmode="lin" valueType="num">
                                      <p:cBhvr>
                                        <p:cTn id="103" dur="500" fill="hold"/>
                                        <p:tgtEl>
                                          <p:spTgt spid="17"/>
                                        </p:tgtEl>
                                        <p:attrNameLst>
                                          <p:attrName>ppt_y</p:attrName>
                                        </p:attrNameLst>
                                      </p:cBhvr>
                                      <p:tavLst>
                                        <p:tav tm="0">
                                          <p:val>
                                            <p:strVal val="#ppt_y+#ppt_h/2"/>
                                          </p:val>
                                        </p:tav>
                                        <p:tav tm="100000">
                                          <p:val>
                                            <p:strVal val="#ppt_y"/>
                                          </p:val>
                                        </p:tav>
                                      </p:tavLst>
                                    </p:anim>
                                    <p:anim calcmode="lin" valueType="num">
                                      <p:cBhvr>
                                        <p:cTn id="104" dur="500" fill="hold"/>
                                        <p:tgtEl>
                                          <p:spTgt spid="17"/>
                                        </p:tgtEl>
                                        <p:attrNameLst>
                                          <p:attrName>ppt_w</p:attrName>
                                        </p:attrNameLst>
                                      </p:cBhvr>
                                      <p:tavLst>
                                        <p:tav tm="0">
                                          <p:val>
                                            <p:strVal val="#ppt_w"/>
                                          </p:val>
                                        </p:tav>
                                        <p:tav tm="100000">
                                          <p:val>
                                            <p:strVal val="#ppt_w"/>
                                          </p:val>
                                        </p:tav>
                                      </p:tavLst>
                                    </p:anim>
                                    <p:anim calcmode="lin" valueType="num">
                                      <p:cBhvr>
                                        <p:cTn id="105"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库_组合 1"/>
          <p:cNvGrpSpPr/>
          <p:nvPr>
            <p:custDataLst>
              <p:tags r:id="rId2"/>
            </p:custDataLst>
          </p:nvPr>
        </p:nvGrpSpPr>
        <p:grpSpPr>
          <a:xfrm>
            <a:off x="1868155" y="1448779"/>
            <a:ext cx="6723671" cy="1105810"/>
            <a:chOff x="1868155" y="1448779"/>
            <a:chExt cx="6723671" cy="1105810"/>
          </a:xfrm>
        </p:grpSpPr>
        <p:sp>
          <p:nvSpPr>
            <p:cNvPr id="4" name="Arrow: Chevron 31"/>
            <p:cNvSpPr/>
            <p:nvPr/>
          </p:nvSpPr>
          <p:spPr>
            <a:xfrm>
              <a:off x="6095624" y="1448779"/>
              <a:ext cx="2496202" cy="1105810"/>
            </a:xfrm>
            <a:prstGeom prst="chevron">
              <a:avLst>
                <a:gd name="adj" fmla="val 41391"/>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Arrow: Chevron 37"/>
            <p:cNvSpPr/>
            <p:nvPr/>
          </p:nvSpPr>
          <p:spPr>
            <a:xfrm>
              <a:off x="1868155" y="1448779"/>
              <a:ext cx="4692810" cy="1105810"/>
            </a:xfrm>
            <a:prstGeom prst="chevron">
              <a:avLst>
                <a:gd name="adj" fmla="val 41391"/>
              </a:avLst>
            </a:prstGeom>
            <a:solidFill>
              <a:schemeClr val="bg1">
                <a:lumMod val="9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Hexagon 39"/>
            <p:cNvSpPr/>
            <p:nvPr/>
          </p:nvSpPr>
          <p:spPr>
            <a:xfrm>
              <a:off x="5750372" y="1704053"/>
              <a:ext cx="690505" cy="595264"/>
            </a:xfrm>
            <a:prstGeom prst="hexagon">
              <a:avLst>
                <a:gd name="adj" fmla="val 41111"/>
                <a:gd name="vf" fmla="val 11547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altLang="zh-CN" sz="2000" b="1"/>
                <a:t>1</a:t>
              </a:r>
            </a:p>
          </p:txBody>
        </p:sp>
        <p:grpSp>
          <p:nvGrpSpPr>
            <p:cNvPr id="18" name="Group 45"/>
            <p:cNvGrpSpPr/>
            <p:nvPr/>
          </p:nvGrpSpPr>
          <p:grpSpPr>
            <a:xfrm>
              <a:off x="3460267" y="1621206"/>
              <a:ext cx="2055244" cy="713456"/>
              <a:chOff x="609599" y="3139323"/>
              <a:chExt cx="2407615" cy="835777"/>
            </a:xfrm>
          </p:grpSpPr>
          <p:sp>
            <p:nvSpPr>
              <p:cNvPr id="26" name="TextBox 53"/>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a:t>请替换文字内容复制你的内容到此</a:t>
                </a:r>
                <a:br>
                  <a:rPr lang="zh-CN" altLang="en-US" sz="1000" dirty="0"/>
                </a:br>
                <a:r>
                  <a:rPr lang="zh-CN" altLang="en-US" sz="1000" dirty="0"/>
                  <a:t>（请选择只保留文本）</a:t>
                </a:r>
              </a:p>
            </p:txBody>
          </p:sp>
          <p:sp>
            <p:nvSpPr>
              <p:cNvPr id="27" name="Rectangle 54"/>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accent1"/>
                    </a:solidFill>
                  </a:rPr>
                  <a:t>输入标题文本</a:t>
                </a:r>
              </a:p>
            </p:txBody>
          </p:sp>
        </p:grpSp>
        <p:sp>
          <p:nvSpPr>
            <p:cNvPr id="20" name="Freeform: Shape 47"/>
            <p:cNvSpPr/>
            <p:nvPr/>
          </p:nvSpPr>
          <p:spPr bwMode="auto">
            <a:xfrm>
              <a:off x="7127955" y="16935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p:spPr>
          <p:txBody>
            <a:bodyPr anchor="ctr"/>
            <a:lstStyle/>
            <a:p>
              <a:pPr algn="ctr"/>
              <a:endParaRPr/>
            </a:p>
          </p:txBody>
        </p:sp>
      </p:grpSp>
      <p:grpSp>
        <p:nvGrpSpPr>
          <p:cNvPr id="34" name="PA_库_组合 33"/>
          <p:cNvGrpSpPr/>
          <p:nvPr>
            <p:custDataLst>
              <p:tags r:id="rId3"/>
            </p:custDataLst>
          </p:nvPr>
        </p:nvGrpSpPr>
        <p:grpSpPr>
          <a:xfrm>
            <a:off x="3599422" y="4766209"/>
            <a:ext cx="6719292" cy="1105810"/>
            <a:chOff x="3599422" y="4766209"/>
            <a:chExt cx="6719292" cy="1105810"/>
          </a:xfrm>
        </p:grpSpPr>
        <p:sp>
          <p:nvSpPr>
            <p:cNvPr id="7" name="Arrow: Chevron 34"/>
            <p:cNvSpPr/>
            <p:nvPr/>
          </p:nvSpPr>
          <p:spPr>
            <a:xfrm flipH="1">
              <a:off x="3599422" y="4766209"/>
              <a:ext cx="2496202" cy="1105810"/>
            </a:xfrm>
            <a:prstGeom prst="chevron">
              <a:avLst>
                <a:gd name="adj" fmla="val 41391"/>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Arrow: Chevron 36"/>
            <p:cNvSpPr/>
            <p:nvPr/>
          </p:nvSpPr>
          <p:spPr>
            <a:xfrm flipH="1">
              <a:off x="5625904" y="4766209"/>
              <a:ext cx="4692810" cy="1105810"/>
            </a:xfrm>
            <a:prstGeom prst="chevron">
              <a:avLst>
                <a:gd name="adj" fmla="val 41391"/>
              </a:avLst>
            </a:prstGeom>
            <a:solidFill>
              <a:schemeClr val="bg1">
                <a:lumMod val="9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Hexagon 41"/>
            <p:cNvSpPr/>
            <p:nvPr/>
          </p:nvSpPr>
          <p:spPr>
            <a:xfrm>
              <a:off x="5750372" y="5021482"/>
              <a:ext cx="690505" cy="595264"/>
            </a:xfrm>
            <a:prstGeom prst="hexagon">
              <a:avLst>
                <a:gd name="adj" fmla="val 41111"/>
                <a:gd name="vf" fmla="val 115470"/>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altLang="zh-CN" sz="2000" b="1"/>
                <a:t>4</a:t>
              </a:r>
            </a:p>
          </p:txBody>
        </p:sp>
        <p:grpSp>
          <p:nvGrpSpPr>
            <p:cNvPr id="17" name="Group 44"/>
            <p:cNvGrpSpPr/>
            <p:nvPr/>
          </p:nvGrpSpPr>
          <p:grpSpPr>
            <a:xfrm>
              <a:off x="6718720" y="4962386"/>
              <a:ext cx="2097682" cy="713456"/>
              <a:chOff x="9029821" y="3139323"/>
              <a:chExt cx="2457329" cy="835777"/>
            </a:xfrm>
          </p:grpSpPr>
          <p:sp>
            <p:nvSpPr>
              <p:cNvPr id="28" name="TextBox 55"/>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a:t>请替换文字内容复制你的内容到此</a:t>
                </a:r>
                <a:br>
                  <a:rPr lang="zh-CN" altLang="en-US" sz="1000" dirty="0"/>
                </a:br>
                <a:r>
                  <a:rPr lang="zh-CN" altLang="en-US" sz="1000" dirty="0"/>
                  <a:t>（请选择只保留文本）</a:t>
                </a:r>
              </a:p>
            </p:txBody>
          </p:sp>
          <p:sp>
            <p:nvSpPr>
              <p:cNvPr id="29" name="Rectangle 56"/>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accent6"/>
                    </a:solidFill>
                  </a:rPr>
                  <a:t>输入标题文本</a:t>
                </a:r>
              </a:p>
            </p:txBody>
          </p:sp>
        </p:grpSp>
        <p:sp>
          <p:nvSpPr>
            <p:cNvPr id="21" name="Freeform: Shape 48"/>
            <p:cNvSpPr/>
            <p:nvPr/>
          </p:nvSpPr>
          <p:spPr bwMode="auto">
            <a:xfrm>
              <a:off x="4761770" y="5037068"/>
              <a:ext cx="324419" cy="509456"/>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p:spPr>
          <p:txBody>
            <a:bodyPr anchor="ctr"/>
            <a:lstStyle/>
            <a:p>
              <a:pPr algn="ctr"/>
              <a:endParaRPr/>
            </a:p>
          </p:txBody>
        </p:sp>
      </p:grpSp>
      <p:grpSp>
        <p:nvGrpSpPr>
          <p:cNvPr id="33" name="PA_库_组合 32"/>
          <p:cNvGrpSpPr/>
          <p:nvPr>
            <p:custDataLst>
              <p:tags r:id="rId4"/>
            </p:custDataLst>
          </p:nvPr>
        </p:nvGrpSpPr>
        <p:grpSpPr>
          <a:xfrm>
            <a:off x="1868155" y="3660399"/>
            <a:ext cx="6723671" cy="1105810"/>
            <a:chOff x="1868155" y="3660399"/>
            <a:chExt cx="6723671" cy="1105810"/>
          </a:xfrm>
        </p:grpSpPr>
        <p:sp>
          <p:nvSpPr>
            <p:cNvPr id="6" name="Arrow: Chevron 33"/>
            <p:cNvSpPr/>
            <p:nvPr/>
          </p:nvSpPr>
          <p:spPr>
            <a:xfrm>
              <a:off x="6095624" y="3660399"/>
              <a:ext cx="2496202" cy="1105810"/>
            </a:xfrm>
            <a:prstGeom prst="chevron">
              <a:avLst>
                <a:gd name="adj" fmla="val 41391"/>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Arrow: Chevron 38"/>
            <p:cNvSpPr/>
            <p:nvPr/>
          </p:nvSpPr>
          <p:spPr>
            <a:xfrm>
              <a:off x="1868155" y="3660399"/>
              <a:ext cx="4692810" cy="1105810"/>
            </a:xfrm>
            <a:prstGeom prst="chevron">
              <a:avLst>
                <a:gd name="adj" fmla="val 41391"/>
              </a:avLst>
            </a:prstGeom>
            <a:solidFill>
              <a:schemeClr val="bg1">
                <a:lumMod val="9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Hexagon 42"/>
            <p:cNvSpPr/>
            <p:nvPr/>
          </p:nvSpPr>
          <p:spPr>
            <a:xfrm>
              <a:off x="5750372" y="3915672"/>
              <a:ext cx="690505" cy="595264"/>
            </a:xfrm>
            <a:prstGeom prst="hexagon">
              <a:avLst>
                <a:gd name="adj" fmla="val 41111"/>
                <a:gd name="vf" fmla="val 115470"/>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altLang="zh-CN" sz="2000" b="1"/>
                <a:t>3</a:t>
              </a:r>
            </a:p>
          </p:txBody>
        </p:sp>
        <p:grpSp>
          <p:nvGrpSpPr>
            <p:cNvPr id="19" name="Group 46"/>
            <p:cNvGrpSpPr/>
            <p:nvPr/>
          </p:nvGrpSpPr>
          <p:grpSpPr>
            <a:xfrm>
              <a:off x="3460267" y="3856576"/>
              <a:ext cx="2055244" cy="713456"/>
              <a:chOff x="609599" y="3139323"/>
              <a:chExt cx="2407615" cy="835777"/>
            </a:xfrm>
          </p:grpSpPr>
          <p:sp>
            <p:nvSpPr>
              <p:cNvPr id="24" name="TextBox 51"/>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a:t>请替换文字内容复制你的内容到此</a:t>
                </a:r>
                <a:br>
                  <a:rPr lang="zh-CN" altLang="en-US" sz="1000" dirty="0"/>
                </a:br>
                <a:r>
                  <a:rPr lang="zh-CN" altLang="en-US" sz="1000" dirty="0"/>
                  <a:t>（请选择只保留文本）</a:t>
                </a:r>
              </a:p>
            </p:txBody>
          </p:sp>
          <p:sp>
            <p:nvSpPr>
              <p:cNvPr id="25" name="Rectangle 52"/>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accent4"/>
                    </a:solidFill>
                  </a:rPr>
                  <a:t>输入标题文本</a:t>
                </a:r>
              </a:p>
            </p:txBody>
          </p:sp>
        </p:grpSp>
        <p:sp>
          <p:nvSpPr>
            <p:cNvPr id="22" name="Freeform: Shape 49"/>
            <p:cNvSpPr/>
            <p:nvPr/>
          </p:nvSpPr>
          <p:spPr bwMode="auto">
            <a:xfrm>
              <a:off x="7115634" y="3888677"/>
              <a:ext cx="411653" cy="646447"/>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w="9525">
              <a:noFill/>
              <a:round/>
            </a:ln>
          </p:spPr>
          <p:txBody>
            <a:bodyPr anchor="ctr"/>
            <a:lstStyle/>
            <a:p>
              <a:pPr algn="ctr"/>
              <a:endParaRPr/>
            </a:p>
          </p:txBody>
        </p:sp>
      </p:grpSp>
      <p:grpSp>
        <p:nvGrpSpPr>
          <p:cNvPr id="32" name="PA_库_组合 31"/>
          <p:cNvGrpSpPr/>
          <p:nvPr>
            <p:custDataLst>
              <p:tags r:id="rId5"/>
            </p:custDataLst>
          </p:nvPr>
        </p:nvGrpSpPr>
        <p:grpSpPr>
          <a:xfrm>
            <a:off x="3599422" y="2554589"/>
            <a:ext cx="6719292" cy="1105810"/>
            <a:chOff x="3599422" y="2554589"/>
            <a:chExt cx="6719292" cy="1105810"/>
          </a:xfrm>
        </p:grpSpPr>
        <p:sp>
          <p:nvSpPr>
            <p:cNvPr id="5" name="Arrow: Chevron 32"/>
            <p:cNvSpPr/>
            <p:nvPr/>
          </p:nvSpPr>
          <p:spPr>
            <a:xfrm flipH="1">
              <a:off x="3599422" y="2554589"/>
              <a:ext cx="2496202" cy="1105810"/>
            </a:xfrm>
            <a:prstGeom prst="chevron">
              <a:avLst>
                <a:gd name="adj" fmla="val 41391"/>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Arrow: Chevron 35"/>
            <p:cNvSpPr/>
            <p:nvPr/>
          </p:nvSpPr>
          <p:spPr>
            <a:xfrm flipH="1">
              <a:off x="5625904" y="2554589"/>
              <a:ext cx="4692810" cy="1105810"/>
            </a:xfrm>
            <a:prstGeom prst="chevron">
              <a:avLst>
                <a:gd name="adj" fmla="val 41391"/>
              </a:avLst>
            </a:prstGeom>
            <a:solidFill>
              <a:schemeClr val="bg1">
                <a:lumMod val="9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Hexagon 40"/>
            <p:cNvSpPr/>
            <p:nvPr/>
          </p:nvSpPr>
          <p:spPr>
            <a:xfrm>
              <a:off x="5750372" y="2809863"/>
              <a:ext cx="690505" cy="595264"/>
            </a:xfrm>
            <a:prstGeom prst="hexagon">
              <a:avLst>
                <a:gd name="adj" fmla="val 41111"/>
                <a:gd name="vf" fmla="val 11547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altLang="zh-CN" sz="2000" b="1"/>
                <a:t>2</a:t>
              </a:r>
            </a:p>
          </p:txBody>
        </p:sp>
        <p:grpSp>
          <p:nvGrpSpPr>
            <p:cNvPr id="16" name="Group 43"/>
            <p:cNvGrpSpPr/>
            <p:nvPr/>
          </p:nvGrpSpPr>
          <p:grpSpPr>
            <a:xfrm>
              <a:off x="6718720" y="2750766"/>
              <a:ext cx="2097682" cy="713456"/>
              <a:chOff x="9029821" y="3139323"/>
              <a:chExt cx="2457329" cy="835777"/>
            </a:xfrm>
          </p:grpSpPr>
          <p:sp>
            <p:nvSpPr>
              <p:cNvPr id="30" name="TextBox 57"/>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a:t>请替换文字内容复制你的内容到此</a:t>
                </a:r>
                <a:br>
                  <a:rPr lang="zh-CN" altLang="en-US" sz="1000" dirty="0"/>
                </a:br>
                <a:r>
                  <a:rPr lang="zh-CN" altLang="en-US" sz="1000" dirty="0"/>
                  <a:t>（请选择只保留文本）</a:t>
                </a:r>
              </a:p>
            </p:txBody>
          </p:sp>
          <p:sp>
            <p:nvSpPr>
              <p:cNvPr id="31" name="Rectangle 58"/>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accent2"/>
                    </a:solidFill>
                  </a:rPr>
                  <a:t>输入标题文本</a:t>
                </a:r>
              </a:p>
            </p:txBody>
          </p:sp>
        </p:grpSp>
        <p:sp>
          <p:nvSpPr>
            <p:cNvPr id="23" name="Freeform: Shape 50"/>
            <p:cNvSpPr/>
            <p:nvPr/>
          </p:nvSpPr>
          <p:spPr bwMode="auto">
            <a:xfrm>
              <a:off x="4680594" y="2845355"/>
              <a:ext cx="333856" cy="524277"/>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p:spPr>
          <p:txBody>
            <a:bodyPr anchor="ctr"/>
            <a:lstStyle/>
            <a:p>
              <a:pPr algn="ctr"/>
              <a:endParaRPr/>
            </a:p>
          </p:txBody>
        </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1+#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0-#ppt_w/2"/>
                                          </p:val>
                                        </p:tav>
                                        <p:tav tm="100000">
                                          <p:val>
                                            <p:strVal val="#ppt_x"/>
                                          </p:val>
                                        </p:tav>
                                      </p:tavLst>
                                    </p:anim>
                                    <p:anim calcmode="lin" valueType="num">
                                      <p:cBhvr additive="base">
                                        <p:cTn id="18" dur="5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1+#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529" y="-297"/>
            <a:ext cx="12193057" cy="6858594"/>
          </a:xfrm>
          <a:prstGeom prst="rect">
            <a:avLst/>
          </a:prstGeom>
        </p:spPr>
      </p:pic>
      <p:sp>
        <p:nvSpPr>
          <p:cNvPr id="11" name="矩形: 圆角 10"/>
          <p:cNvSpPr/>
          <p:nvPr/>
        </p:nvSpPr>
        <p:spPr>
          <a:xfrm>
            <a:off x="1123950" y="725478"/>
            <a:ext cx="10077713" cy="5561022"/>
          </a:xfrm>
          <a:prstGeom prst="roundRect">
            <a:avLst/>
          </a:prstGeom>
          <a:solidFill>
            <a:schemeClr val="bg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latin typeface="+mn-ea"/>
            </a:endParaRPr>
          </a:p>
        </p:txBody>
      </p:sp>
      <p:pic>
        <p:nvPicPr>
          <p:cNvPr id="12" name="图片 11"/>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17255676">
            <a:off x="3413515" y="0"/>
            <a:ext cx="5364970" cy="6858000"/>
          </a:xfrm>
          <a:prstGeom prst="rect">
            <a:avLst/>
          </a:prstGeom>
        </p:spPr>
      </p:pic>
      <p:sp>
        <p:nvSpPr>
          <p:cNvPr id="13" name="矩形 12"/>
          <p:cNvSpPr/>
          <p:nvPr/>
        </p:nvSpPr>
        <p:spPr>
          <a:xfrm>
            <a:off x="3517376" y="3504978"/>
            <a:ext cx="5664724" cy="574453"/>
          </a:xfrm>
          <a:prstGeom prst="rect">
            <a:avLst/>
          </a:prstGeom>
        </p:spPr>
        <p:txBody>
          <a:bodyPr wrap="square" lIns="0" tIns="0" rIns="0" bIns="0">
            <a:spAutoFit/>
          </a:bodyPr>
          <a:lstStyle/>
          <a:p>
            <a:pPr lvl="0" algn="ctr"/>
            <a:r>
              <a:rPr lang="zh-CN" altLang="en-US" sz="3735" b="1" dirty="0">
                <a:solidFill>
                  <a:schemeClr val="accent1"/>
                </a:solidFill>
                <a:latin typeface="+mn-ea"/>
              </a:rPr>
              <a:t>此处输入标题</a:t>
            </a:r>
            <a:endParaRPr lang="en-US" altLang="zh-CN" sz="3735" b="1" dirty="0">
              <a:solidFill>
                <a:schemeClr val="accent1"/>
              </a:solidFill>
              <a:latin typeface="+mn-ea"/>
            </a:endParaRPr>
          </a:p>
        </p:txBody>
      </p:sp>
      <p:sp>
        <p:nvSpPr>
          <p:cNvPr id="14" name="文本框 13"/>
          <p:cNvSpPr txBox="1"/>
          <p:nvPr/>
        </p:nvSpPr>
        <p:spPr>
          <a:xfrm>
            <a:off x="4463542" y="4155639"/>
            <a:ext cx="3772392" cy="407612"/>
          </a:xfrm>
          <a:prstGeom prst="rect">
            <a:avLst/>
          </a:prstGeom>
          <a:noFill/>
        </p:spPr>
        <p:txBody>
          <a:bodyPr wrap="square" lIns="0" tIns="0" rIns="0" bIns="0" rtlCol="0">
            <a:spAutoFit/>
          </a:bodyPr>
          <a:lstStyle/>
          <a:p>
            <a:pPr algn="ctr">
              <a:lnSpc>
                <a:spcPct val="150000"/>
              </a:lnSpc>
            </a:pPr>
            <a:r>
              <a:rPr lang="zh-CN" altLang="en-US" sz="935" dirty="0">
                <a:solidFill>
                  <a:schemeClr val="bg1">
                    <a:lumMod val="65000"/>
                  </a:schemeClr>
                </a:solidFill>
                <a:latin typeface="+mn-ea"/>
                <a:cs typeface="+mn-ea"/>
                <a:sym typeface="Arial" panose="020B0604020202020204" pitchFamily="34" charset="0"/>
              </a:rPr>
              <a:t>请替换文字内容，修改文字内容，也可以直接复制你的内容到此。请替换文字内容，修改文字内容，也可以直接复制你的内容到此。</a:t>
            </a:r>
          </a:p>
        </p:txBody>
      </p:sp>
      <p:sp>
        <p:nvSpPr>
          <p:cNvPr id="15" name="椭圆 14"/>
          <p:cNvSpPr/>
          <p:nvPr/>
        </p:nvSpPr>
        <p:spPr>
          <a:xfrm>
            <a:off x="5691652" y="2084090"/>
            <a:ext cx="1316172" cy="134468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mn-ea"/>
              </a:rPr>
              <a:t>02</a:t>
            </a:r>
            <a:endParaRPr lang="zh-CN" altLang="en-US" sz="4800" b="1" dirty="0">
              <a:solidFill>
                <a:schemeClr val="bg1"/>
              </a:solidFill>
              <a:latin typeface="+mn-ea"/>
            </a:endParaRPr>
          </a:p>
        </p:txBody>
      </p:sp>
      <p:pic>
        <p:nvPicPr>
          <p:cNvPr id="16" name="图片 15"/>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462473" y="4559397"/>
            <a:ext cx="1770649" cy="1777183"/>
          </a:xfrm>
          <a:prstGeom prst="rect">
            <a:avLst/>
          </a:prstGeom>
        </p:spPr>
      </p:pic>
      <p:pic>
        <p:nvPicPr>
          <p:cNvPr id="17" name="图片 16"/>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rot="20681264">
            <a:off x="8978216" y="4453288"/>
            <a:ext cx="2671763" cy="194341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4*#ppt_w"/>
                                          </p:val>
                                        </p:tav>
                                        <p:tav tm="100000">
                                          <p:val>
                                            <p:strVal val="#ppt_w"/>
                                          </p:val>
                                        </p:tav>
                                      </p:tavLst>
                                    </p:anim>
                                    <p:anim calcmode="lin" valueType="num">
                                      <p:cBhvr>
                                        <p:cTn id="8" dur="500" fill="hold"/>
                                        <p:tgtEl>
                                          <p:spTgt spid="13"/>
                                        </p:tgtEl>
                                        <p:attrNameLst>
                                          <p:attrName>ppt_h</p:attrName>
                                        </p:attrNameLst>
                                      </p:cBhvr>
                                      <p:tavLst>
                                        <p:tav tm="0">
                                          <p:val>
                                            <p:strVal val="4*#ppt_h"/>
                                          </p:val>
                                        </p:tav>
                                        <p:tav tm="100000">
                                          <p:val>
                                            <p:strVal val="#ppt_h"/>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1"/>
          <p:cNvGrpSpPr/>
          <p:nvPr>
            <p:custDataLst>
              <p:tags r:id="rId2"/>
            </p:custDataLst>
          </p:nvPr>
        </p:nvGrpSpPr>
        <p:grpSpPr>
          <a:xfrm>
            <a:off x="1091444" y="1872881"/>
            <a:ext cx="4032448" cy="3343981"/>
            <a:chOff x="1091444" y="2276872"/>
            <a:chExt cx="3692330" cy="3061932"/>
          </a:xfrm>
        </p:grpSpPr>
        <p:sp>
          <p:nvSpPr>
            <p:cNvPr id="14" name="Freeform: Shape 3"/>
            <p:cNvSpPr/>
            <p:nvPr/>
          </p:nvSpPr>
          <p:spPr bwMode="auto">
            <a:xfrm>
              <a:off x="1091444" y="3104895"/>
              <a:ext cx="3692330" cy="1763614"/>
            </a:xfrm>
            <a:custGeom>
              <a:avLst/>
              <a:gdLst>
                <a:gd name="T0" fmla="*/ 738 w 1476"/>
                <a:gd name="T1" fmla="*/ 0 h 705"/>
                <a:gd name="T2" fmla="*/ 1476 w 1476"/>
                <a:gd name="T3" fmla="*/ 351 h 705"/>
                <a:gd name="T4" fmla="*/ 738 w 1476"/>
                <a:gd name="T5" fmla="*/ 705 h 705"/>
                <a:gd name="T6" fmla="*/ 0 w 1476"/>
                <a:gd name="T7" fmla="*/ 351 h 705"/>
                <a:gd name="T8" fmla="*/ 738 w 1476"/>
                <a:gd name="T9" fmla="*/ 0 h 705"/>
              </a:gdLst>
              <a:ahLst/>
              <a:cxnLst>
                <a:cxn ang="0">
                  <a:pos x="T0" y="T1"/>
                </a:cxn>
                <a:cxn ang="0">
                  <a:pos x="T2" y="T3"/>
                </a:cxn>
                <a:cxn ang="0">
                  <a:pos x="T4" y="T5"/>
                </a:cxn>
                <a:cxn ang="0">
                  <a:pos x="T6" y="T7"/>
                </a:cxn>
                <a:cxn ang="0">
                  <a:pos x="T8" y="T9"/>
                </a:cxn>
              </a:cxnLst>
              <a:rect l="0" t="0" r="r" b="b"/>
              <a:pathLst>
                <a:path w="1476" h="705">
                  <a:moveTo>
                    <a:pt x="738" y="0"/>
                  </a:moveTo>
                  <a:lnTo>
                    <a:pt x="1476" y="351"/>
                  </a:lnTo>
                  <a:lnTo>
                    <a:pt x="738" y="705"/>
                  </a:lnTo>
                  <a:lnTo>
                    <a:pt x="0" y="351"/>
                  </a:lnTo>
                  <a:lnTo>
                    <a:pt x="738" y="0"/>
                  </a:lnTo>
                  <a:close/>
                </a:path>
              </a:pathLst>
            </a:custGeom>
            <a:solidFill>
              <a:schemeClr val="accent5">
                <a:lumMod val="60000"/>
                <a:lumOff val="40000"/>
              </a:schemeClr>
            </a:solidFill>
            <a:ln>
              <a:noFill/>
            </a:ln>
          </p:spPr>
          <p:txBody>
            <a:bodyPr anchor="ctr"/>
            <a:lstStyle/>
            <a:p>
              <a:pPr algn="ctr"/>
              <a:endParaRPr/>
            </a:p>
          </p:txBody>
        </p:sp>
        <p:sp>
          <p:nvSpPr>
            <p:cNvPr id="15" name="Freeform: Shape 4"/>
            <p:cNvSpPr/>
            <p:nvPr/>
          </p:nvSpPr>
          <p:spPr bwMode="auto">
            <a:xfrm>
              <a:off x="2937609" y="3982948"/>
              <a:ext cx="1846165" cy="1355856"/>
            </a:xfrm>
            <a:custGeom>
              <a:avLst/>
              <a:gdLst>
                <a:gd name="T0" fmla="*/ 0 w 738"/>
                <a:gd name="T1" fmla="*/ 542 h 542"/>
                <a:gd name="T2" fmla="*/ 738 w 738"/>
                <a:gd name="T3" fmla="*/ 190 h 542"/>
                <a:gd name="T4" fmla="*/ 738 w 738"/>
                <a:gd name="T5" fmla="*/ 0 h 542"/>
                <a:gd name="T6" fmla="*/ 0 w 738"/>
                <a:gd name="T7" fmla="*/ 354 h 542"/>
                <a:gd name="T8" fmla="*/ 0 w 738"/>
                <a:gd name="T9" fmla="*/ 542 h 542"/>
              </a:gdLst>
              <a:ahLst/>
              <a:cxnLst>
                <a:cxn ang="0">
                  <a:pos x="T0" y="T1"/>
                </a:cxn>
                <a:cxn ang="0">
                  <a:pos x="T2" y="T3"/>
                </a:cxn>
                <a:cxn ang="0">
                  <a:pos x="T4" y="T5"/>
                </a:cxn>
                <a:cxn ang="0">
                  <a:pos x="T6" y="T7"/>
                </a:cxn>
                <a:cxn ang="0">
                  <a:pos x="T8" y="T9"/>
                </a:cxn>
              </a:cxnLst>
              <a:rect l="0" t="0" r="r" b="b"/>
              <a:pathLst>
                <a:path w="738" h="542">
                  <a:moveTo>
                    <a:pt x="0" y="542"/>
                  </a:moveTo>
                  <a:lnTo>
                    <a:pt x="738" y="190"/>
                  </a:lnTo>
                  <a:lnTo>
                    <a:pt x="738" y="0"/>
                  </a:lnTo>
                  <a:lnTo>
                    <a:pt x="0" y="354"/>
                  </a:lnTo>
                  <a:lnTo>
                    <a:pt x="0" y="542"/>
                  </a:lnTo>
                  <a:close/>
                </a:path>
              </a:pathLst>
            </a:custGeom>
            <a:solidFill>
              <a:schemeClr val="accent5"/>
            </a:solidFill>
            <a:ln>
              <a:noFill/>
            </a:ln>
          </p:spPr>
          <p:txBody>
            <a:bodyPr anchor="ctr"/>
            <a:lstStyle/>
            <a:p>
              <a:pPr algn="ctr"/>
              <a:endParaRPr/>
            </a:p>
          </p:txBody>
        </p:sp>
        <p:sp>
          <p:nvSpPr>
            <p:cNvPr id="16" name="Freeform: Shape 5"/>
            <p:cNvSpPr/>
            <p:nvPr/>
          </p:nvSpPr>
          <p:spPr bwMode="auto">
            <a:xfrm>
              <a:off x="1091444" y="3982948"/>
              <a:ext cx="1846165" cy="1355856"/>
            </a:xfrm>
            <a:custGeom>
              <a:avLst/>
              <a:gdLst>
                <a:gd name="T0" fmla="*/ 738 w 738"/>
                <a:gd name="T1" fmla="*/ 542 h 542"/>
                <a:gd name="T2" fmla="*/ 0 w 738"/>
                <a:gd name="T3" fmla="*/ 190 h 542"/>
                <a:gd name="T4" fmla="*/ 0 w 738"/>
                <a:gd name="T5" fmla="*/ 0 h 542"/>
                <a:gd name="T6" fmla="*/ 738 w 738"/>
                <a:gd name="T7" fmla="*/ 354 h 542"/>
                <a:gd name="T8" fmla="*/ 738 w 738"/>
                <a:gd name="T9" fmla="*/ 542 h 542"/>
              </a:gdLst>
              <a:ahLst/>
              <a:cxnLst>
                <a:cxn ang="0">
                  <a:pos x="T0" y="T1"/>
                </a:cxn>
                <a:cxn ang="0">
                  <a:pos x="T2" y="T3"/>
                </a:cxn>
                <a:cxn ang="0">
                  <a:pos x="T4" y="T5"/>
                </a:cxn>
                <a:cxn ang="0">
                  <a:pos x="T6" y="T7"/>
                </a:cxn>
                <a:cxn ang="0">
                  <a:pos x="T8" y="T9"/>
                </a:cxn>
              </a:cxnLst>
              <a:rect l="0" t="0" r="r" b="b"/>
              <a:pathLst>
                <a:path w="738" h="542">
                  <a:moveTo>
                    <a:pt x="738" y="542"/>
                  </a:moveTo>
                  <a:lnTo>
                    <a:pt x="0" y="190"/>
                  </a:lnTo>
                  <a:lnTo>
                    <a:pt x="0" y="0"/>
                  </a:lnTo>
                  <a:lnTo>
                    <a:pt x="738" y="354"/>
                  </a:lnTo>
                  <a:lnTo>
                    <a:pt x="738" y="542"/>
                  </a:lnTo>
                  <a:close/>
                </a:path>
              </a:pathLst>
            </a:custGeom>
            <a:solidFill>
              <a:schemeClr val="accent5">
                <a:lumMod val="75000"/>
              </a:schemeClr>
            </a:solidFill>
            <a:ln>
              <a:noFill/>
            </a:ln>
          </p:spPr>
          <p:txBody>
            <a:bodyPr anchor="ctr"/>
            <a:lstStyle/>
            <a:p>
              <a:pPr algn="ctr"/>
              <a:endParaRPr/>
            </a:p>
          </p:txBody>
        </p:sp>
        <p:sp>
          <p:nvSpPr>
            <p:cNvPr id="17" name="Freeform: Shape 6"/>
            <p:cNvSpPr/>
            <p:nvPr/>
          </p:nvSpPr>
          <p:spPr bwMode="auto">
            <a:xfrm>
              <a:off x="1446668" y="2847232"/>
              <a:ext cx="2986885" cy="1428402"/>
            </a:xfrm>
            <a:custGeom>
              <a:avLst/>
              <a:gdLst>
                <a:gd name="T0" fmla="*/ 596 w 1194"/>
                <a:gd name="T1" fmla="*/ 0 h 571"/>
                <a:gd name="T2" fmla="*/ 1194 w 1194"/>
                <a:gd name="T3" fmla="*/ 286 h 571"/>
                <a:gd name="T4" fmla="*/ 596 w 1194"/>
                <a:gd name="T5" fmla="*/ 571 h 571"/>
                <a:gd name="T6" fmla="*/ 0 w 1194"/>
                <a:gd name="T7" fmla="*/ 286 h 571"/>
                <a:gd name="T8" fmla="*/ 596 w 1194"/>
                <a:gd name="T9" fmla="*/ 0 h 571"/>
              </a:gdLst>
              <a:ahLst/>
              <a:cxnLst>
                <a:cxn ang="0">
                  <a:pos x="T0" y="T1"/>
                </a:cxn>
                <a:cxn ang="0">
                  <a:pos x="T2" y="T3"/>
                </a:cxn>
                <a:cxn ang="0">
                  <a:pos x="T4" y="T5"/>
                </a:cxn>
                <a:cxn ang="0">
                  <a:pos x="T6" y="T7"/>
                </a:cxn>
                <a:cxn ang="0">
                  <a:pos x="T8" y="T9"/>
                </a:cxn>
              </a:cxnLst>
              <a:rect l="0" t="0" r="r" b="b"/>
              <a:pathLst>
                <a:path w="1194" h="571">
                  <a:moveTo>
                    <a:pt x="596" y="0"/>
                  </a:moveTo>
                  <a:lnTo>
                    <a:pt x="1194" y="286"/>
                  </a:lnTo>
                  <a:lnTo>
                    <a:pt x="596" y="571"/>
                  </a:lnTo>
                  <a:lnTo>
                    <a:pt x="0" y="286"/>
                  </a:lnTo>
                  <a:lnTo>
                    <a:pt x="596" y="0"/>
                  </a:lnTo>
                  <a:close/>
                </a:path>
              </a:pathLst>
            </a:custGeom>
            <a:solidFill>
              <a:schemeClr val="accent4">
                <a:lumMod val="60000"/>
                <a:lumOff val="40000"/>
              </a:schemeClr>
            </a:solidFill>
            <a:ln>
              <a:noFill/>
            </a:ln>
          </p:spPr>
          <p:txBody>
            <a:bodyPr anchor="ctr"/>
            <a:lstStyle/>
            <a:p>
              <a:pPr algn="ctr"/>
              <a:endParaRPr/>
            </a:p>
          </p:txBody>
        </p:sp>
        <p:sp>
          <p:nvSpPr>
            <p:cNvPr id="18" name="Freeform: Shape 7"/>
            <p:cNvSpPr/>
            <p:nvPr/>
          </p:nvSpPr>
          <p:spPr bwMode="auto">
            <a:xfrm>
              <a:off x="2937609" y="3562683"/>
              <a:ext cx="1495944" cy="1180745"/>
            </a:xfrm>
            <a:custGeom>
              <a:avLst/>
              <a:gdLst>
                <a:gd name="T0" fmla="*/ 0 w 598"/>
                <a:gd name="T1" fmla="*/ 472 h 472"/>
                <a:gd name="T2" fmla="*/ 598 w 598"/>
                <a:gd name="T3" fmla="*/ 187 h 472"/>
                <a:gd name="T4" fmla="*/ 598 w 598"/>
                <a:gd name="T5" fmla="*/ 0 h 472"/>
                <a:gd name="T6" fmla="*/ 0 w 598"/>
                <a:gd name="T7" fmla="*/ 285 h 472"/>
                <a:gd name="T8" fmla="*/ 0 w 598"/>
                <a:gd name="T9" fmla="*/ 472 h 472"/>
              </a:gdLst>
              <a:ahLst/>
              <a:cxnLst>
                <a:cxn ang="0">
                  <a:pos x="T0" y="T1"/>
                </a:cxn>
                <a:cxn ang="0">
                  <a:pos x="T2" y="T3"/>
                </a:cxn>
                <a:cxn ang="0">
                  <a:pos x="T4" y="T5"/>
                </a:cxn>
                <a:cxn ang="0">
                  <a:pos x="T6" y="T7"/>
                </a:cxn>
                <a:cxn ang="0">
                  <a:pos x="T8" y="T9"/>
                </a:cxn>
              </a:cxnLst>
              <a:rect l="0" t="0" r="r" b="b"/>
              <a:pathLst>
                <a:path w="598" h="472">
                  <a:moveTo>
                    <a:pt x="0" y="472"/>
                  </a:moveTo>
                  <a:lnTo>
                    <a:pt x="598" y="187"/>
                  </a:lnTo>
                  <a:lnTo>
                    <a:pt x="598" y="0"/>
                  </a:lnTo>
                  <a:lnTo>
                    <a:pt x="0" y="285"/>
                  </a:lnTo>
                  <a:lnTo>
                    <a:pt x="0" y="472"/>
                  </a:lnTo>
                  <a:close/>
                </a:path>
              </a:pathLst>
            </a:custGeom>
            <a:solidFill>
              <a:schemeClr val="accent4"/>
            </a:solidFill>
            <a:ln w="9525">
              <a:noFill/>
              <a:round/>
            </a:ln>
          </p:spPr>
          <p:txBody>
            <a:bodyPr anchor="ctr"/>
            <a:lstStyle/>
            <a:p>
              <a:pPr algn="ctr"/>
              <a:endParaRPr/>
            </a:p>
          </p:txBody>
        </p:sp>
        <p:sp>
          <p:nvSpPr>
            <p:cNvPr id="19" name="Freeform: Shape 8"/>
            <p:cNvSpPr/>
            <p:nvPr/>
          </p:nvSpPr>
          <p:spPr bwMode="auto">
            <a:xfrm>
              <a:off x="1446668" y="3562683"/>
              <a:ext cx="1490941" cy="1180745"/>
            </a:xfrm>
            <a:custGeom>
              <a:avLst/>
              <a:gdLst>
                <a:gd name="T0" fmla="*/ 596 w 596"/>
                <a:gd name="T1" fmla="*/ 472 h 472"/>
                <a:gd name="T2" fmla="*/ 0 w 596"/>
                <a:gd name="T3" fmla="*/ 187 h 472"/>
                <a:gd name="T4" fmla="*/ 0 w 596"/>
                <a:gd name="T5" fmla="*/ 0 h 472"/>
                <a:gd name="T6" fmla="*/ 596 w 596"/>
                <a:gd name="T7" fmla="*/ 285 h 472"/>
                <a:gd name="T8" fmla="*/ 596 w 596"/>
                <a:gd name="T9" fmla="*/ 472 h 472"/>
              </a:gdLst>
              <a:ahLst/>
              <a:cxnLst>
                <a:cxn ang="0">
                  <a:pos x="T0" y="T1"/>
                </a:cxn>
                <a:cxn ang="0">
                  <a:pos x="T2" y="T3"/>
                </a:cxn>
                <a:cxn ang="0">
                  <a:pos x="T4" y="T5"/>
                </a:cxn>
                <a:cxn ang="0">
                  <a:pos x="T6" y="T7"/>
                </a:cxn>
                <a:cxn ang="0">
                  <a:pos x="T8" y="T9"/>
                </a:cxn>
              </a:cxnLst>
              <a:rect l="0" t="0" r="r" b="b"/>
              <a:pathLst>
                <a:path w="596" h="472">
                  <a:moveTo>
                    <a:pt x="596" y="472"/>
                  </a:moveTo>
                  <a:lnTo>
                    <a:pt x="0" y="187"/>
                  </a:lnTo>
                  <a:lnTo>
                    <a:pt x="0" y="0"/>
                  </a:lnTo>
                  <a:lnTo>
                    <a:pt x="596" y="285"/>
                  </a:lnTo>
                  <a:lnTo>
                    <a:pt x="596" y="472"/>
                  </a:lnTo>
                  <a:close/>
                </a:path>
              </a:pathLst>
            </a:custGeom>
            <a:solidFill>
              <a:schemeClr val="accent4">
                <a:lumMod val="75000"/>
              </a:schemeClr>
            </a:solidFill>
            <a:ln>
              <a:noFill/>
            </a:ln>
          </p:spPr>
          <p:txBody>
            <a:bodyPr anchor="ctr"/>
            <a:lstStyle/>
            <a:p>
              <a:pPr algn="ctr"/>
              <a:endParaRPr/>
            </a:p>
          </p:txBody>
        </p:sp>
        <p:sp>
          <p:nvSpPr>
            <p:cNvPr id="20" name="Freeform: Shape 9"/>
            <p:cNvSpPr/>
            <p:nvPr/>
          </p:nvSpPr>
          <p:spPr bwMode="auto">
            <a:xfrm>
              <a:off x="1881943" y="2734662"/>
              <a:ext cx="2113835" cy="1010638"/>
            </a:xfrm>
            <a:custGeom>
              <a:avLst/>
              <a:gdLst>
                <a:gd name="T0" fmla="*/ 422 w 845"/>
                <a:gd name="T1" fmla="*/ 0 h 404"/>
                <a:gd name="T2" fmla="*/ 845 w 845"/>
                <a:gd name="T3" fmla="*/ 202 h 404"/>
                <a:gd name="T4" fmla="*/ 422 w 845"/>
                <a:gd name="T5" fmla="*/ 404 h 404"/>
                <a:gd name="T6" fmla="*/ 0 w 845"/>
                <a:gd name="T7" fmla="*/ 202 h 404"/>
                <a:gd name="T8" fmla="*/ 422 w 845"/>
                <a:gd name="T9" fmla="*/ 0 h 404"/>
              </a:gdLst>
              <a:ahLst/>
              <a:cxnLst>
                <a:cxn ang="0">
                  <a:pos x="T0" y="T1"/>
                </a:cxn>
                <a:cxn ang="0">
                  <a:pos x="T2" y="T3"/>
                </a:cxn>
                <a:cxn ang="0">
                  <a:pos x="T4" y="T5"/>
                </a:cxn>
                <a:cxn ang="0">
                  <a:pos x="T6" y="T7"/>
                </a:cxn>
                <a:cxn ang="0">
                  <a:pos x="T8" y="T9"/>
                </a:cxn>
              </a:cxnLst>
              <a:rect l="0" t="0" r="r" b="b"/>
              <a:pathLst>
                <a:path w="845" h="404">
                  <a:moveTo>
                    <a:pt x="422" y="0"/>
                  </a:moveTo>
                  <a:lnTo>
                    <a:pt x="845" y="202"/>
                  </a:lnTo>
                  <a:lnTo>
                    <a:pt x="422" y="404"/>
                  </a:lnTo>
                  <a:lnTo>
                    <a:pt x="0" y="202"/>
                  </a:lnTo>
                  <a:lnTo>
                    <a:pt x="422" y="0"/>
                  </a:lnTo>
                  <a:close/>
                </a:path>
              </a:pathLst>
            </a:custGeom>
            <a:solidFill>
              <a:schemeClr val="accent3">
                <a:lumMod val="60000"/>
                <a:lumOff val="40000"/>
              </a:schemeClr>
            </a:solidFill>
            <a:ln>
              <a:noFill/>
            </a:ln>
          </p:spPr>
          <p:txBody>
            <a:bodyPr anchor="ctr"/>
            <a:lstStyle/>
            <a:p>
              <a:pPr algn="ctr"/>
              <a:endParaRPr/>
            </a:p>
          </p:txBody>
        </p:sp>
        <p:sp>
          <p:nvSpPr>
            <p:cNvPr id="21" name="Freeform: Shape 10"/>
            <p:cNvSpPr/>
            <p:nvPr/>
          </p:nvSpPr>
          <p:spPr bwMode="auto">
            <a:xfrm>
              <a:off x="2937609" y="3239980"/>
              <a:ext cx="1058169" cy="910575"/>
            </a:xfrm>
            <a:custGeom>
              <a:avLst/>
              <a:gdLst>
                <a:gd name="T0" fmla="*/ 0 w 423"/>
                <a:gd name="T1" fmla="*/ 364 h 364"/>
                <a:gd name="T2" fmla="*/ 423 w 423"/>
                <a:gd name="T3" fmla="*/ 162 h 364"/>
                <a:gd name="T4" fmla="*/ 423 w 423"/>
                <a:gd name="T5" fmla="*/ 0 h 364"/>
                <a:gd name="T6" fmla="*/ 0 w 423"/>
                <a:gd name="T7" fmla="*/ 202 h 364"/>
                <a:gd name="T8" fmla="*/ 0 w 423"/>
                <a:gd name="T9" fmla="*/ 364 h 364"/>
              </a:gdLst>
              <a:ahLst/>
              <a:cxnLst>
                <a:cxn ang="0">
                  <a:pos x="T0" y="T1"/>
                </a:cxn>
                <a:cxn ang="0">
                  <a:pos x="T2" y="T3"/>
                </a:cxn>
                <a:cxn ang="0">
                  <a:pos x="T4" y="T5"/>
                </a:cxn>
                <a:cxn ang="0">
                  <a:pos x="T6" y="T7"/>
                </a:cxn>
                <a:cxn ang="0">
                  <a:pos x="T8" y="T9"/>
                </a:cxn>
              </a:cxnLst>
              <a:rect l="0" t="0" r="r" b="b"/>
              <a:pathLst>
                <a:path w="423" h="364">
                  <a:moveTo>
                    <a:pt x="0" y="364"/>
                  </a:moveTo>
                  <a:lnTo>
                    <a:pt x="423" y="162"/>
                  </a:lnTo>
                  <a:lnTo>
                    <a:pt x="423" y="0"/>
                  </a:lnTo>
                  <a:lnTo>
                    <a:pt x="0" y="202"/>
                  </a:lnTo>
                  <a:lnTo>
                    <a:pt x="0" y="364"/>
                  </a:lnTo>
                  <a:close/>
                </a:path>
              </a:pathLst>
            </a:custGeom>
            <a:solidFill>
              <a:schemeClr val="accent3"/>
            </a:solidFill>
            <a:ln>
              <a:noFill/>
            </a:ln>
          </p:spPr>
          <p:txBody>
            <a:bodyPr anchor="ctr"/>
            <a:lstStyle/>
            <a:p>
              <a:pPr algn="ctr"/>
              <a:endParaRPr/>
            </a:p>
          </p:txBody>
        </p:sp>
        <p:sp>
          <p:nvSpPr>
            <p:cNvPr id="22" name="Freeform: Shape 11"/>
            <p:cNvSpPr/>
            <p:nvPr/>
          </p:nvSpPr>
          <p:spPr bwMode="auto">
            <a:xfrm>
              <a:off x="1881943" y="3239980"/>
              <a:ext cx="1055666" cy="910575"/>
            </a:xfrm>
            <a:custGeom>
              <a:avLst/>
              <a:gdLst>
                <a:gd name="T0" fmla="*/ 422 w 422"/>
                <a:gd name="T1" fmla="*/ 364 h 364"/>
                <a:gd name="T2" fmla="*/ 0 w 422"/>
                <a:gd name="T3" fmla="*/ 162 h 364"/>
                <a:gd name="T4" fmla="*/ 0 w 422"/>
                <a:gd name="T5" fmla="*/ 0 h 364"/>
                <a:gd name="T6" fmla="*/ 422 w 422"/>
                <a:gd name="T7" fmla="*/ 202 h 364"/>
                <a:gd name="T8" fmla="*/ 422 w 422"/>
                <a:gd name="T9" fmla="*/ 364 h 364"/>
              </a:gdLst>
              <a:ahLst/>
              <a:cxnLst>
                <a:cxn ang="0">
                  <a:pos x="T0" y="T1"/>
                </a:cxn>
                <a:cxn ang="0">
                  <a:pos x="T2" y="T3"/>
                </a:cxn>
                <a:cxn ang="0">
                  <a:pos x="T4" y="T5"/>
                </a:cxn>
                <a:cxn ang="0">
                  <a:pos x="T6" y="T7"/>
                </a:cxn>
                <a:cxn ang="0">
                  <a:pos x="T8" y="T9"/>
                </a:cxn>
              </a:cxnLst>
              <a:rect l="0" t="0" r="r" b="b"/>
              <a:pathLst>
                <a:path w="422" h="364">
                  <a:moveTo>
                    <a:pt x="422" y="364"/>
                  </a:moveTo>
                  <a:lnTo>
                    <a:pt x="0" y="162"/>
                  </a:lnTo>
                  <a:lnTo>
                    <a:pt x="0" y="0"/>
                  </a:lnTo>
                  <a:lnTo>
                    <a:pt x="422" y="202"/>
                  </a:lnTo>
                  <a:lnTo>
                    <a:pt x="422" y="364"/>
                  </a:lnTo>
                  <a:close/>
                </a:path>
              </a:pathLst>
            </a:custGeom>
            <a:solidFill>
              <a:schemeClr val="accent3">
                <a:lumMod val="75000"/>
              </a:schemeClr>
            </a:solidFill>
            <a:ln>
              <a:noFill/>
            </a:ln>
          </p:spPr>
          <p:txBody>
            <a:bodyPr anchor="ctr"/>
            <a:lstStyle/>
            <a:p>
              <a:pPr algn="ctr"/>
              <a:endParaRPr/>
            </a:p>
          </p:txBody>
        </p:sp>
        <p:sp>
          <p:nvSpPr>
            <p:cNvPr id="23" name="Freeform: Shape 12"/>
            <p:cNvSpPr/>
            <p:nvPr/>
          </p:nvSpPr>
          <p:spPr bwMode="auto">
            <a:xfrm>
              <a:off x="2194641" y="2504516"/>
              <a:ext cx="1490941" cy="712951"/>
            </a:xfrm>
            <a:custGeom>
              <a:avLst/>
              <a:gdLst>
                <a:gd name="T0" fmla="*/ 297 w 596"/>
                <a:gd name="T1" fmla="*/ 0 h 285"/>
                <a:gd name="T2" fmla="*/ 596 w 596"/>
                <a:gd name="T3" fmla="*/ 142 h 285"/>
                <a:gd name="T4" fmla="*/ 297 w 596"/>
                <a:gd name="T5" fmla="*/ 285 h 285"/>
                <a:gd name="T6" fmla="*/ 0 w 596"/>
                <a:gd name="T7" fmla="*/ 142 h 285"/>
                <a:gd name="T8" fmla="*/ 297 w 596"/>
                <a:gd name="T9" fmla="*/ 0 h 285"/>
              </a:gdLst>
              <a:ahLst/>
              <a:cxnLst>
                <a:cxn ang="0">
                  <a:pos x="T0" y="T1"/>
                </a:cxn>
                <a:cxn ang="0">
                  <a:pos x="T2" y="T3"/>
                </a:cxn>
                <a:cxn ang="0">
                  <a:pos x="T4" y="T5"/>
                </a:cxn>
                <a:cxn ang="0">
                  <a:pos x="T6" y="T7"/>
                </a:cxn>
                <a:cxn ang="0">
                  <a:pos x="T8" y="T9"/>
                </a:cxn>
              </a:cxnLst>
              <a:rect l="0" t="0" r="r" b="b"/>
              <a:pathLst>
                <a:path w="596" h="285">
                  <a:moveTo>
                    <a:pt x="297" y="0"/>
                  </a:moveTo>
                  <a:lnTo>
                    <a:pt x="596" y="142"/>
                  </a:lnTo>
                  <a:lnTo>
                    <a:pt x="297" y="285"/>
                  </a:lnTo>
                  <a:lnTo>
                    <a:pt x="0" y="142"/>
                  </a:lnTo>
                  <a:lnTo>
                    <a:pt x="297"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13"/>
            <p:cNvSpPr/>
            <p:nvPr/>
          </p:nvSpPr>
          <p:spPr bwMode="auto">
            <a:xfrm>
              <a:off x="2937609" y="2859741"/>
              <a:ext cx="747973" cy="742970"/>
            </a:xfrm>
            <a:custGeom>
              <a:avLst/>
              <a:gdLst>
                <a:gd name="T0" fmla="*/ 0 w 299"/>
                <a:gd name="T1" fmla="*/ 297 h 297"/>
                <a:gd name="T2" fmla="*/ 299 w 299"/>
                <a:gd name="T3" fmla="*/ 155 h 297"/>
                <a:gd name="T4" fmla="*/ 299 w 299"/>
                <a:gd name="T5" fmla="*/ 0 h 297"/>
                <a:gd name="T6" fmla="*/ 0 w 299"/>
                <a:gd name="T7" fmla="*/ 143 h 297"/>
                <a:gd name="T8" fmla="*/ 0 w 299"/>
                <a:gd name="T9" fmla="*/ 297 h 297"/>
              </a:gdLst>
              <a:ahLst/>
              <a:cxnLst>
                <a:cxn ang="0">
                  <a:pos x="T0" y="T1"/>
                </a:cxn>
                <a:cxn ang="0">
                  <a:pos x="T2" y="T3"/>
                </a:cxn>
                <a:cxn ang="0">
                  <a:pos x="T4" y="T5"/>
                </a:cxn>
                <a:cxn ang="0">
                  <a:pos x="T6" y="T7"/>
                </a:cxn>
                <a:cxn ang="0">
                  <a:pos x="T8" y="T9"/>
                </a:cxn>
              </a:cxnLst>
              <a:rect l="0" t="0" r="r" b="b"/>
              <a:pathLst>
                <a:path w="299" h="297">
                  <a:moveTo>
                    <a:pt x="0" y="297"/>
                  </a:moveTo>
                  <a:lnTo>
                    <a:pt x="299" y="155"/>
                  </a:lnTo>
                  <a:lnTo>
                    <a:pt x="299" y="0"/>
                  </a:lnTo>
                  <a:lnTo>
                    <a:pt x="0" y="143"/>
                  </a:lnTo>
                  <a:lnTo>
                    <a:pt x="0" y="29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Freeform: Shape 14"/>
            <p:cNvSpPr/>
            <p:nvPr/>
          </p:nvSpPr>
          <p:spPr bwMode="auto">
            <a:xfrm>
              <a:off x="2194641" y="2859741"/>
              <a:ext cx="742970" cy="742970"/>
            </a:xfrm>
            <a:custGeom>
              <a:avLst/>
              <a:gdLst>
                <a:gd name="T0" fmla="*/ 297 w 297"/>
                <a:gd name="T1" fmla="*/ 297 h 297"/>
                <a:gd name="T2" fmla="*/ 0 w 297"/>
                <a:gd name="T3" fmla="*/ 155 h 297"/>
                <a:gd name="T4" fmla="*/ 0 w 297"/>
                <a:gd name="T5" fmla="*/ 0 h 297"/>
                <a:gd name="T6" fmla="*/ 297 w 297"/>
                <a:gd name="T7" fmla="*/ 143 h 297"/>
                <a:gd name="T8" fmla="*/ 297 w 297"/>
                <a:gd name="T9" fmla="*/ 297 h 297"/>
              </a:gdLst>
              <a:ahLst/>
              <a:cxnLst>
                <a:cxn ang="0">
                  <a:pos x="T0" y="T1"/>
                </a:cxn>
                <a:cxn ang="0">
                  <a:pos x="T2" y="T3"/>
                </a:cxn>
                <a:cxn ang="0">
                  <a:pos x="T4" y="T5"/>
                </a:cxn>
                <a:cxn ang="0">
                  <a:pos x="T6" y="T7"/>
                </a:cxn>
                <a:cxn ang="0">
                  <a:pos x="T8" y="T9"/>
                </a:cxn>
              </a:cxnLst>
              <a:rect l="0" t="0" r="r" b="b"/>
              <a:pathLst>
                <a:path w="297" h="297">
                  <a:moveTo>
                    <a:pt x="297" y="297"/>
                  </a:moveTo>
                  <a:lnTo>
                    <a:pt x="0" y="155"/>
                  </a:lnTo>
                  <a:lnTo>
                    <a:pt x="0" y="0"/>
                  </a:lnTo>
                  <a:lnTo>
                    <a:pt x="297" y="143"/>
                  </a:lnTo>
                  <a:lnTo>
                    <a:pt x="297" y="29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15"/>
            <p:cNvSpPr/>
            <p:nvPr/>
          </p:nvSpPr>
          <p:spPr bwMode="auto">
            <a:xfrm>
              <a:off x="2337230" y="2276872"/>
              <a:ext cx="1200758" cy="833026"/>
            </a:xfrm>
            <a:custGeom>
              <a:avLst/>
              <a:gdLst>
                <a:gd name="T0" fmla="*/ 240 w 480"/>
                <a:gd name="T1" fmla="*/ 0 h 333"/>
                <a:gd name="T2" fmla="*/ 480 w 480"/>
                <a:gd name="T3" fmla="*/ 219 h 333"/>
                <a:gd name="T4" fmla="*/ 240 w 480"/>
                <a:gd name="T5" fmla="*/ 333 h 333"/>
                <a:gd name="T6" fmla="*/ 0 w 480"/>
                <a:gd name="T7" fmla="*/ 219 h 333"/>
                <a:gd name="T8" fmla="*/ 240 w 480"/>
                <a:gd name="T9" fmla="*/ 0 h 333"/>
              </a:gdLst>
              <a:ahLst/>
              <a:cxnLst>
                <a:cxn ang="0">
                  <a:pos x="T0" y="T1"/>
                </a:cxn>
                <a:cxn ang="0">
                  <a:pos x="T2" y="T3"/>
                </a:cxn>
                <a:cxn ang="0">
                  <a:pos x="T4" y="T5"/>
                </a:cxn>
                <a:cxn ang="0">
                  <a:pos x="T6" y="T7"/>
                </a:cxn>
                <a:cxn ang="0">
                  <a:pos x="T8" y="T9"/>
                </a:cxn>
              </a:cxnLst>
              <a:rect l="0" t="0" r="r" b="b"/>
              <a:pathLst>
                <a:path w="480" h="333">
                  <a:moveTo>
                    <a:pt x="240" y="0"/>
                  </a:moveTo>
                  <a:lnTo>
                    <a:pt x="480" y="219"/>
                  </a:lnTo>
                  <a:lnTo>
                    <a:pt x="240" y="333"/>
                  </a:lnTo>
                  <a:lnTo>
                    <a:pt x="0" y="219"/>
                  </a:lnTo>
                  <a:lnTo>
                    <a:pt x="240" y="0"/>
                  </a:lnTo>
                  <a:close/>
                </a:path>
              </a:pathLst>
            </a:custGeom>
            <a:solidFill>
              <a:schemeClr val="accent1"/>
            </a:solidFill>
            <a:ln>
              <a:noFill/>
            </a:ln>
          </p:spPr>
          <p:txBody>
            <a:bodyPr anchor="ctr"/>
            <a:lstStyle/>
            <a:p>
              <a:pPr algn="ctr"/>
              <a:endParaRPr/>
            </a:p>
          </p:txBody>
        </p:sp>
        <p:sp>
          <p:nvSpPr>
            <p:cNvPr id="27" name="Freeform: Shape 16"/>
            <p:cNvSpPr/>
            <p:nvPr/>
          </p:nvSpPr>
          <p:spPr bwMode="auto">
            <a:xfrm>
              <a:off x="2337230" y="2276872"/>
              <a:ext cx="600379" cy="833026"/>
            </a:xfrm>
            <a:custGeom>
              <a:avLst/>
              <a:gdLst>
                <a:gd name="T0" fmla="*/ 240 w 240"/>
                <a:gd name="T1" fmla="*/ 0 h 333"/>
                <a:gd name="T2" fmla="*/ 240 w 240"/>
                <a:gd name="T3" fmla="*/ 333 h 333"/>
                <a:gd name="T4" fmla="*/ 0 w 240"/>
                <a:gd name="T5" fmla="*/ 219 h 333"/>
                <a:gd name="T6" fmla="*/ 240 w 240"/>
                <a:gd name="T7" fmla="*/ 0 h 333"/>
              </a:gdLst>
              <a:ahLst/>
              <a:cxnLst>
                <a:cxn ang="0">
                  <a:pos x="T0" y="T1"/>
                </a:cxn>
                <a:cxn ang="0">
                  <a:pos x="T2" y="T3"/>
                </a:cxn>
                <a:cxn ang="0">
                  <a:pos x="T4" y="T5"/>
                </a:cxn>
                <a:cxn ang="0">
                  <a:pos x="T6" y="T7"/>
                </a:cxn>
              </a:cxnLst>
              <a:rect l="0" t="0" r="r" b="b"/>
              <a:pathLst>
                <a:path w="240" h="333">
                  <a:moveTo>
                    <a:pt x="240" y="0"/>
                  </a:moveTo>
                  <a:lnTo>
                    <a:pt x="240" y="333"/>
                  </a:lnTo>
                  <a:lnTo>
                    <a:pt x="0" y="219"/>
                  </a:lnTo>
                  <a:lnTo>
                    <a:pt x="240" y="0"/>
                  </a:lnTo>
                  <a:close/>
                </a:path>
              </a:pathLst>
            </a:custGeom>
            <a:solidFill>
              <a:schemeClr val="accent1">
                <a:lumMod val="75000"/>
              </a:schemeClr>
            </a:solidFill>
            <a:ln>
              <a:noFill/>
            </a:ln>
          </p:spPr>
          <p:txBody>
            <a:bodyPr anchor="ctr"/>
            <a:lstStyle/>
            <a:p>
              <a:pPr algn="ctr"/>
              <a:endParaRPr/>
            </a:p>
          </p:txBody>
        </p:sp>
      </p:grpSp>
      <p:grpSp>
        <p:nvGrpSpPr>
          <p:cNvPr id="2" name="PA_库_组合 1"/>
          <p:cNvGrpSpPr/>
          <p:nvPr>
            <p:custDataLst>
              <p:tags r:id="rId3"/>
            </p:custDataLst>
          </p:nvPr>
        </p:nvGrpSpPr>
        <p:grpSpPr>
          <a:xfrm>
            <a:off x="5457082" y="2259504"/>
            <a:ext cx="4923394" cy="739864"/>
            <a:chOff x="5457082" y="2259504"/>
            <a:chExt cx="4923394" cy="739864"/>
          </a:xfrm>
        </p:grpSpPr>
        <p:sp>
          <p:nvSpPr>
            <p:cNvPr id="5" name="TextBox 18"/>
            <p:cNvSpPr txBox="1"/>
            <p:nvPr/>
          </p:nvSpPr>
          <p:spPr>
            <a:xfrm>
              <a:off x="6280737" y="2615371"/>
              <a:ext cx="4099739" cy="369332"/>
            </a:xfrm>
            <a:prstGeom prst="rect">
              <a:avLst/>
            </a:prstGeom>
            <a:noFill/>
            <a:ln>
              <a:noFill/>
            </a:ln>
          </p:spPr>
          <p:txBody>
            <a:bodyPr wrap="square">
              <a:normAutofit/>
            </a:bodyPr>
            <a:lstStyle/>
            <a:p>
              <a:pPr algn="just">
                <a:lnSpc>
                  <a:spcPct val="120000"/>
                </a:lnSpc>
              </a:pPr>
              <a:r>
                <a:rPr lang="zh-CN" altLang="en-US" sz="1200" dirty="0"/>
                <a:t>请替换文字内容复制你的内容到此 （请选择只保留文本）</a:t>
              </a:r>
            </a:p>
          </p:txBody>
        </p:sp>
        <p:sp>
          <p:nvSpPr>
            <p:cNvPr id="6" name="TextBox 19"/>
            <p:cNvSpPr txBox="1"/>
            <p:nvPr/>
          </p:nvSpPr>
          <p:spPr>
            <a:xfrm>
              <a:off x="6280736" y="2259504"/>
              <a:ext cx="1261884" cy="387286"/>
            </a:xfrm>
            <a:prstGeom prst="rect">
              <a:avLst/>
            </a:prstGeom>
            <a:noFill/>
            <a:ln>
              <a:noFill/>
            </a:ln>
          </p:spPr>
          <p:txBody>
            <a:bodyPr wrap="none">
              <a:normAutofit/>
            </a:bodyPr>
            <a:lstStyle/>
            <a:p>
              <a:r>
                <a:rPr lang="zh-CN" altLang="en-US" sz="1400" b="1" dirty="0">
                  <a:solidFill>
                    <a:schemeClr val="accent2"/>
                  </a:solidFill>
                </a:rPr>
                <a:t>输入标题文本</a:t>
              </a:r>
            </a:p>
          </p:txBody>
        </p:sp>
        <p:sp>
          <p:nvSpPr>
            <p:cNvPr id="7" name="Oval 21"/>
            <p:cNvSpPr/>
            <p:nvPr/>
          </p:nvSpPr>
          <p:spPr>
            <a:xfrm>
              <a:off x="5457082" y="2262993"/>
              <a:ext cx="736375" cy="736375"/>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altLang="zh-CN">
                  <a:solidFill>
                    <a:schemeClr val="bg1"/>
                  </a:solidFill>
                </a:rPr>
                <a:t>01</a:t>
              </a:r>
            </a:p>
          </p:txBody>
        </p:sp>
      </p:grpSp>
      <p:grpSp>
        <p:nvGrpSpPr>
          <p:cNvPr id="28" name="PA_库_组合 27"/>
          <p:cNvGrpSpPr/>
          <p:nvPr>
            <p:custDataLst>
              <p:tags r:id="rId4"/>
            </p:custDataLst>
          </p:nvPr>
        </p:nvGrpSpPr>
        <p:grpSpPr>
          <a:xfrm>
            <a:off x="5457082" y="3354035"/>
            <a:ext cx="4918678" cy="739864"/>
            <a:chOff x="5457082" y="3354035"/>
            <a:chExt cx="4918678" cy="739864"/>
          </a:xfrm>
        </p:grpSpPr>
        <p:sp>
          <p:nvSpPr>
            <p:cNvPr id="8" name="TextBox 24"/>
            <p:cNvSpPr txBox="1"/>
            <p:nvPr/>
          </p:nvSpPr>
          <p:spPr>
            <a:xfrm>
              <a:off x="6276021" y="3709902"/>
              <a:ext cx="4099739" cy="369332"/>
            </a:xfrm>
            <a:prstGeom prst="rect">
              <a:avLst/>
            </a:prstGeom>
            <a:noFill/>
            <a:ln>
              <a:noFill/>
            </a:ln>
          </p:spPr>
          <p:txBody>
            <a:bodyPr wrap="square">
              <a:normAutofit/>
            </a:bodyPr>
            <a:lstStyle/>
            <a:p>
              <a:pPr algn="just">
                <a:lnSpc>
                  <a:spcPct val="120000"/>
                </a:lnSpc>
              </a:pPr>
              <a:r>
                <a:rPr lang="zh-CN" altLang="en-US" sz="1200" dirty="0"/>
                <a:t>请替换文字内容复制你的内容到此 （请选择只保留文本）</a:t>
              </a:r>
            </a:p>
          </p:txBody>
        </p:sp>
        <p:sp>
          <p:nvSpPr>
            <p:cNvPr id="9" name="TextBox 25"/>
            <p:cNvSpPr txBox="1"/>
            <p:nvPr/>
          </p:nvSpPr>
          <p:spPr>
            <a:xfrm>
              <a:off x="6276020" y="3354035"/>
              <a:ext cx="1261884" cy="387286"/>
            </a:xfrm>
            <a:prstGeom prst="rect">
              <a:avLst/>
            </a:prstGeom>
            <a:noFill/>
            <a:ln>
              <a:noFill/>
            </a:ln>
          </p:spPr>
          <p:txBody>
            <a:bodyPr wrap="none">
              <a:normAutofit/>
            </a:bodyPr>
            <a:lstStyle/>
            <a:p>
              <a:r>
                <a:rPr lang="zh-CN" altLang="en-US" sz="1400" b="1" dirty="0">
                  <a:solidFill>
                    <a:schemeClr val="accent3"/>
                  </a:solidFill>
                </a:rPr>
                <a:t>输入标题文本</a:t>
              </a:r>
            </a:p>
          </p:txBody>
        </p:sp>
        <p:sp>
          <p:nvSpPr>
            <p:cNvPr id="10" name="Oval 27"/>
            <p:cNvSpPr/>
            <p:nvPr/>
          </p:nvSpPr>
          <p:spPr>
            <a:xfrm>
              <a:off x="5457082" y="3357524"/>
              <a:ext cx="736375" cy="736375"/>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altLang="zh-CN">
                  <a:solidFill>
                    <a:schemeClr val="bg1"/>
                  </a:solidFill>
                </a:rPr>
                <a:t>02</a:t>
              </a:r>
            </a:p>
          </p:txBody>
        </p:sp>
      </p:grpSp>
      <p:grpSp>
        <p:nvGrpSpPr>
          <p:cNvPr id="29" name="PA_库_组合 28"/>
          <p:cNvGrpSpPr/>
          <p:nvPr>
            <p:custDataLst>
              <p:tags r:id="rId5"/>
            </p:custDataLst>
          </p:nvPr>
        </p:nvGrpSpPr>
        <p:grpSpPr>
          <a:xfrm>
            <a:off x="5457082" y="4509213"/>
            <a:ext cx="4918678" cy="739864"/>
            <a:chOff x="5457082" y="4509213"/>
            <a:chExt cx="4918678" cy="739864"/>
          </a:xfrm>
        </p:grpSpPr>
        <p:sp>
          <p:nvSpPr>
            <p:cNvPr id="11" name="TextBox 30"/>
            <p:cNvSpPr txBox="1"/>
            <p:nvPr/>
          </p:nvSpPr>
          <p:spPr>
            <a:xfrm>
              <a:off x="6276021" y="4865080"/>
              <a:ext cx="4099739" cy="369332"/>
            </a:xfrm>
            <a:prstGeom prst="rect">
              <a:avLst/>
            </a:prstGeom>
            <a:noFill/>
            <a:ln>
              <a:noFill/>
            </a:ln>
          </p:spPr>
          <p:txBody>
            <a:bodyPr wrap="square">
              <a:normAutofit/>
            </a:bodyPr>
            <a:lstStyle/>
            <a:p>
              <a:pPr algn="just">
                <a:lnSpc>
                  <a:spcPct val="120000"/>
                </a:lnSpc>
              </a:pPr>
              <a:r>
                <a:rPr lang="zh-CN" altLang="en-US" sz="1200" dirty="0"/>
                <a:t>请替换文字内容复制你的内容到此 （请选择只保留文本）</a:t>
              </a:r>
            </a:p>
          </p:txBody>
        </p:sp>
        <p:sp>
          <p:nvSpPr>
            <p:cNvPr id="12" name="TextBox 31"/>
            <p:cNvSpPr txBox="1"/>
            <p:nvPr/>
          </p:nvSpPr>
          <p:spPr>
            <a:xfrm>
              <a:off x="6276020" y="4509213"/>
              <a:ext cx="1261884" cy="387286"/>
            </a:xfrm>
            <a:prstGeom prst="rect">
              <a:avLst/>
            </a:prstGeom>
            <a:noFill/>
            <a:ln>
              <a:noFill/>
            </a:ln>
          </p:spPr>
          <p:txBody>
            <a:bodyPr wrap="none">
              <a:normAutofit/>
            </a:bodyPr>
            <a:lstStyle/>
            <a:p>
              <a:r>
                <a:rPr lang="zh-CN" altLang="en-US" sz="1400" b="1" dirty="0">
                  <a:solidFill>
                    <a:schemeClr val="accent4"/>
                  </a:solidFill>
                </a:rPr>
                <a:t>输入标题文本</a:t>
              </a:r>
            </a:p>
          </p:txBody>
        </p:sp>
        <p:sp>
          <p:nvSpPr>
            <p:cNvPr id="13" name="Oval 33"/>
            <p:cNvSpPr/>
            <p:nvPr/>
          </p:nvSpPr>
          <p:spPr>
            <a:xfrm>
              <a:off x="5457082" y="4512702"/>
              <a:ext cx="736375" cy="736375"/>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altLang="zh-CN">
                  <a:solidFill>
                    <a:schemeClr val="bg1"/>
                  </a:solidFill>
                </a:rPr>
                <a:t>03</a:t>
              </a:r>
            </a:p>
          </p:txBody>
        </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库_矩形 24"/>
          <p:cNvSpPr/>
          <p:nvPr>
            <p:custDataLst>
              <p:tags r:id="rId2"/>
            </p:custDataLst>
          </p:nvPr>
        </p:nvSpPr>
        <p:spPr>
          <a:xfrm>
            <a:off x="719135" y="3531542"/>
            <a:ext cx="2458499" cy="2585096"/>
          </a:xfrm>
          <a:prstGeom prst="rect">
            <a:avLst/>
          </a:prstGeom>
          <a:blipFill dpi="0" rotWithShape="1">
            <a:blip r:embed="rId12"/>
            <a:srcRect/>
            <a:stretch>
              <a:fillRect l="-43539" r="-43539"/>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PA_库_矩形 25"/>
          <p:cNvSpPr/>
          <p:nvPr>
            <p:custDataLst>
              <p:tags r:id="rId3"/>
            </p:custDataLst>
          </p:nvPr>
        </p:nvSpPr>
        <p:spPr>
          <a:xfrm>
            <a:off x="3357084" y="3531542"/>
            <a:ext cx="2601103" cy="2585096"/>
          </a:xfrm>
          <a:prstGeom prst="rect">
            <a:avLst/>
          </a:prstGeom>
          <a:blipFill dpi="0" rotWithShape="1">
            <a:blip r:embed="rId12"/>
            <a:srcRect/>
            <a:stretch>
              <a:fillRect l="-38411" r="-38411"/>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PA_库_矩形 26"/>
          <p:cNvSpPr/>
          <p:nvPr>
            <p:custDataLst>
              <p:tags r:id="rId4"/>
            </p:custDataLst>
          </p:nvPr>
        </p:nvSpPr>
        <p:spPr>
          <a:xfrm>
            <a:off x="6237066" y="3531542"/>
            <a:ext cx="2601103" cy="2585096"/>
          </a:xfrm>
          <a:prstGeom prst="rect">
            <a:avLst/>
          </a:prstGeom>
          <a:blipFill dpi="0" rotWithShape="1">
            <a:blip r:embed="rId12"/>
            <a:srcRect/>
            <a:stretch>
              <a:fillRect l="-38411" r="-38411"/>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PA_库_矩形 27"/>
          <p:cNvSpPr/>
          <p:nvPr>
            <p:custDataLst>
              <p:tags r:id="rId5"/>
            </p:custDataLst>
          </p:nvPr>
        </p:nvSpPr>
        <p:spPr>
          <a:xfrm>
            <a:off x="9006259" y="3531542"/>
            <a:ext cx="2466603" cy="2585096"/>
          </a:xfrm>
          <a:prstGeom prst="rect">
            <a:avLst/>
          </a:prstGeom>
          <a:blipFill dpi="0" rotWithShape="1">
            <a:blip r:embed="rId12"/>
            <a:srcRect/>
            <a:stretch>
              <a:fillRect l="-43232" r="-43232"/>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PA_库_组合 1"/>
          <p:cNvGrpSpPr/>
          <p:nvPr>
            <p:custDataLst>
              <p:tags r:id="rId6"/>
            </p:custDataLst>
          </p:nvPr>
        </p:nvGrpSpPr>
        <p:grpSpPr>
          <a:xfrm>
            <a:off x="719136" y="1198590"/>
            <a:ext cx="3897685" cy="2333025"/>
            <a:chOff x="719136" y="1198590"/>
            <a:chExt cx="3897685" cy="2333025"/>
          </a:xfrm>
        </p:grpSpPr>
        <p:grpSp>
          <p:nvGrpSpPr>
            <p:cNvPr id="14" name="Group 3"/>
            <p:cNvGrpSpPr/>
            <p:nvPr/>
          </p:nvGrpSpPr>
          <p:grpSpPr>
            <a:xfrm>
              <a:off x="719136" y="1198590"/>
              <a:ext cx="3897685" cy="2333025"/>
              <a:chOff x="1730092" y="551453"/>
              <a:chExt cx="3618147" cy="2764791"/>
            </a:xfrm>
          </p:grpSpPr>
          <p:sp>
            <p:nvSpPr>
              <p:cNvPr id="21" name="Freeform: Shape 10"/>
              <p:cNvSpPr/>
              <p:nvPr/>
            </p:nvSpPr>
            <p:spPr>
              <a:xfrm rot="5400000" flipH="1" flipV="1">
                <a:off x="3073022" y="1052376"/>
                <a:ext cx="920938" cy="3606797"/>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1">
                  <a:lumMod val="75000"/>
                </a:schemeClr>
              </a:solid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11"/>
              <p:cNvSpPr/>
              <p:nvPr/>
            </p:nvSpPr>
            <p:spPr>
              <a:xfrm rot="5400000" flipH="1" flipV="1">
                <a:off x="3754352" y="805203"/>
                <a:ext cx="1847637" cy="1340137"/>
              </a:xfrm>
              <a:custGeom>
                <a:avLst/>
                <a:gdLst>
                  <a:gd name="connsiteX0" fmla="*/ 1847637 w 1847637"/>
                  <a:gd name="connsiteY0" fmla="*/ 223361 h 1340137"/>
                  <a:gd name="connsiteX1" fmla="*/ 1847637 w 1847637"/>
                  <a:gd name="connsiteY1" fmla="*/ 1116777 h 1340137"/>
                  <a:gd name="connsiteX2" fmla="*/ 1624277 w 1847637"/>
                  <a:gd name="connsiteY2" fmla="*/ 1340137 h 1340137"/>
                  <a:gd name="connsiteX3" fmla="*/ 707710 w 1847637"/>
                  <a:gd name="connsiteY3" fmla="*/ 1340137 h 1340137"/>
                  <a:gd name="connsiteX4" fmla="*/ 707705 w 1847637"/>
                  <a:gd name="connsiteY4" fmla="*/ 1340136 h 1340137"/>
                  <a:gd name="connsiteX5" fmla="*/ 0 w 1847637"/>
                  <a:gd name="connsiteY5" fmla="*/ 1340136 h 1340137"/>
                  <a:gd name="connsiteX6" fmla="*/ 0 w 1847637"/>
                  <a:gd name="connsiteY6" fmla="*/ 2 h 1340137"/>
                  <a:gd name="connsiteX7" fmla="*/ 707695 w 1847637"/>
                  <a:gd name="connsiteY7" fmla="*/ 2 h 1340137"/>
                  <a:gd name="connsiteX8" fmla="*/ 707710 w 1847637"/>
                  <a:gd name="connsiteY8" fmla="*/ 0 h 1340137"/>
                  <a:gd name="connsiteX9" fmla="*/ 1624277 w 1847637"/>
                  <a:gd name="connsiteY9" fmla="*/ 0 h 1340137"/>
                  <a:gd name="connsiteX10" fmla="*/ 1847637 w 1847637"/>
                  <a:gd name="connsiteY10" fmla="*/ 223361 h 134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7637" h="1340137">
                    <a:moveTo>
                      <a:pt x="1847637" y="223361"/>
                    </a:moveTo>
                    <a:lnTo>
                      <a:pt x="1847637" y="1116777"/>
                    </a:lnTo>
                    <a:cubicBezTo>
                      <a:pt x="1847637" y="1240135"/>
                      <a:pt x="1747635" y="1340137"/>
                      <a:pt x="1624277" y="1340137"/>
                    </a:cubicBezTo>
                    <a:lnTo>
                      <a:pt x="707710" y="1340137"/>
                    </a:lnTo>
                    <a:lnTo>
                      <a:pt x="707705" y="1340136"/>
                    </a:lnTo>
                    <a:lnTo>
                      <a:pt x="0" y="1340136"/>
                    </a:lnTo>
                    <a:lnTo>
                      <a:pt x="0" y="2"/>
                    </a:lnTo>
                    <a:lnTo>
                      <a:pt x="707695" y="2"/>
                    </a:lnTo>
                    <a:lnTo>
                      <a:pt x="707710" y="0"/>
                    </a:lnTo>
                    <a:lnTo>
                      <a:pt x="1624277" y="0"/>
                    </a:lnTo>
                    <a:cubicBezTo>
                      <a:pt x="1747635" y="0"/>
                      <a:pt x="1847637" y="100003"/>
                      <a:pt x="1847637" y="223361"/>
                    </a:cubicBezTo>
                    <a:close/>
                  </a:path>
                </a:pathLst>
              </a:custGeom>
              <a:solidFill>
                <a:schemeClr val="accent1"/>
              </a:solid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9" name="Rectangle 19"/>
            <p:cNvSpPr/>
            <p:nvPr/>
          </p:nvSpPr>
          <p:spPr>
            <a:xfrm>
              <a:off x="3264040" y="1818451"/>
              <a:ext cx="1261884" cy="307777"/>
            </a:xfrm>
            <a:prstGeom prst="rect">
              <a:avLst/>
            </a:prstGeom>
            <a:ln>
              <a:noFill/>
            </a:ln>
            <a:extLst>
              <a:ext uri="{91240B29-F687-4F45-9708-019B960494DF}">
                <a14:hiddenLine xmlns:a14="http://schemas.microsoft.com/office/drawing/2010/main">
                  <a:solidFill>
                    <a:srgbClr val="FF0000"/>
                  </a:solidFill>
                </a14:hiddenLine>
              </a:ext>
            </a:extLst>
          </p:spPr>
          <p:txBody>
            <a:bodyPr wrap="none">
              <a:normAutofit/>
            </a:bodyPr>
            <a:lstStyle/>
            <a:p>
              <a:pPr algn="ctr"/>
              <a:r>
                <a:rPr lang="zh-CN" altLang="en-US" sz="1400" b="1" dirty="0">
                  <a:solidFill>
                    <a:schemeClr val="bg1"/>
                  </a:solidFill>
                </a:rPr>
                <a:t>输入标题文本</a:t>
              </a:r>
            </a:p>
          </p:txBody>
        </p:sp>
      </p:grpSp>
      <p:grpSp>
        <p:nvGrpSpPr>
          <p:cNvPr id="25" name="PA_库_组合 24"/>
          <p:cNvGrpSpPr/>
          <p:nvPr>
            <p:custDataLst>
              <p:tags r:id="rId7"/>
            </p:custDataLst>
          </p:nvPr>
        </p:nvGrpSpPr>
        <p:grpSpPr>
          <a:xfrm>
            <a:off x="3357085" y="1196752"/>
            <a:ext cx="2741280" cy="2334953"/>
            <a:chOff x="3357085" y="1196752"/>
            <a:chExt cx="2741280" cy="2334953"/>
          </a:xfrm>
        </p:grpSpPr>
        <p:grpSp>
          <p:nvGrpSpPr>
            <p:cNvPr id="15" name="Group 4"/>
            <p:cNvGrpSpPr/>
            <p:nvPr/>
          </p:nvGrpSpPr>
          <p:grpSpPr>
            <a:xfrm>
              <a:off x="3357085" y="1196752"/>
              <a:ext cx="2741280" cy="2334953"/>
              <a:chOff x="4178850" y="549275"/>
              <a:chExt cx="2544678" cy="2767075"/>
            </a:xfrm>
          </p:grpSpPr>
          <p:sp>
            <p:nvSpPr>
              <p:cNvPr id="19" name="Freeform: Shape 8"/>
              <p:cNvSpPr/>
              <p:nvPr/>
            </p:nvSpPr>
            <p:spPr>
              <a:xfrm rot="5400000" flipH="1" flipV="1">
                <a:off x="4988176" y="1580998"/>
                <a:ext cx="926026" cy="254467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2">
                  <a:lumMod val="50000"/>
                </a:schemeClr>
              </a:solid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9"/>
              <p:cNvSpPr/>
              <p:nvPr/>
            </p:nvSpPr>
            <p:spPr>
              <a:xfrm rot="5400000" flipH="1" flipV="1">
                <a:off x="5099777" y="780105"/>
                <a:ext cx="1847637" cy="1385977"/>
              </a:xfrm>
              <a:custGeom>
                <a:avLst/>
                <a:gdLst>
                  <a:gd name="connsiteX0" fmla="*/ 1847637 w 1847637"/>
                  <a:gd name="connsiteY0" fmla="*/ 223361 h 1340137"/>
                  <a:gd name="connsiteX1" fmla="*/ 1847637 w 1847637"/>
                  <a:gd name="connsiteY1" fmla="*/ 1116777 h 1340137"/>
                  <a:gd name="connsiteX2" fmla="*/ 1624277 w 1847637"/>
                  <a:gd name="connsiteY2" fmla="*/ 1340137 h 1340137"/>
                  <a:gd name="connsiteX3" fmla="*/ 707710 w 1847637"/>
                  <a:gd name="connsiteY3" fmla="*/ 1340137 h 1340137"/>
                  <a:gd name="connsiteX4" fmla="*/ 707705 w 1847637"/>
                  <a:gd name="connsiteY4" fmla="*/ 1340136 h 1340137"/>
                  <a:gd name="connsiteX5" fmla="*/ 0 w 1847637"/>
                  <a:gd name="connsiteY5" fmla="*/ 1340136 h 1340137"/>
                  <a:gd name="connsiteX6" fmla="*/ 0 w 1847637"/>
                  <a:gd name="connsiteY6" fmla="*/ 2 h 1340137"/>
                  <a:gd name="connsiteX7" fmla="*/ 707695 w 1847637"/>
                  <a:gd name="connsiteY7" fmla="*/ 2 h 1340137"/>
                  <a:gd name="connsiteX8" fmla="*/ 707710 w 1847637"/>
                  <a:gd name="connsiteY8" fmla="*/ 0 h 1340137"/>
                  <a:gd name="connsiteX9" fmla="*/ 1624277 w 1847637"/>
                  <a:gd name="connsiteY9" fmla="*/ 0 h 1340137"/>
                  <a:gd name="connsiteX10" fmla="*/ 1847637 w 1847637"/>
                  <a:gd name="connsiteY10" fmla="*/ 223361 h 134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7637" h="1340137">
                    <a:moveTo>
                      <a:pt x="1847637" y="223361"/>
                    </a:moveTo>
                    <a:lnTo>
                      <a:pt x="1847637" y="1116777"/>
                    </a:lnTo>
                    <a:cubicBezTo>
                      <a:pt x="1847637" y="1240135"/>
                      <a:pt x="1747635" y="1340137"/>
                      <a:pt x="1624277" y="1340137"/>
                    </a:cubicBezTo>
                    <a:lnTo>
                      <a:pt x="707710" y="1340137"/>
                    </a:lnTo>
                    <a:lnTo>
                      <a:pt x="707705" y="1340136"/>
                    </a:lnTo>
                    <a:lnTo>
                      <a:pt x="0" y="1340136"/>
                    </a:lnTo>
                    <a:lnTo>
                      <a:pt x="0" y="2"/>
                    </a:lnTo>
                    <a:lnTo>
                      <a:pt x="707695" y="2"/>
                    </a:lnTo>
                    <a:lnTo>
                      <a:pt x="707710" y="0"/>
                    </a:lnTo>
                    <a:lnTo>
                      <a:pt x="1624277" y="0"/>
                    </a:lnTo>
                    <a:cubicBezTo>
                      <a:pt x="1747635" y="0"/>
                      <a:pt x="1847637" y="100003"/>
                      <a:pt x="1847637" y="223361"/>
                    </a:cubicBezTo>
                    <a:close/>
                  </a:path>
                </a:pathLst>
              </a:custGeom>
              <a:solidFill>
                <a:schemeClr val="accent2"/>
              </a:solid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0" name="Rectangle 20"/>
            <p:cNvSpPr/>
            <p:nvPr/>
          </p:nvSpPr>
          <p:spPr>
            <a:xfrm>
              <a:off x="4712722" y="1818451"/>
              <a:ext cx="1261884" cy="307777"/>
            </a:xfrm>
            <a:prstGeom prst="rect">
              <a:avLst/>
            </a:prstGeom>
            <a:ln>
              <a:noFill/>
            </a:ln>
            <a:extLst>
              <a:ext uri="{91240B29-F687-4F45-9708-019B960494DF}">
                <a14:hiddenLine xmlns:a14="http://schemas.microsoft.com/office/drawing/2010/main">
                  <a:solidFill>
                    <a:srgbClr val="FF0000"/>
                  </a:solidFill>
                </a14:hiddenLine>
              </a:ext>
            </a:extLst>
          </p:spPr>
          <p:txBody>
            <a:bodyPr wrap="none">
              <a:normAutofit/>
            </a:bodyPr>
            <a:lstStyle/>
            <a:p>
              <a:pPr algn="ctr"/>
              <a:r>
                <a:rPr lang="zh-CN" altLang="en-US" sz="1400" b="1" dirty="0">
                  <a:solidFill>
                    <a:schemeClr val="bg1"/>
                  </a:solidFill>
                </a:rPr>
                <a:t>输入标题文本</a:t>
              </a:r>
            </a:p>
          </p:txBody>
        </p:sp>
      </p:grpSp>
      <p:grpSp>
        <p:nvGrpSpPr>
          <p:cNvPr id="28" name="PA_库_组合 27"/>
          <p:cNvGrpSpPr/>
          <p:nvPr>
            <p:custDataLst>
              <p:tags r:id="rId8"/>
            </p:custDataLst>
          </p:nvPr>
        </p:nvGrpSpPr>
        <p:grpSpPr>
          <a:xfrm>
            <a:off x="6096002" y="1198588"/>
            <a:ext cx="2742165" cy="2333120"/>
            <a:chOff x="6096002" y="1198588"/>
            <a:chExt cx="2742165" cy="2333120"/>
          </a:xfrm>
        </p:grpSpPr>
        <p:grpSp>
          <p:nvGrpSpPr>
            <p:cNvPr id="16" name="Group 5"/>
            <p:cNvGrpSpPr/>
            <p:nvPr/>
          </p:nvGrpSpPr>
          <p:grpSpPr>
            <a:xfrm>
              <a:off x="6096002" y="1198588"/>
              <a:ext cx="2742165" cy="2333120"/>
              <a:chOff x="6721335" y="551451"/>
              <a:chExt cx="2545500" cy="2764903"/>
            </a:xfrm>
          </p:grpSpPr>
          <p:sp>
            <p:nvSpPr>
              <p:cNvPr id="17" name="Freeform: Shape 6"/>
              <p:cNvSpPr/>
              <p:nvPr/>
            </p:nvSpPr>
            <p:spPr>
              <a:xfrm rot="5400000" flipH="1">
                <a:off x="7531484" y="1581002"/>
                <a:ext cx="926026" cy="2544677"/>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3">
                  <a:lumMod val="75000"/>
                </a:schemeClr>
              </a:solid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Freeform: Shape 7"/>
              <p:cNvSpPr/>
              <p:nvPr/>
            </p:nvSpPr>
            <p:spPr>
              <a:xfrm rot="5400000" flipH="1" flipV="1">
                <a:off x="6490505" y="782281"/>
                <a:ext cx="1847637" cy="1385977"/>
              </a:xfrm>
              <a:custGeom>
                <a:avLst/>
                <a:gdLst>
                  <a:gd name="connsiteX0" fmla="*/ 1847637 w 1847637"/>
                  <a:gd name="connsiteY0" fmla="*/ 223361 h 1340137"/>
                  <a:gd name="connsiteX1" fmla="*/ 1847637 w 1847637"/>
                  <a:gd name="connsiteY1" fmla="*/ 1116777 h 1340137"/>
                  <a:gd name="connsiteX2" fmla="*/ 1624277 w 1847637"/>
                  <a:gd name="connsiteY2" fmla="*/ 1340137 h 1340137"/>
                  <a:gd name="connsiteX3" fmla="*/ 707710 w 1847637"/>
                  <a:gd name="connsiteY3" fmla="*/ 1340137 h 1340137"/>
                  <a:gd name="connsiteX4" fmla="*/ 707705 w 1847637"/>
                  <a:gd name="connsiteY4" fmla="*/ 1340136 h 1340137"/>
                  <a:gd name="connsiteX5" fmla="*/ 0 w 1847637"/>
                  <a:gd name="connsiteY5" fmla="*/ 1340136 h 1340137"/>
                  <a:gd name="connsiteX6" fmla="*/ 0 w 1847637"/>
                  <a:gd name="connsiteY6" fmla="*/ 2 h 1340137"/>
                  <a:gd name="connsiteX7" fmla="*/ 707695 w 1847637"/>
                  <a:gd name="connsiteY7" fmla="*/ 2 h 1340137"/>
                  <a:gd name="connsiteX8" fmla="*/ 707710 w 1847637"/>
                  <a:gd name="connsiteY8" fmla="*/ 0 h 1340137"/>
                  <a:gd name="connsiteX9" fmla="*/ 1624277 w 1847637"/>
                  <a:gd name="connsiteY9" fmla="*/ 0 h 1340137"/>
                  <a:gd name="connsiteX10" fmla="*/ 1847637 w 1847637"/>
                  <a:gd name="connsiteY10" fmla="*/ 223361 h 134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7637" h="1340137">
                    <a:moveTo>
                      <a:pt x="1847637" y="223361"/>
                    </a:moveTo>
                    <a:lnTo>
                      <a:pt x="1847637" y="1116777"/>
                    </a:lnTo>
                    <a:cubicBezTo>
                      <a:pt x="1847637" y="1240135"/>
                      <a:pt x="1747635" y="1340137"/>
                      <a:pt x="1624277" y="1340137"/>
                    </a:cubicBezTo>
                    <a:lnTo>
                      <a:pt x="707710" y="1340137"/>
                    </a:lnTo>
                    <a:lnTo>
                      <a:pt x="707705" y="1340136"/>
                    </a:lnTo>
                    <a:lnTo>
                      <a:pt x="0" y="1340136"/>
                    </a:lnTo>
                    <a:lnTo>
                      <a:pt x="0" y="2"/>
                    </a:lnTo>
                    <a:lnTo>
                      <a:pt x="707695" y="2"/>
                    </a:lnTo>
                    <a:lnTo>
                      <a:pt x="707710" y="0"/>
                    </a:lnTo>
                    <a:lnTo>
                      <a:pt x="1624277" y="0"/>
                    </a:lnTo>
                    <a:cubicBezTo>
                      <a:pt x="1747635" y="0"/>
                      <a:pt x="1847637" y="100003"/>
                      <a:pt x="1847637" y="223361"/>
                    </a:cubicBezTo>
                    <a:close/>
                  </a:path>
                </a:pathLst>
              </a:custGeom>
              <a:solidFill>
                <a:schemeClr val="accent3"/>
              </a:solid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Rectangle 21"/>
            <p:cNvSpPr/>
            <p:nvPr/>
          </p:nvSpPr>
          <p:spPr>
            <a:xfrm>
              <a:off x="6211589" y="1818451"/>
              <a:ext cx="1261884" cy="307777"/>
            </a:xfrm>
            <a:prstGeom prst="rect">
              <a:avLst/>
            </a:prstGeom>
            <a:ln>
              <a:noFill/>
            </a:ln>
            <a:extLst>
              <a:ext uri="{91240B29-F687-4F45-9708-019B960494DF}">
                <a14:hiddenLine xmlns:a14="http://schemas.microsoft.com/office/drawing/2010/main">
                  <a:solidFill>
                    <a:srgbClr val="FF0000"/>
                  </a:solidFill>
                </a14:hiddenLine>
              </a:ext>
            </a:extLst>
          </p:spPr>
          <p:txBody>
            <a:bodyPr wrap="none">
              <a:normAutofit/>
            </a:bodyPr>
            <a:lstStyle/>
            <a:p>
              <a:pPr algn="ctr"/>
              <a:r>
                <a:rPr lang="zh-CN" altLang="en-US" sz="1400" b="1" dirty="0">
                  <a:solidFill>
                    <a:schemeClr val="bg1"/>
                  </a:solidFill>
                </a:rPr>
                <a:t>输入标题文本</a:t>
              </a:r>
            </a:p>
          </p:txBody>
        </p:sp>
      </p:grpSp>
      <p:grpSp>
        <p:nvGrpSpPr>
          <p:cNvPr id="27" name="PA_库_组合 26"/>
          <p:cNvGrpSpPr/>
          <p:nvPr>
            <p:custDataLst>
              <p:tags r:id="rId9"/>
            </p:custDataLst>
          </p:nvPr>
        </p:nvGrpSpPr>
        <p:grpSpPr>
          <a:xfrm>
            <a:off x="7558021" y="1202717"/>
            <a:ext cx="3914842" cy="2328825"/>
            <a:chOff x="7558021" y="1202717"/>
            <a:chExt cx="3914842" cy="2328825"/>
          </a:xfrm>
        </p:grpSpPr>
        <p:grpSp>
          <p:nvGrpSpPr>
            <p:cNvPr id="13" name="Group 2"/>
            <p:cNvGrpSpPr/>
            <p:nvPr/>
          </p:nvGrpSpPr>
          <p:grpSpPr>
            <a:xfrm>
              <a:off x="7558021" y="1202717"/>
              <a:ext cx="3914842" cy="2328825"/>
              <a:chOff x="8078499" y="556344"/>
              <a:chExt cx="3634074" cy="2759813"/>
            </a:xfrm>
          </p:grpSpPr>
          <p:sp>
            <p:nvSpPr>
              <p:cNvPr id="23" name="Freeform: Shape 12"/>
              <p:cNvSpPr/>
              <p:nvPr/>
            </p:nvSpPr>
            <p:spPr>
              <a:xfrm rot="5400000" flipH="1">
                <a:off x="9448706" y="1052291"/>
                <a:ext cx="920937" cy="3606796"/>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13"/>
              <p:cNvSpPr/>
              <p:nvPr/>
            </p:nvSpPr>
            <p:spPr>
              <a:xfrm rot="5400000" flipH="1" flipV="1">
                <a:off x="7847669" y="787174"/>
                <a:ext cx="1847637" cy="1385977"/>
              </a:xfrm>
              <a:custGeom>
                <a:avLst/>
                <a:gdLst>
                  <a:gd name="connsiteX0" fmla="*/ 1847637 w 1847637"/>
                  <a:gd name="connsiteY0" fmla="*/ 223361 h 1340137"/>
                  <a:gd name="connsiteX1" fmla="*/ 1847637 w 1847637"/>
                  <a:gd name="connsiteY1" fmla="*/ 1116777 h 1340137"/>
                  <a:gd name="connsiteX2" fmla="*/ 1624277 w 1847637"/>
                  <a:gd name="connsiteY2" fmla="*/ 1340137 h 1340137"/>
                  <a:gd name="connsiteX3" fmla="*/ 707710 w 1847637"/>
                  <a:gd name="connsiteY3" fmla="*/ 1340137 h 1340137"/>
                  <a:gd name="connsiteX4" fmla="*/ 707705 w 1847637"/>
                  <a:gd name="connsiteY4" fmla="*/ 1340136 h 1340137"/>
                  <a:gd name="connsiteX5" fmla="*/ 0 w 1847637"/>
                  <a:gd name="connsiteY5" fmla="*/ 1340136 h 1340137"/>
                  <a:gd name="connsiteX6" fmla="*/ 0 w 1847637"/>
                  <a:gd name="connsiteY6" fmla="*/ 2 h 1340137"/>
                  <a:gd name="connsiteX7" fmla="*/ 707695 w 1847637"/>
                  <a:gd name="connsiteY7" fmla="*/ 2 h 1340137"/>
                  <a:gd name="connsiteX8" fmla="*/ 707710 w 1847637"/>
                  <a:gd name="connsiteY8" fmla="*/ 0 h 1340137"/>
                  <a:gd name="connsiteX9" fmla="*/ 1624277 w 1847637"/>
                  <a:gd name="connsiteY9" fmla="*/ 0 h 1340137"/>
                  <a:gd name="connsiteX10" fmla="*/ 1847637 w 1847637"/>
                  <a:gd name="connsiteY10" fmla="*/ 223361 h 1340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7637" h="1340137">
                    <a:moveTo>
                      <a:pt x="1847637" y="223361"/>
                    </a:moveTo>
                    <a:lnTo>
                      <a:pt x="1847637" y="1116777"/>
                    </a:lnTo>
                    <a:cubicBezTo>
                      <a:pt x="1847637" y="1240135"/>
                      <a:pt x="1747635" y="1340137"/>
                      <a:pt x="1624277" y="1340137"/>
                    </a:cubicBezTo>
                    <a:lnTo>
                      <a:pt x="707710" y="1340137"/>
                    </a:lnTo>
                    <a:lnTo>
                      <a:pt x="707705" y="1340136"/>
                    </a:lnTo>
                    <a:lnTo>
                      <a:pt x="0" y="1340136"/>
                    </a:lnTo>
                    <a:lnTo>
                      <a:pt x="0" y="2"/>
                    </a:lnTo>
                    <a:lnTo>
                      <a:pt x="707695" y="2"/>
                    </a:lnTo>
                    <a:lnTo>
                      <a:pt x="707710" y="0"/>
                    </a:lnTo>
                    <a:lnTo>
                      <a:pt x="1624277" y="0"/>
                    </a:lnTo>
                    <a:cubicBezTo>
                      <a:pt x="1747635" y="0"/>
                      <a:pt x="1847637" y="100003"/>
                      <a:pt x="1847637" y="22336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2" name="Rectangle 22"/>
            <p:cNvSpPr/>
            <p:nvPr/>
          </p:nvSpPr>
          <p:spPr>
            <a:xfrm>
              <a:off x="7673609" y="1818451"/>
              <a:ext cx="1261884" cy="307777"/>
            </a:xfrm>
            <a:prstGeom prst="rect">
              <a:avLst/>
            </a:prstGeom>
          </p:spPr>
          <p:txBody>
            <a:bodyPr wrap="none">
              <a:normAutofit/>
            </a:bodyPr>
            <a:lstStyle/>
            <a:p>
              <a:pPr algn="ctr"/>
              <a:r>
                <a:rPr lang="zh-CN" altLang="en-US" sz="1400" b="1" dirty="0">
                  <a:solidFill>
                    <a:schemeClr val="bg1"/>
                  </a:solidFill>
                </a:rPr>
                <a:t>输入标题文本</a:t>
              </a:r>
            </a:p>
          </p:txBody>
        </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up)">
                                      <p:cBhvr>
                                        <p:cTn id="31" dur="500"/>
                                        <p:tgtEl>
                                          <p:spTgt spid="27"/>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库_文本框 102"/>
          <p:cNvSpPr txBox="1"/>
          <p:nvPr>
            <p:custDataLst>
              <p:tags r:id="rId2"/>
            </p:custDataLst>
          </p:nvPr>
        </p:nvSpPr>
        <p:spPr bwMode="auto">
          <a:xfrm>
            <a:off x="1722508" y="5901436"/>
            <a:ext cx="8246229" cy="242374"/>
          </a:xfrm>
          <a:prstGeom prst="rect">
            <a:avLst/>
          </a:prstGeom>
        </p:spPr>
        <p:txBody>
          <a:bodyPr wrap="square" lIns="0" tIns="0" rIns="0" bIns="0" anchor="t" anchorCtr="0">
            <a:normAutofit/>
            <a:scene3d>
              <a:camera prst="orthographicFront"/>
              <a:lightRig rig="threePt" dir="t"/>
            </a:scene3d>
          </a:bodyPr>
          <a:lstStyle/>
          <a:p>
            <a:pPr marL="0" indent="0" algn="ctr">
              <a:lnSpc>
                <a:spcPct val="120000"/>
              </a:lnSpc>
              <a:spcBef>
                <a:spcPct val="0"/>
              </a:spcBef>
              <a:defRPr/>
            </a:pPr>
            <a:r>
              <a:rPr lang="zh-CN" altLang="en-US" sz="1050" dirty="0">
                <a:solidFill>
                  <a:schemeClr val="dk1">
                    <a:lumMod val="100000"/>
                  </a:schemeClr>
                </a:solidFill>
              </a:rPr>
              <a:t>请替换文字内容复制你的内容到此 （请选择只保留文本）如需更改请在（设置形状格式）菜单下（文本选项）中调整</a:t>
            </a:r>
          </a:p>
        </p:txBody>
      </p:sp>
      <p:grpSp>
        <p:nvGrpSpPr>
          <p:cNvPr id="59" name="PA_库_组合 58"/>
          <p:cNvGrpSpPr/>
          <p:nvPr>
            <p:custDataLst>
              <p:tags r:id="rId3"/>
            </p:custDataLst>
          </p:nvPr>
        </p:nvGrpSpPr>
        <p:grpSpPr>
          <a:xfrm>
            <a:off x="1079797" y="3651665"/>
            <a:ext cx="3917085" cy="1663241"/>
            <a:chOff x="1079797" y="3651665"/>
            <a:chExt cx="3917085" cy="1663241"/>
          </a:xfrm>
        </p:grpSpPr>
        <p:cxnSp>
          <p:nvCxnSpPr>
            <p:cNvPr id="6" name="Straight Connector 90"/>
            <p:cNvCxnSpPr/>
            <p:nvPr/>
          </p:nvCxnSpPr>
          <p:spPr>
            <a:xfrm flipH="1">
              <a:off x="2269397" y="3651665"/>
              <a:ext cx="2727485" cy="483291"/>
            </a:xfrm>
            <a:prstGeom prst="line">
              <a:avLst/>
            </a:prstGeom>
            <a:ln w="19050">
              <a:solidFill>
                <a:schemeClr val="bg1">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8" name="Oval 2"/>
            <p:cNvSpPr/>
            <p:nvPr/>
          </p:nvSpPr>
          <p:spPr bwMode="auto">
            <a:xfrm>
              <a:off x="1981860" y="3896116"/>
              <a:ext cx="457200" cy="457201"/>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grpSp>
          <p:nvGrpSpPr>
            <p:cNvPr id="14" name="Group 64"/>
            <p:cNvGrpSpPr/>
            <p:nvPr/>
          </p:nvGrpSpPr>
          <p:grpSpPr>
            <a:xfrm>
              <a:off x="1079797" y="4353317"/>
              <a:ext cx="2213143" cy="961589"/>
              <a:chOff x="1732858" y="4896921"/>
              <a:chExt cx="2213143" cy="961589"/>
            </a:xfrm>
          </p:grpSpPr>
          <p:sp>
            <p:nvSpPr>
              <p:cNvPr id="24" name="TextBox 66"/>
              <p:cNvSpPr txBox="1"/>
              <p:nvPr/>
            </p:nvSpPr>
            <p:spPr bwMode="auto">
              <a:xfrm>
                <a:off x="1732858" y="4896921"/>
                <a:ext cx="2213143" cy="387359"/>
              </a:xfrm>
              <a:prstGeom prst="rect">
                <a:avLst/>
              </a:prstGeom>
              <a:noFill/>
              <a:ln w="9525">
                <a:noFill/>
                <a:miter lim="800000"/>
              </a:ln>
            </p:spPr>
            <p:txBody>
              <a:bodyPr wrap="none" lIns="0" tIns="0" rIns="0" bIns="0" anchor="b" anchorCtr="1">
                <a:normAutofit/>
                <a:scene3d>
                  <a:camera prst="orthographicFront"/>
                  <a:lightRig rig="threePt" dir="t"/>
                </a:scene3d>
                <a:sp3d>
                  <a:bevelT w="0" h="0"/>
                </a:sp3d>
              </a:bodyPr>
              <a:lstStyle/>
              <a:p>
                <a:pPr marL="0" lvl="1" algn="ctr"/>
                <a:r>
                  <a:rPr lang="zh-CN" altLang="en-US" sz="1400" b="1" dirty="0">
                    <a:solidFill>
                      <a:schemeClr val="accent2">
                        <a:lumMod val="100000"/>
                      </a:schemeClr>
                    </a:solidFill>
                  </a:rPr>
                  <a:t>输入标题文本</a:t>
                </a:r>
              </a:p>
            </p:txBody>
          </p:sp>
          <p:sp>
            <p:nvSpPr>
              <p:cNvPr id="25" name="TextBox 67"/>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t>请替换文字内容复制你的内容到此 </a:t>
                </a:r>
                <a:br>
                  <a:rPr lang="zh-CN" altLang="en-US" sz="1000" dirty="0"/>
                </a:br>
                <a:r>
                  <a:rPr lang="zh-CN" altLang="en-US" sz="1000" dirty="0"/>
                  <a:t>（请选择只保留文本）</a:t>
                </a:r>
              </a:p>
            </p:txBody>
          </p:sp>
        </p:grpSp>
      </p:grpSp>
      <p:grpSp>
        <p:nvGrpSpPr>
          <p:cNvPr id="58" name="PA_库_组合 57"/>
          <p:cNvGrpSpPr/>
          <p:nvPr>
            <p:custDataLst>
              <p:tags r:id="rId4"/>
            </p:custDataLst>
          </p:nvPr>
        </p:nvGrpSpPr>
        <p:grpSpPr>
          <a:xfrm>
            <a:off x="7045617" y="3682145"/>
            <a:ext cx="3900068" cy="1681696"/>
            <a:chOff x="7045617" y="3682145"/>
            <a:chExt cx="3900068" cy="1681696"/>
          </a:xfrm>
        </p:grpSpPr>
        <p:cxnSp>
          <p:nvCxnSpPr>
            <p:cNvPr id="4" name="Straight Connector 97"/>
            <p:cNvCxnSpPr/>
            <p:nvPr/>
          </p:nvCxnSpPr>
          <p:spPr>
            <a:xfrm>
              <a:off x="7045617" y="3682145"/>
              <a:ext cx="2727485" cy="483291"/>
            </a:xfrm>
            <a:prstGeom prst="line">
              <a:avLst/>
            </a:prstGeom>
            <a:ln w="19050">
              <a:solidFill>
                <a:schemeClr val="bg1">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1" name="Oval 91"/>
            <p:cNvSpPr/>
            <p:nvPr/>
          </p:nvSpPr>
          <p:spPr bwMode="auto">
            <a:xfrm>
              <a:off x="9610514" y="3896116"/>
              <a:ext cx="457200" cy="457201"/>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grpSp>
          <p:nvGrpSpPr>
            <p:cNvPr id="15" name="Group 68"/>
            <p:cNvGrpSpPr/>
            <p:nvPr/>
          </p:nvGrpSpPr>
          <p:grpSpPr>
            <a:xfrm>
              <a:off x="8732542" y="4402252"/>
              <a:ext cx="2213143" cy="961589"/>
              <a:chOff x="1732858" y="4896921"/>
              <a:chExt cx="2213143" cy="961589"/>
            </a:xfrm>
          </p:grpSpPr>
          <p:sp>
            <p:nvSpPr>
              <p:cNvPr id="22" name="TextBox 69"/>
              <p:cNvSpPr txBox="1"/>
              <p:nvPr/>
            </p:nvSpPr>
            <p:spPr bwMode="auto">
              <a:xfrm>
                <a:off x="1732858" y="4896921"/>
                <a:ext cx="2213143" cy="387359"/>
              </a:xfrm>
              <a:prstGeom prst="rect">
                <a:avLst/>
              </a:prstGeom>
              <a:noFill/>
              <a:ln w="9525">
                <a:noFill/>
                <a:miter lim="800000"/>
              </a:ln>
            </p:spPr>
            <p:txBody>
              <a:bodyPr wrap="none" lIns="0" tIns="0" rIns="0" bIns="0" anchor="b" anchorCtr="1">
                <a:normAutofit/>
                <a:scene3d>
                  <a:camera prst="orthographicFront"/>
                  <a:lightRig rig="threePt" dir="t"/>
                </a:scene3d>
                <a:sp3d>
                  <a:bevelT w="0" h="0"/>
                </a:sp3d>
              </a:bodyPr>
              <a:lstStyle/>
              <a:p>
                <a:pPr marL="0" lvl="1" algn="ctr"/>
                <a:r>
                  <a:rPr lang="zh-CN" altLang="en-US" sz="1400" b="1" dirty="0">
                    <a:solidFill>
                      <a:schemeClr val="accent2">
                        <a:lumMod val="100000"/>
                      </a:schemeClr>
                    </a:solidFill>
                  </a:rPr>
                  <a:t>输入标题文本</a:t>
                </a:r>
              </a:p>
            </p:txBody>
          </p:sp>
          <p:sp>
            <p:nvSpPr>
              <p:cNvPr id="23" name="TextBox 70"/>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t>请替换文字内容复制你的内容到此 </a:t>
                </a:r>
                <a:br>
                  <a:rPr lang="zh-CN" altLang="en-US" sz="1000" dirty="0"/>
                </a:br>
                <a:r>
                  <a:rPr lang="zh-CN" altLang="en-US" sz="1000" dirty="0"/>
                  <a:t>（请选择只保留文本）</a:t>
                </a:r>
              </a:p>
            </p:txBody>
          </p:sp>
        </p:grpSp>
      </p:grpSp>
      <p:grpSp>
        <p:nvGrpSpPr>
          <p:cNvPr id="2" name="PA_库_组合 1"/>
          <p:cNvGrpSpPr/>
          <p:nvPr>
            <p:custDataLst>
              <p:tags r:id="rId5"/>
            </p:custDataLst>
          </p:nvPr>
        </p:nvGrpSpPr>
        <p:grpSpPr>
          <a:xfrm>
            <a:off x="1079797" y="1912696"/>
            <a:ext cx="3928671" cy="1418789"/>
            <a:chOff x="1079797" y="1912696"/>
            <a:chExt cx="3928671" cy="1418789"/>
          </a:xfrm>
        </p:grpSpPr>
        <p:cxnSp>
          <p:nvCxnSpPr>
            <p:cNvPr id="7" name="Straight Connector 88"/>
            <p:cNvCxnSpPr/>
            <p:nvPr/>
          </p:nvCxnSpPr>
          <p:spPr>
            <a:xfrm>
              <a:off x="2280983" y="2141296"/>
              <a:ext cx="2727485" cy="483291"/>
            </a:xfrm>
            <a:prstGeom prst="line">
              <a:avLst/>
            </a:prstGeom>
            <a:ln w="19050">
              <a:solidFill>
                <a:schemeClr val="bg1">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0" name="Oval 65"/>
            <p:cNvSpPr/>
            <p:nvPr/>
          </p:nvSpPr>
          <p:spPr bwMode="auto">
            <a:xfrm>
              <a:off x="1988210" y="1912696"/>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6" name="Group 71"/>
            <p:cNvGrpSpPr/>
            <p:nvPr/>
          </p:nvGrpSpPr>
          <p:grpSpPr>
            <a:xfrm>
              <a:off x="1079797" y="2369896"/>
              <a:ext cx="2213143" cy="961589"/>
              <a:chOff x="1732858" y="4896921"/>
              <a:chExt cx="2213143" cy="961589"/>
            </a:xfrm>
          </p:grpSpPr>
          <p:sp>
            <p:nvSpPr>
              <p:cNvPr id="20" name="TextBox 72"/>
              <p:cNvSpPr txBox="1"/>
              <p:nvPr/>
            </p:nvSpPr>
            <p:spPr bwMode="auto">
              <a:xfrm>
                <a:off x="1732858" y="4896921"/>
                <a:ext cx="2213143" cy="387359"/>
              </a:xfrm>
              <a:prstGeom prst="rect">
                <a:avLst/>
              </a:prstGeom>
              <a:noFill/>
              <a:ln w="9525">
                <a:noFill/>
                <a:miter lim="800000"/>
              </a:ln>
            </p:spPr>
            <p:txBody>
              <a:bodyPr wrap="none" lIns="0" tIns="0" rIns="0" bIns="0" anchor="b" anchorCtr="1">
                <a:normAutofit/>
                <a:scene3d>
                  <a:camera prst="orthographicFront"/>
                  <a:lightRig rig="threePt" dir="t"/>
                </a:scene3d>
                <a:sp3d>
                  <a:bevelT w="0" h="0"/>
                </a:sp3d>
              </a:bodyPr>
              <a:lstStyle/>
              <a:p>
                <a:pPr marL="0" lvl="1" algn="ctr"/>
                <a:r>
                  <a:rPr lang="zh-CN" altLang="en-US" sz="1400" b="1" dirty="0">
                    <a:solidFill>
                      <a:schemeClr val="accent3">
                        <a:lumMod val="100000"/>
                      </a:schemeClr>
                    </a:solidFill>
                  </a:rPr>
                  <a:t>输入标题文本</a:t>
                </a:r>
              </a:p>
            </p:txBody>
          </p:sp>
          <p:sp>
            <p:nvSpPr>
              <p:cNvPr id="21" name="TextBox 73"/>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t>请替换文字内容复制你的内容到此 </a:t>
                </a:r>
                <a:br>
                  <a:rPr lang="zh-CN" altLang="en-US" sz="1000" dirty="0"/>
                </a:br>
                <a:r>
                  <a:rPr lang="zh-CN" altLang="en-US" sz="1000" dirty="0"/>
                  <a:t>（请选择只保留文本）</a:t>
                </a:r>
              </a:p>
            </p:txBody>
          </p:sp>
        </p:grpSp>
      </p:grpSp>
      <p:grpSp>
        <p:nvGrpSpPr>
          <p:cNvPr id="57" name="PA_库_组合 56"/>
          <p:cNvGrpSpPr/>
          <p:nvPr>
            <p:custDataLst>
              <p:tags r:id="rId6"/>
            </p:custDataLst>
          </p:nvPr>
        </p:nvGrpSpPr>
        <p:grpSpPr>
          <a:xfrm>
            <a:off x="7057203" y="1912696"/>
            <a:ext cx="3888482" cy="1418789"/>
            <a:chOff x="7057203" y="1912696"/>
            <a:chExt cx="3888482" cy="1418789"/>
          </a:xfrm>
        </p:grpSpPr>
        <p:cxnSp>
          <p:nvCxnSpPr>
            <p:cNvPr id="5" name="Straight Connector 98"/>
            <p:cNvCxnSpPr/>
            <p:nvPr/>
          </p:nvCxnSpPr>
          <p:spPr>
            <a:xfrm flipH="1">
              <a:off x="7057203" y="2171776"/>
              <a:ext cx="2727485" cy="483291"/>
            </a:xfrm>
            <a:prstGeom prst="line">
              <a:avLst/>
            </a:prstGeom>
            <a:ln w="19050">
              <a:solidFill>
                <a:schemeClr val="bg1">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2" name="Oval 92"/>
            <p:cNvSpPr/>
            <p:nvPr/>
          </p:nvSpPr>
          <p:spPr bwMode="auto">
            <a:xfrm>
              <a:off x="9616864" y="1912696"/>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7" name="Group 74"/>
            <p:cNvGrpSpPr/>
            <p:nvPr/>
          </p:nvGrpSpPr>
          <p:grpSpPr>
            <a:xfrm>
              <a:off x="8732542" y="2369896"/>
              <a:ext cx="2213143" cy="961589"/>
              <a:chOff x="1732858" y="4896921"/>
              <a:chExt cx="2213143" cy="961589"/>
            </a:xfrm>
          </p:grpSpPr>
          <p:sp>
            <p:nvSpPr>
              <p:cNvPr id="18" name="TextBox 75"/>
              <p:cNvSpPr txBox="1"/>
              <p:nvPr/>
            </p:nvSpPr>
            <p:spPr bwMode="auto">
              <a:xfrm>
                <a:off x="1732858" y="4896921"/>
                <a:ext cx="2213143" cy="387359"/>
              </a:xfrm>
              <a:prstGeom prst="rect">
                <a:avLst/>
              </a:prstGeom>
              <a:noFill/>
              <a:ln w="9525">
                <a:noFill/>
                <a:miter lim="800000"/>
              </a:ln>
            </p:spPr>
            <p:txBody>
              <a:bodyPr wrap="none" lIns="0" tIns="0" rIns="0" bIns="0" anchor="b" anchorCtr="1">
                <a:normAutofit/>
                <a:scene3d>
                  <a:camera prst="orthographicFront"/>
                  <a:lightRig rig="threePt" dir="t"/>
                </a:scene3d>
                <a:sp3d>
                  <a:bevelT w="0" h="0"/>
                </a:sp3d>
              </a:bodyPr>
              <a:lstStyle/>
              <a:p>
                <a:pPr marL="0" lvl="1" algn="ctr"/>
                <a:r>
                  <a:rPr lang="zh-CN" altLang="en-US" sz="1400" b="1" dirty="0">
                    <a:solidFill>
                      <a:schemeClr val="accent3">
                        <a:lumMod val="100000"/>
                      </a:schemeClr>
                    </a:solidFill>
                  </a:rPr>
                  <a:t>输入标题文本</a:t>
                </a:r>
              </a:p>
            </p:txBody>
          </p:sp>
          <p:sp>
            <p:nvSpPr>
              <p:cNvPr id="19" name="TextBox 76"/>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t>请替换文字内容复制你的内容到此 </a:t>
                </a:r>
                <a:br>
                  <a:rPr lang="zh-CN" altLang="en-US" sz="1000" dirty="0"/>
                </a:br>
                <a:r>
                  <a:rPr lang="zh-CN" altLang="en-US" sz="1000" dirty="0"/>
                  <a:t>（请选择只保留文本）</a:t>
                </a:r>
              </a:p>
            </p:txBody>
          </p:sp>
        </p:grpSp>
      </p:grpSp>
      <p:grpSp>
        <p:nvGrpSpPr>
          <p:cNvPr id="9" name="PA_库_组合 1"/>
          <p:cNvGrpSpPr/>
          <p:nvPr>
            <p:custDataLst>
              <p:tags r:id="rId7"/>
            </p:custDataLst>
          </p:nvPr>
        </p:nvGrpSpPr>
        <p:grpSpPr>
          <a:xfrm>
            <a:off x="4122557" y="1636323"/>
            <a:ext cx="3949700" cy="3795712"/>
            <a:chOff x="4122557" y="1636323"/>
            <a:chExt cx="3949700" cy="3795712"/>
          </a:xfrm>
        </p:grpSpPr>
        <p:sp>
          <p:nvSpPr>
            <p:cNvPr id="26" name="Freeform: Shape 33"/>
            <p:cNvSpPr/>
            <p:nvPr/>
          </p:nvSpPr>
          <p:spPr bwMode="auto">
            <a:xfrm>
              <a:off x="4134191" y="1641934"/>
              <a:ext cx="3938066" cy="3776073"/>
            </a:xfrm>
            <a:custGeom>
              <a:avLst/>
              <a:gdLst>
                <a:gd name="T0" fmla="*/ 2147483646 w 570"/>
                <a:gd name="T1" fmla="*/ 2147483646 h 567"/>
                <a:gd name="T2" fmla="*/ 2147483646 w 570"/>
                <a:gd name="T3" fmla="*/ 2147483646 h 567"/>
                <a:gd name="T4" fmla="*/ 867452690 w 570"/>
                <a:gd name="T5" fmla="*/ 2147483646 h 567"/>
                <a:gd name="T6" fmla="*/ 1663799238 w 570"/>
                <a:gd name="T7" fmla="*/ 2147483646 h 567"/>
                <a:gd name="T8" fmla="*/ 1948208720 w 570"/>
                <a:gd name="T9" fmla="*/ 2147483646 h 567"/>
                <a:gd name="T10" fmla="*/ 355511852 w 570"/>
                <a:gd name="T11" fmla="*/ 2147483646 h 567"/>
                <a:gd name="T12" fmla="*/ 227527585 w 570"/>
                <a:gd name="T13" fmla="*/ 2147483646 h 567"/>
                <a:gd name="T14" fmla="*/ 355511852 w 570"/>
                <a:gd name="T15" fmla="*/ 2147483646 h 567"/>
                <a:gd name="T16" fmla="*/ 2147483646 w 570"/>
                <a:gd name="T17" fmla="*/ 2147483646 h 567"/>
                <a:gd name="T18" fmla="*/ 2147483646 w 570"/>
                <a:gd name="T19" fmla="*/ 2147483646 h 567"/>
                <a:gd name="T20" fmla="*/ 2147483646 w 570"/>
                <a:gd name="T21" fmla="*/ 2147483646 h 567"/>
                <a:gd name="T22" fmla="*/ 2147483646 w 570"/>
                <a:gd name="T23" fmla="*/ 2147483646 h 567"/>
                <a:gd name="T24" fmla="*/ 2147483646 w 570"/>
                <a:gd name="T25" fmla="*/ 2147483646 h 567"/>
                <a:gd name="T26" fmla="*/ 2147483646 w 570"/>
                <a:gd name="T27" fmla="*/ 2147483646 h 567"/>
                <a:gd name="T28" fmla="*/ 1023877905 w 570"/>
                <a:gd name="T29" fmla="*/ 2147483646 h 567"/>
                <a:gd name="T30" fmla="*/ 2147483646 w 570"/>
                <a:gd name="T31" fmla="*/ 2147483646 h 567"/>
                <a:gd name="T32" fmla="*/ 2147483646 w 570"/>
                <a:gd name="T33" fmla="*/ 2147483646 h 567"/>
                <a:gd name="T34" fmla="*/ 2147483646 w 570"/>
                <a:gd name="T35" fmla="*/ 2147483646 h 567"/>
                <a:gd name="T36" fmla="*/ 2147483646 w 570"/>
                <a:gd name="T37" fmla="*/ 2147483646 h 567"/>
                <a:gd name="T38" fmla="*/ 2147483646 w 570"/>
                <a:gd name="T39" fmla="*/ 2147483646 h 567"/>
                <a:gd name="T40" fmla="*/ 2147483646 w 570"/>
                <a:gd name="T41" fmla="*/ 2147483646 h 567"/>
                <a:gd name="T42" fmla="*/ 0 w 570"/>
                <a:gd name="T43" fmla="*/ 2147483646 h 567"/>
                <a:gd name="T44" fmla="*/ 270189008 w 570"/>
                <a:gd name="T45" fmla="*/ 2147483646 h 567"/>
                <a:gd name="T46" fmla="*/ 284409482 w 570"/>
                <a:gd name="T47" fmla="*/ 2147483646 h 567"/>
                <a:gd name="T48" fmla="*/ 270189008 w 570"/>
                <a:gd name="T49" fmla="*/ 2147483646 h 567"/>
                <a:gd name="T50" fmla="*/ 241748059 w 570"/>
                <a:gd name="T51" fmla="*/ 2147483646 h 567"/>
                <a:gd name="T52" fmla="*/ 99543319 w 570"/>
                <a:gd name="T53" fmla="*/ 2147483646 h 567"/>
                <a:gd name="T54" fmla="*/ 853232216 w 570"/>
                <a:gd name="T55" fmla="*/ 1903075127 h 567"/>
                <a:gd name="T56" fmla="*/ 981216482 w 570"/>
                <a:gd name="T57" fmla="*/ 1789460501 h 567"/>
                <a:gd name="T58" fmla="*/ 2147483646 w 570"/>
                <a:gd name="T59" fmla="*/ 2147483646 h 567"/>
                <a:gd name="T60" fmla="*/ 2147483646 w 570"/>
                <a:gd name="T61" fmla="*/ 2147483646 h 567"/>
                <a:gd name="T62" fmla="*/ 2147483646 w 570"/>
                <a:gd name="T63" fmla="*/ 2147483646 h 567"/>
                <a:gd name="T64" fmla="*/ 1820224453 w 570"/>
                <a:gd name="T65" fmla="*/ 937335735 h 567"/>
                <a:gd name="T66" fmla="*/ 2019311090 w 570"/>
                <a:gd name="T67" fmla="*/ 724306428 h 567"/>
                <a:gd name="T68" fmla="*/ 2019311090 w 570"/>
                <a:gd name="T69" fmla="*/ 724306428 h 567"/>
                <a:gd name="T70" fmla="*/ 2147483646 w 570"/>
                <a:gd name="T71" fmla="*/ 227233020 h 567"/>
                <a:gd name="T72" fmla="*/ 2147483646 w 570"/>
                <a:gd name="T73" fmla="*/ 113618394 h 567"/>
                <a:gd name="T74" fmla="*/ 2147483646 w 570"/>
                <a:gd name="T75" fmla="*/ 298244045 h 567"/>
                <a:gd name="T76" fmla="*/ 2147483646 w 570"/>
                <a:gd name="T77" fmla="*/ 184625651 h 567"/>
                <a:gd name="T78" fmla="*/ 2147483646 w 570"/>
                <a:gd name="T79" fmla="*/ 198829363 h 567"/>
                <a:gd name="T80" fmla="*/ 2147483646 w 570"/>
                <a:gd name="T81" fmla="*/ 2147483646 h 567"/>
                <a:gd name="T82" fmla="*/ 2147483646 w 570"/>
                <a:gd name="T83" fmla="*/ 2147483646 h 567"/>
                <a:gd name="T84" fmla="*/ 2147483646 w 570"/>
                <a:gd name="T85" fmla="*/ 2147483646 h 567"/>
                <a:gd name="T86" fmla="*/ 2147483646 w 570"/>
                <a:gd name="T87" fmla="*/ 2147483646 h 567"/>
                <a:gd name="T88" fmla="*/ 2147483646 w 570"/>
                <a:gd name="T89" fmla="*/ 2147483646 h 567"/>
                <a:gd name="T90" fmla="*/ 2147483646 w 570"/>
                <a:gd name="T91" fmla="*/ 2147483646 h 567"/>
                <a:gd name="T92" fmla="*/ 2147483646 w 570"/>
                <a:gd name="T93" fmla="*/ 2147483646 h 567"/>
                <a:gd name="T94" fmla="*/ 2147483646 w 570"/>
                <a:gd name="T95" fmla="*/ 2147483646 h 567"/>
                <a:gd name="T96" fmla="*/ 2147483646 w 570"/>
                <a:gd name="T97" fmla="*/ 2147483646 h 567"/>
                <a:gd name="T98" fmla="*/ 2147483646 w 570"/>
                <a:gd name="T99" fmla="*/ 2147483646 h 567"/>
                <a:gd name="T100" fmla="*/ 2147483646 w 570"/>
                <a:gd name="T101" fmla="*/ 2147483646 h 567"/>
                <a:gd name="T102" fmla="*/ 2147483646 w 570"/>
                <a:gd name="T103" fmla="*/ 2147483646 h 567"/>
                <a:gd name="T104" fmla="*/ 2147483646 w 570"/>
                <a:gd name="T105" fmla="*/ 2147483646 h 567"/>
                <a:gd name="T106" fmla="*/ 2147483646 w 570"/>
                <a:gd name="T107" fmla="*/ 2147483646 h 567"/>
                <a:gd name="T108" fmla="*/ 2147483646 w 570"/>
                <a:gd name="T109" fmla="*/ 355051358 h 567"/>
                <a:gd name="T110" fmla="*/ 2147483646 w 570"/>
                <a:gd name="T111" fmla="*/ 0 h 56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70" h="567">
                  <a:moveTo>
                    <a:pt x="285" y="546"/>
                  </a:moveTo>
                  <a:cubicBezTo>
                    <a:pt x="250" y="546"/>
                    <a:pt x="216" y="548"/>
                    <a:pt x="189" y="552"/>
                  </a:cubicBezTo>
                  <a:cubicBezTo>
                    <a:pt x="189" y="552"/>
                    <a:pt x="189" y="552"/>
                    <a:pt x="189" y="552"/>
                  </a:cubicBezTo>
                  <a:cubicBezTo>
                    <a:pt x="190" y="552"/>
                    <a:pt x="190" y="552"/>
                    <a:pt x="190" y="552"/>
                  </a:cubicBezTo>
                  <a:cubicBezTo>
                    <a:pt x="216" y="548"/>
                    <a:pt x="250" y="546"/>
                    <a:pt x="285" y="546"/>
                  </a:cubicBezTo>
                  <a:cubicBezTo>
                    <a:pt x="285" y="546"/>
                    <a:pt x="285" y="546"/>
                    <a:pt x="285" y="546"/>
                  </a:cubicBezTo>
                  <a:moveTo>
                    <a:pt x="50" y="426"/>
                  </a:moveTo>
                  <a:cubicBezTo>
                    <a:pt x="54" y="428"/>
                    <a:pt x="57" y="431"/>
                    <a:pt x="60" y="434"/>
                  </a:cubicBezTo>
                  <a:cubicBezTo>
                    <a:pt x="60" y="434"/>
                    <a:pt x="61" y="435"/>
                    <a:pt x="61" y="435"/>
                  </a:cubicBezTo>
                  <a:cubicBezTo>
                    <a:pt x="67" y="441"/>
                    <a:pt x="73" y="446"/>
                    <a:pt x="79" y="452"/>
                  </a:cubicBezTo>
                  <a:cubicBezTo>
                    <a:pt x="80" y="453"/>
                    <a:pt x="80" y="453"/>
                    <a:pt x="80" y="453"/>
                  </a:cubicBezTo>
                  <a:cubicBezTo>
                    <a:pt x="93" y="464"/>
                    <a:pt x="105" y="476"/>
                    <a:pt x="117" y="488"/>
                  </a:cubicBezTo>
                  <a:cubicBezTo>
                    <a:pt x="118" y="489"/>
                    <a:pt x="118" y="489"/>
                    <a:pt x="118" y="490"/>
                  </a:cubicBezTo>
                  <a:cubicBezTo>
                    <a:pt x="124" y="496"/>
                    <a:pt x="130" y="502"/>
                    <a:pt x="135" y="507"/>
                  </a:cubicBezTo>
                  <a:cubicBezTo>
                    <a:pt x="136" y="508"/>
                    <a:pt x="136" y="508"/>
                    <a:pt x="137" y="509"/>
                  </a:cubicBezTo>
                  <a:cubicBezTo>
                    <a:pt x="143" y="516"/>
                    <a:pt x="149" y="523"/>
                    <a:pt x="155" y="529"/>
                  </a:cubicBezTo>
                  <a:cubicBezTo>
                    <a:pt x="126" y="496"/>
                    <a:pt x="85" y="456"/>
                    <a:pt x="50" y="426"/>
                  </a:cubicBezTo>
                  <a:moveTo>
                    <a:pt x="25" y="405"/>
                  </a:moveTo>
                  <a:cubicBezTo>
                    <a:pt x="16" y="409"/>
                    <a:pt x="16" y="409"/>
                    <a:pt x="16" y="409"/>
                  </a:cubicBezTo>
                  <a:cubicBezTo>
                    <a:pt x="16" y="409"/>
                    <a:pt x="16" y="409"/>
                    <a:pt x="16" y="409"/>
                  </a:cubicBezTo>
                  <a:cubicBezTo>
                    <a:pt x="16" y="409"/>
                    <a:pt x="16" y="409"/>
                    <a:pt x="16" y="409"/>
                  </a:cubicBezTo>
                  <a:cubicBezTo>
                    <a:pt x="25" y="405"/>
                    <a:pt x="25" y="405"/>
                    <a:pt x="25" y="405"/>
                  </a:cubicBezTo>
                  <a:cubicBezTo>
                    <a:pt x="30" y="409"/>
                    <a:pt x="36" y="413"/>
                    <a:pt x="41" y="418"/>
                  </a:cubicBezTo>
                  <a:cubicBezTo>
                    <a:pt x="36" y="413"/>
                    <a:pt x="30" y="409"/>
                    <a:pt x="25" y="405"/>
                  </a:cubicBezTo>
                  <a:moveTo>
                    <a:pt x="292" y="304"/>
                  </a:moveTo>
                  <a:cubicBezTo>
                    <a:pt x="292" y="304"/>
                    <a:pt x="292" y="304"/>
                    <a:pt x="292" y="304"/>
                  </a:cubicBezTo>
                  <a:cubicBezTo>
                    <a:pt x="305" y="333"/>
                    <a:pt x="329" y="392"/>
                    <a:pt x="352" y="446"/>
                  </a:cubicBezTo>
                  <a:cubicBezTo>
                    <a:pt x="340" y="416"/>
                    <a:pt x="340" y="416"/>
                    <a:pt x="340" y="416"/>
                  </a:cubicBezTo>
                  <a:cubicBezTo>
                    <a:pt x="292" y="304"/>
                    <a:pt x="292" y="304"/>
                    <a:pt x="292" y="304"/>
                  </a:cubicBezTo>
                  <a:moveTo>
                    <a:pt x="275" y="303"/>
                  </a:moveTo>
                  <a:cubicBezTo>
                    <a:pt x="272" y="311"/>
                    <a:pt x="268" y="321"/>
                    <a:pt x="264" y="332"/>
                  </a:cubicBezTo>
                  <a:cubicBezTo>
                    <a:pt x="251" y="363"/>
                    <a:pt x="234" y="404"/>
                    <a:pt x="219" y="444"/>
                  </a:cubicBezTo>
                  <a:cubicBezTo>
                    <a:pt x="264" y="331"/>
                    <a:pt x="264" y="331"/>
                    <a:pt x="264" y="331"/>
                  </a:cubicBezTo>
                  <a:cubicBezTo>
                    <a:pt x="275" y="303"/>
                    <a:pt x="275" y="303"/>
                    <a:pt x="275" y="303"/>
                  </a:cubicBezTo>
                  <a:cubicBezTo>
                    <a:pt x="275" y="303"/>
                    <a:pt x="275" y="303"/>
                    <a:pt x="275" y="303"/>
                  </a:cubicBezTo>
                  <a:moveTo>
                    <a:pt x="304" y="292"/>
                  </a:moveTo>
                  <a:cubicBezTo>
                    <a:pt x="304" y="292"/>
                    <a:pt x="304" y="292"/>
                    <a:pt x="304" y="292"/>
                  </a:cubicBezTo>
                  <a:cubicBezTo>
                    <a:pt x="334" y="304"/>
                    <a:pt x="394" y="329"/>
                    <a:pt x="449" y="351"/>
                  </a:cubicBezTo>
                  <a:cubicBezTo>
                    <a:pt x="446" y="350"/>
                    <a:pt x="446" y="350"/>
                    <a:pt x="446" y="350"/>
                  </a:cubicBezTo>
                  <a:cubicBezTo>
                    <a:pt x="446" y="350"/>
                    <a:pt x="446" y="350"/>
                    <a:pt x="446" y="350"/>
                  </a:cubicBezTo>
                  <a:cubicBezTo>
                    <a:pt x="401" y="332"/>
                    <a:pt x="352" y="312"/>
                    <a:pt x="320" y="299"/>
                  </a:cubicBezTo>
                  <a:cubicBezTo>
                    <a:pt x="351" y="311"/>
                    <a:pt x="397" y="330"/>
                    <a:pt x="441" y="348"/>
                  </a:cubicBezTo>
                  <a:cubicBezTo>
                    <a:pt x="304" y="292"/>
                    <a:pt x="304" y="292"/>
                    <a:pt x="304" y="292"/>
                  </a:cubicBezTo>
                  <a:moveTo>
                    <a:pt x="264" y="292"/>
                  </a:moveTo>
                  <a:cubicBezTo>
                    <a:pt x="225" y="308"/>
                    <a:pt x="136" y="346"/>
                    <a:pt x="72" y="373"/>
                  </a:cubicBezTo>
                  <a:cubicBezTo>
                    <a:pt x="72" y="373"/>
                    <a:pt x="72" y="373"/>
                    <a:pt x="72" y="373"/>
                  </a:cubicBezTo>
                  <a:cubicBezTo>
                    <a:pt x="264" y="292"/>
                    <a:pt x="264" y="292"/>
                    <a:pt x="264" y="292"/>
                  </a:cubicBezTo>
                  <a:cubicBezTo>
                    <a:pt x="264" y="292"/>
                    <a:pt x="264" y="292"/>
                    <a:pt x="264" y="292"/>
                  </a:cubicBezTo>
                  <a:moveTo>
                    <a:pt x="121" y="216"/>
                  </a:moveTo>
                  <a:cubicBezTo>
                    <a:pt x="264" y="275"/>
                    <a:pt x="264" y="275"/>
                    <a:pt x="264" y="275"/>
                  </a:cubicBezTo>
                  <a:cubicBezTo>
                    <a:pt x="264" y="275"/>
                    <a:pt x="264" y="275"/>
                    <a:pt x="264" y="275"/>
                  </a:cubicBezTo>
                  <a:cubicBezTo>
                    <a:pt x="239" y="265"/>
                    <a:pt x="191" y="245"/>
                    <a:pt x="144" y="225"/>
                  </a:cubicBezTo>
                  <a:cubicBezTo>
                    <a:pt x="136" y="222"/>
                    <a:pt x="129" y="219"/>
                    <a:pt x="121" y="216"/>
                  </a:cubicBezTo>
                  <a:moveTo>
                    <a:pt x="446" y="216"/>
                  </a:moveTo>
                  <a:cubicBezTo>
                    <a:pt x="316" y="270"/>
                    <a:pt x="316" y="270"/>
                    <a:pt x="316" y="270"/>
                  </a:cubicBezTo>
                  <a:cubicBezTo>
                    <a:pt x="303" y="275"/>
                    <a:pt x="303" y="275"/>
                    <a:pt x="303" y="275"/>
                  </a:cubicBezTo>
                  <a:cubicBezTo>
                    <a:pt x="303" y="275"/>
                    <a:pt x="303" y="275"/>
                    <a:pt x="303" y="275"/>
                  </a:cubicBezTo>
                  <a:cubicBezTo>
                    <a:pt x="328" y="265"/>
                    <a:pt x="373" y="246"/>
                    <a:pt x="419" y="227"/>
                  </a:cubicBezTo>
                  <a:cubicBezTo>
                    <a:pt x="384" y="242"/>
                    <a:pt x="350" y="256"/>
                    <a:pt x="325" y="266"/>
                  </a:cubicBezTo>
                  <a:cubicBezTo>
                    <a:pt x="350" y="256"/>
                    <a:pt x="384" y="242"/>
                    <a:pt x="419" y="227"/>
                  </a:cubicBezTo>
                  <a:cubicBezTo>
                    <a:pt x="428" y="223"/>
                    <a:pt x="437" y="219"/>
                    <a:pt x="446" y="216"/>
                  </a:cubicBezTo>
                  <a:moveTo>
                    <a:pt x="447" y="215"/>
                  </a:moveTo>
                  <a:cubicBezTo>
                    <a:pt x="447" y="215"/>
                    <a:pt x="447" y="215"/>
                    <a:pt x="447" y="215"/>
                  </a:cubicBezTo>
                  <a:cubicBezTo>
                    <a:pt x="447" y="215"/>
                    <a:pt x="447" y="215"/>
                    <a:pt x="447" y="215"/>
                  </a:cubicBezTo>
                  <a:cubicBezTo>
                    <a:pt x="447" y="215"/>
                    <a:pt x="447" y="215"/>
                    <a:pt x="447" y="215"/>
                  </a:cubicBezTo>
                  <a:moveTo>
                    <a:pt x="0" y="171"/>
                  </a:moveTo>
                  <a:cubicBezTo>
                    <a:pt x="0" y="176"/>
                    <a:pt x="2" y="180"/>
                    <a:pt x="7" y="182"/>
                  </a:cubicBezTo>
                  <a:cubicBezTo>
                    <a:pt x="16" y="186"/>
                    <a:pt x="16" y="186"/>
                    <a:pt x="16" y="186"/>
                  </a:cubicBezTo>
                  <a:cubicBezTo>
                    <a:pt x="18" y="200"/>
                    <a:pt x="19" y="216"/>
                    <a:pt x="19" y="232"/>
                  </a:cubicBezTo>
                  <a:cubicBezTo>
                    <a:pt x="19" y="233"/>
                    <a:pt x="19" y="233"/>
                    <a:pt x="19" y="233"/>
                  </a:cubicBezTo>
                  <a:cubicBezTo>
                    <a:pt x="20" y="241"/>
                    <a:pt x="20" y="249"/>
                    <a:pt x="20" y="258"/>
                  </a:cubicBezTo>
                  <a:cubicBezTo>
                    <a:pt x="20" y="258"/>
                    <a:pt x="20" y="259"/>
                    <a:pt x="20" y="259"/>
                  </a:cubicBezTo>
                  <a:cubicBezTo>
                    <a:pt x="20" y="276"/>
                    <a:pt x="20" y="294"/>
                    <a:pt x="20" y="311"/>
                  </a:cubicBezTo>
                  <a:cubicBezTo>
                    <a:pt x="20" y="311"/>
                    <a:pt x="20" y="312"/>
                    <a:pt x="20" y="312"/>
                  </a:cubicBezTo>
                  <a:cubicBezTo>
                    <a:pt x="19" y="320"/>
                    <a:pt x="19" y="328"/>
                    <a:pt x="19" y="336"/>
                  </a:cubicBezTo>
                  <a:cubicBezTo>
                    <a:pt x="19" y="337"/>
                    <a:pt x="19" y="338"/>
                    <a:pt x="19" y="339"/>
                  </a:cubicBezTo>
                  <a:cubicBezTo>
                    <a:pt x="18" y="347"/>
                    <a:pt x="18" y="354"/>
                    <a:pt x="17" y="361"/>
                  </a:cubicBezTo>
                  <a:cubicBezTo>
                    <a:pt x="17" y="361"/>
                    <a:pt x="17" y="362"/>
                    <a:pt x="17" y="363"/>
                  </a:cubicBezTo>
                  <a:cubicBezTo>
                    <a:pt x="17" y="370"/>
                    <a:pt x="16" y="376"/>
                    <a:pt x="16" y="382"/>
                  </a:cubicBezTo>
                  <a:cubicBezTo>
                    <a:pt x="21" y="328"/>
                    <a:pt x="22" y="240"/>
                    <a:pt x="16" y="186"/>
                  </a:cubicBezTo>
                  <a:cubicBezTo>
                    <a:pt x="7" y="182"/>
                    <a:pt x="7" y="182"/>
                    <a:pt x="7" y="182"/>
                  </a:cubicBezTo>
                  <a:cubicBezTo>
                    <a:pt x="2" y="180"/>
                    <a:pt x="0" y="176"/>
                    <a:pt x="0" y="171"/>
                  </a:cubicBezTo>
                  <a:moveTo>
                    <a:pt x="69" y="126"/>
                  </a:moveTo>
                  <a:cubicBezTo>
                    <a:pt x="66" y="129"/>
                    <a:pt x="63" y="131"/>
                    <a:pt x="60" y="134"/>
                  </a:cubicBezTo>
                  <a:cubicBezTo>
                    <a:pt x="60" y="134"/>
                    <a:pt x="60" y="134"/>
                    <a:pt x="60" y="134"/>
                  </a:cubicBezTo>
                  <a:cubicBezTo>
                    <a:pt x="50" y="143"/>
                    <a:pt x="40" y="152"/>
                    <a:pt x="31" y="159"/>
                  </a:cubicBezTo>
                  <a:cubicBezTo>
                    <a:pt x="43" y="150"/>
                    <a:pt x="55" y="138"/>
                    <a:pt x="69" y="126"/>
                  </a:cubicBezTo>
                  <a:moveTo>
                    <a:pt x="217" y="123"/>
                  </a:moveTo>
                  <a:cubicBezTo>
                    <a:pt x="276" y="264"/>
                    <a:pt x="276" y="264"/>
                    <a:pt x="276" y="264"/>
                  </a:cubicBezTo>
                  <a:cubicBezTo>
                    <a:pt x="276" y="264"/>
                    <a:pt x="276" y="264"/>
                    <a:pt x="276" y="264"/>
                  </a:cubicBezTo>
                  <a:cubicBezTo>
                    <a:pt x="264" y="235"/>
                    <a:pt x="240" y="177"/>
                    <a:pt x="217" y="123"/>
                  </a:cubicBezTo>
                  <a:moveTo>
                    <a:pt x="352" y="117"/>
                  </a:moveTo>
                  <a:cubicBezTo>
                    <a:pt x="292" y="264"/>
                    <a:pt x="292" y="264"/>
                    <a:pt x="292" y="264"/>
                  </a:cubicBezTo>
                  <a:cubicBezTo>
                    <a:pt x="292" y="264"/>
                    <a:pt x="292" y="264"/>
                    <a:pt x="292" y="264"/>
                  </a:cubicBezTo>
                  <a:cubicBezTo>
                    <a:pt x="300" y="244"/>
                    <a:pt x="314" y="211"/>
                    <a:pt x="329" y="175"/>
                  </a:cubicBezTo>
                  <a:cubicBezTo>
                    <a:pt x="330" y="171"/>
                    <a:pt x="332" y="166"/>
                    <a:pt x="334" y="162"/>
                  </a:cubicBezTo>
                  <a:cubicBezTo>
                    <a:pt x="332" y="166"/>
                    <a:pt x="330" y="171"/>
                    <a:pt x="329" y="175"/>
                  </a:cubicBezTo>
                  <a:cubicBezTo>
                    <a:pt x="336" y="156"/>
                    <a:pt x="344" y="136"/>
                    <a:pt x="352" y="117"/>
                  </a:cubicBezTo>
                  <a:moveTo>
                    <a:pt x="128" y="66"/>
                  </a:moveTo>
                  <a:cubicBezTo>
                    <a:pt x="128" y="66"/>
                    <a:pt x="127" y="67"/>
                    <a:pt x="127" y="67"/>
                  </a:cubicBezTo>
                  <a:cubicBezTo>
                    <a:pt x="127" y="67"/>
                    <a:pt x="128" y="66"/>
                    <a:pt x="128" y="66"/>
                  </a:cubicBezTo>
                  <a:moveTo>
                    <a:pt x="142" y="51"/>
                  </a:moveTo>
                  <a:cubicBezTo>
                    <a:pt x="139" y="54"/>
                    <a:pt x="136" y="57"/>
                    <a:pt x="133" y="60"/>
                  </a:cubicBezTo>
                  <a:cubicBezTo>
                    <a:pt x="133" y="61"/>
                    <a:pt x="133" y="61"/>
                    <a:pt x="133" y="61"/>
                  </a:cubicBezTo>
                  <a:cubicBezTo>
                    <a:pt x="136" y="57"/>
                    <a:pt x="139" y="54"/>
                    <a:pt x="142" y="51"/>
                  </a:cubicBezTo>
                  <a:moveTo>
                    <a:pt x="185" y="16"/>
                  </a:moveTo>
                  <a:cubicBezTo>
                    <a:pt x="211" y="19"/>
                    <a:pt x="245" y="21"/>
                    <a:pt x="279" y="21"/>
                  </a:cubicBezTo>
                  <a:cubicBezTo>
                    <a:pt x="245" y="21"/>
                    <a:pt x="211" y="19"/>
                    <a:pt x="185" y="16"/>
                  </a:cubicBezTo>
                  <a:cubicBezTo>
                    <a:pt x="185" y="16"/>
                    <a:pt x="185" y="16"/>
                    <a:pt x="185" y="16"/>
                  </a:cubicBezTo>
                  <a:moveTo>
                    <a:pt x="395" y="0"/>
                  </a:moveTo>
                  <a:cubicBezTo>
                    <a:pt x="390" y="0"/>
                    <a:pt x="386" y="3"/>
                    <a:pt x="384" y="8"/>
                  </a:cubicBezTo>
                  <a:cubicBezTo>
                    <a:pt x="380" y="16"/>
                    <a:pt x="380" y="16"/>
                    <a:pt x="380" y="16"/>
                  </a:cubicBezTo>
                  <a:cubicBezTo>
                    <a:pt x="354" y="19"/>
                    <a:pt x="319" y="21"/>
                    <a:pt x="285" y="21"/>
                  </a:cubicBezTo>
                  <a:cubicBezTo>
                    <a:pt x="285" y="21"/>
                    <a:pt x="285" y="21"/>
                    <a:pt x="285" y="21"/>
                  </a:cubicBezTo>
                  <a:cubicBezTo>
                    <a:pt x="326" y="21"/>
                    <a:pt x="366" y="18"/>
                    <a:pt x="394" y="14"/>
                  </a:cubicBezTo>
                  <a:cubicBezTo>
                    <a:pt x="394" y="14"/>
                    <a:pt x="394" y="14"/>
                    <a:pt x="394" y="13"/>
                  </a:cubicBezTo>
                  <a:cubicBezTo>
                    <a:pt x="394" y="13"/>
                    <a:pt x="394" y="13"/>
                    <a:pt x="394" y="13"/>
                  </a:cubicBezTo>
                  <a:cubicBezTo>
                    <a:pt x="394" y="14"/>
                    <a:pt x="394" y="14"/>
                    <a:pt x="394" y="14"/>
                  </a:cubicBezTo>
                  <a:cubicBezTo>
                    <a:pt x="394" y="14"/>
                    <a:pt x="394" y="14"/>
                    <a:pt x="394" y="14"/>
                  </a:cubicBezTo>
                  <a:cubicBezTo>
                    <a:pt x="395" y="14"/>
                    <a:pt x="395" y="14"/>
                    <a:pt x="395" y="14"/>
                  </a:cubicBezTo>
                  <a:cubicBezTo>
                    <a:pt x="395" y="14"/>
                    <a:pt x="395" y="14"/>
                    <a:pt x="395" y="14"/>
                  </a:cubicBezTo>
                  <a:cubicBezTo>
                    <a:pt x="429" y="61"/>
                    <a:pt x="506" y="138"/>
                    <a:pt x="552" y="170"/>
                  </a:cubicBezTo>
                  <a:cubicBezTo>
                    <a:pt x="552" y="170"/>
                    <a:pt x="552" y="170"/>
                    <a:pt x="552" y="170"/>
                  </a:cubicBezTo>
                  <a:cubicBezTo>
                    <a:pt x="552" y="170"/>
                    <a:pt x="552" y="170"/>
                    <a:pt x="552" y="170"/>
                  </a:cubicBezTo>
                  <a:cubicBezTo>
                    <a:pt x="552" y="170"/>
                    <a:pt x="552" y="170"/>
                    <a:pt x="552" y="170"/>
                  </a:cubicBezTo>
                  <a:cubicBezTo>
                    <a:pt x="552" y="170"/>
                    <a:pt x="552" y="171"/>
                    <a:pt x="553" y="171"/>
                  </a:cubicBezTo>
                  <a:cubicBezTo>
                    <a:pt x="553" y="171"/>
                    <a:pt x="553" y="171"/>
                    <a:pt x="553" y="171"/>
                  </a:cubicBezTo>
                  <a:cubicBezTo>
                    <a:pt x="552" y="171"/>
                    <a:pt x="552" y="171"/>
                    <a:pt x="552" y="171"/>
                  </a:cubicBezTo>
                  <a:cubicBezTo>
                    <a:pt x="544" y="228"/>
                    <a:pt x="544" y="337"/>
                    <a:pt x="554" y="393"/>
                  </a:cubicBezTo>
                  <a:cubicBezTo>
                    <a:pt x="554" y="393"/>
                    <a:pt x="554" y="393"/>
                    <a:pt x="554" y="393"/>
                  </a:cubicBezTo>
                  <a:cubicBezTo>
                    <a:pt x="554" y="393"/>
                    <a:pt x="554" y="393"/>
                    <a:pt x="554" y="393"/>
                  </a:cubicBezTo>
                  <a:cubicBezTo>
                    <a:pt x="554" y="393"/>
                    <a:pt x="554" y="393"/>
                    <a:pt x="554" y="393"/>
                  </a:cubicBezTo>
                  <a:cubicBezTo>
                    <a:pt x="554" y="393"/>
                    <a:pt x="554" y="393"/>
                    <a:pt x="554" y="393"/>
                  </a:cubicBezTo>
                  <a:cubicBezTo>
                    <a:pt x="553" y="394"/>
                    <a:pt x="553" y="394"/>
                    <a:pt x="553" y="394"/>
                  </a:cubicBezTo>
                  <a:cubicBezTo>
                    <a:pt x="553" y="394"/>
                    <a:pt x="553" y="394"/>
                    <a:pt x="553" y="394"/>
                  </a:cubicBezTo>
                  <a:cubicBezTo>
                    <a:pt x="507" y="428"/>
                    <a:pt x="430" y="506"/>
                    <a:pt x="398" y="552"/>
                  </a:cubicBezTo>
                  <a:cubicBezTo>
                    <a:pt x="398" y="552"/>
                    <a:pt x="398" y="552"/>
                    <a:pt x="398" y="552"/>
                  </a:cubicBezTo>
                  <a:cubicBezTo>
                    <a:pt x="398" y="552"/>
                    <a:pt x="398" y="552"/>
                    <a:pt x="398" y="552"/>
                  </a:cubicBezTo>
                  <a:cubicBezTo>
                    <a:pt x="398" y="552"/>
                    <a:pt x="398" y="552"/>
                    <a:pt x="397" y="552"/>
                  </a:cubicBezTo>
                  <a:cubicBezTo>
                    <a:pt x="397" y="552"/>
                    <a:pt x="397" y="552"/>
                    <a:pt x="397" y="552"/>
                  </a:cubicBezTo>
                  <a:cubicBezTo>
                    <a:pt x="397" y="552"/>
                    <a:pt x="397" y="552"/>
                    <a:pt x="397" y="552"/>
                  </a:cubicBezTo>
                  <a:cubicBezTo>
                    <a:pt x="397" y="552"/>
                    <a:pt x="397" y="552"/>
                    <a:pt x="397" y="552"/>
                  </a:cubicBezTo>
                  <a:cubicBezTo>
                    <a:pt x="371" y="548"/>
                    <a:pt x="334" y="546"/>
                    <a:pt x="296" y="546"/>
                  </a:cubicBezTo>
                  <a:cubicBezTo>
                    <a:pt x="292" y="546"/>
                    <a:pt x="288" y="546"/>
                    <a:pt x="285" y="546"/>
                  </a:cubicBezTo>
                  <a:cubicBezTo>
                    <a:pt x="285" y="546"/>
                    <a:pt x="285" y="546"/>
                    <a:pt x="285" y="546"/>
                  </a:cubicBezTo>
                  <a:cubicBezTo>
                    <a:pt x="288" y="546"/>
                    <a:pt x="292" y="546"/>
                    <a:pt x="296" y="546"/>
                  </a:cubicBezTo>
                  <a:cubicBezTo>
                    <a:pt x="327" y="546"/>
                    <a:pt x="358" y="547"/>
                    <a:pt x="383" y="550"/>
                  </a:cubicBezTo>
                  <a:cubicBezTo>
                    <a:pt x="386" y="560"/>
                    <a:pt x="386" y="560"/>
                    <a:pt x="386" y="560"/>
                  </a:cubicBezTo>
                  <a:cubicBezTo>
                    <a:pt x="388" y="564"/>
                    <a:pt x="393" y="567"/>
                    <a:pt x="398" y="567"/>
                  </a:cubicBezTo>
                  <a:cubicBezTo>
                    <a:pt x="399" y="567"/>
                    <a:pt x="401" y="567"/>
                    <a:pt x="402" y="567"/>
                  </a:cubicBezTo>
                  <a:cubicBezTo>
                    <a:pt x="408" y="564"/>
                    <a:pt x="411" y="557"/>
                    <a:pt x="409" y="551"/>
                  </a:cubicBezTo>
                  <a:cubicBezTo>
                    <a:pt x="405" y="541"/>
                    <a:pt x="405" y="541"/>
                    <a:pt x="405" y="541"/>
                  </a:cubicBezTo>
                  <a:cubicBezTo>
                    <a:pt x="438" y="499"/>
                    <a:pt x="499" y="437"/>
                    <a:pt x="542" y="402"/>
                  </a:cubicBezTo>
                  <a:cubicBezTo>
                    <a:pt x="551" y="406"/>
                    <a:pt x="551" y="406"/>
                    <a:pt x="551" y="406"/>
                  </a:cubicBezTo>
                  <a:cubicBezTo>
                    <a:pt x="552" y="407"/>
                    <a:pt x="554" y="407"/>
                    <a:pt x="556" y="407"/>
                  </a:cubicBezTo>
                  <a:cubicBezTo>
                    <a:pt x="560" y="407"/>
                    <a:pt x="565" y="404"/>
                    <a:pt x="567" y="399"/>
                  </a:cubicBezTo>
                  <a:cubicBezTo>
                    <a:pt x="570" y="393"/>
                    <a:pt x="567" y="386"/>
                    <a:pt x="560" y="383"/>
                  </a:cubicBezTo>
                  <a:cubicBezTo>
                    <a:pt x="552" y="380"/>
                    <a:pt x="552" y="380"/>
                    <a:pt x="552" y="380"/>
                  </a:cubicBezTo>
                  <a:cubicBezTo>
                    <a:pt x="545" y="326"/>
                    <a:pt x="544" y="240"/>
                    <a:pt x="550" y="185"/>
                  </a:cubicBezTo>
                  <a:cubicBezTo>
                    <a:pt x="559" y="182"/>
                    <a:pt x="559" y="182"/>
                    <a:pt x="559" y="182"/>
                  </a:cubicBezTo>
                  <a:cubicBezTo>
                    <a:pt x="565" y="179"/>
                    <a:pt x="568" y="172"/>
                    <a:pt x="565" y="166"/>
                  </a:cubicBezTo>
                  <a:cubicBezTo>
                    <a:pt x="563" y="161"/>
                    <a:pt x="559" y="158"/>
                    <a:pt x="554" y="158"/>
                  </a:cubicBezTo>
                  <a:cubicBezTo>
                    <a:pt x="552" y="158"/>
                    <a:pt x="551" y="158"/>
                    <a:pt x="549" y="159"/>
                  </a:cubicBezTo>
                  <a:cubicBezTo>
                    <a:pt x="541" y="162"/>
                    <a:pt x="541" y="162"/>
                    <a:pt x="541" y="162"/>
                  </a:cubicBezTo>
                  <a:cubicBezTo>
                    <a:pt x="499" y="129"/>
                    <a:pt x="437" y="68"/>
                    <a:pt x="403" y="25"/>
                  </a:cubicBezTo>
                  <a:cubicBezTo>
                    <a:pt x="406" y="17"/>
                    <a:pt x="406" y="17"/>
                    <a:pt x="406" y="17"/>
                  </a:cubicBezTo>
                  <a:cubicBezTo>
                    <a:pt x="409" y="11"/>
                    <a:pt x="406" y="4"/>
                    <a:pt x="400" y="1"/>
                  </a:cubicBezTo>
                  <a:cubicBezTo>
                    <a:pt x="398" y="1"/>
                    <a:pt x="397" y="0"/>
                    <a:pt x="395" y="0"/>
                  </a:cubicBezTo>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34"/>
            <p:cNvSpPr/>
            <p:nvPr/>
          </p:nvSpPr>
          <p:spPr bwMode="auto">
            <a:xfrm>
              <a:off x="5219050" y="1641934"/>
              <a:ext cx="331565" cy="504973"/>
            </a:xfrm>
            <a:custGeom>
              <a:avLst/>
              <a:gdLst>
                <a:gd name="T0" fmla="*/ 639686300 w 48"/>
                <a:gd name="T1" fmla="*/ 819922026 h 76"/>
                <a:gd name="T2" fmla="*/ 554394291 w 48"/>
                <a:gd name="T3" fmla="*/ 1046108191 h 76"/>
                <a:gd name="T4" fmla="*/ 326950189 w 48"/>
                <a:gd name="T5" fmla="*/ 947152214 h 76"/>
                <a:gd name="T6" fmla="*/ 28431927 w 48"/>
                <a:gd name="T7" fmla="*/ 254460375 h 76"/>
                <a:gd name="T8" fmla="*/ 127938014 w 48"/>
                <a:gd name="T9" fmla="*/ 28274211 h 76"/>
                <a:gd name="T10" fmla="*/ 355382116 w 48"/>
                <a:gd name="T11" fmla="*/ 127230188 h 76"/>
                <a:gd name="T12" fmla="*/ 639686300 w 48"/>
                <a:gd name="T13" fmla="*/ 819922026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76">
                  <a:moveTo>
                    <a:pt x="45" y="58"/>
                  </a:moveTo>
                  <a:cubicBezTo>
                    <a:pt x="48" y="64"/>
                    <a:pt x="45" y="71"/>
                    <a:pt x="39" y="74"/>
                  </a:cubicBezTo>
                  <a:cubicBezTo>
                    <a:pt x="33" y="76"/>
                    <a:pt x="26" y="73"/>
                    <a:pt x="23" y="67"/>
                  </a:cubicBezTo>
                  <a:cubicBezTo>
                    <a:pt x="2" y="18"/>
                    <a:pt x="2" y="18"/>
                    <a:pt x="2" y="18"/>
                  </a:cubicBezTo>
                  <a:cubicBezTo>
                    <a:pt x="0" y="12"/>
                    <a:pt x="3" y="5"/>
                    <a:pt x="9" y="2"/>
                  </a:cubicBezTo>
                  <a:cubicBezTo>
                    <a:pt x="15" y="0"/>
                    <a:pt x="22" y="2"/>
                    <a:pt x="25" y="9"/>
                  </a:cubicBezTo>
                  <a:cubicBezTo>
                    <a:pt x="45" y="58"/>
                    <a:pt x="45" y="58"/>
                    <a:pt x="45" y="58"/>
                  </a:cubicBezTo>
                </a:path>
              </a:pathLst>
            </a:custGeom>
            <a:solidFill>
              <a:srgbClr val="E854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35"/>
            <p:cNvSpPr/>
            <p:nvPr/>
          </p:nvSpPr>
          <p:spPr bwMode="auto">
            <a:xfrm>
              <a:off x="6629657" y="1636323"/>
              <a:ext cx="331565" cy="504973"/>
            </a:xfrm>
            <a:custGeom>
              <a:avLst/>
              <a:gdLst>
                <a:gd name="T0" fmla="*/ 355382116 w 48"/>
                <a:gd name="T1" fmla="*/ 947152214 h 76"/>
                <a:gd name="T2" fmla="*/ 127938014 w 48"/>
                <a:gd name="T3" fmla="*/ 1046108191 h 76"/>
                <a:gd name="T4" fmla="*/ 28431927 w 48"/>
                <a:gd name="T5" fmla="*/ 819922026 h 76"/>
                <a:gd name="T6" fmla="*/ 326950189 w 48"/>
                <a:gd name="T7" fmla="*/ 127230188 h 76"/>
                <a:gd name="T8" fmla="*/ 554394291 w 48"/>
                <a:gd name="T9" fmla="*/ 28274211 h 76"/>
                <a:gd name="T10" fmla="*/ 639686300 w 48"/>
                <a:gd name="T11" fmla="*/ 254460375 h 76"/>
                <a:gd name="T12" fmla="*/ 355382116 w 48"/>
                <a:gd name="T13" fmla="*/ 947152214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76">
                  <a:moveTo>
                    <a:pt x="25" y="67"/>
                  </a:moveTo>
                  <a:cubicBezTo>
                    <a:pt x="22" y="73"/>
                    <a:pt x="15" y="76"/>
                    <a:pt x="9" y="74"/>
                  </a:cubicBezTo>
                  <a:cubicBezTo>
                    <a:pt x="3" y="71"/>
                    <a:pt x="0" y="64"/>
                    <a:pt x="2" y="58"/>
                  </a:cubicBezTo>
                  <a:cubicBezTo>
                    <a:pt x="23" y="9"/>
                    <a:pt x="23" y="9"/>
                    <a:pt x="23" y="9"/>
                  </a:cubicBezTo>
                  <a:cubicBezTo>
                    <a:pt x="25" y="3"/>
                    <a:pt x="32" y="0"/>
                    <a:pt x="39" y="2"/>
                  </a:cubicBezTo>
                  <a:cubicBezTo>
                    <a:pt x="45" y="5"/>
                    <a:pt x="48" y="12"/>
                    <a:pt x="45" y="18"/>
                  </a:cubicBezTo>
                  <a:lnTo>
                    <a:pt x="25" y="67"/>
                  </a:lnTo>
                  <a:close/>
                </a:path>
              </a:pathLst>
            </a:custGeom>
            <a:solidFill>
              <a:schemeClr val="accent4"/>
            </a:solidFill>
            <a:ln>
              <a:noFill/>
            </a:ln>
          </p:spPr>
          <p:txBody>
            <a:bodyPr anchor="ctr"/>
            <a:lstStyle/>
            <a:p>
              <a:pPr algn="ctr"/>
              <a:endParaRPr/>
            </a:p>
          </p:txBody>
        </p:sp>
        <p:sp>
          <p:nvSpPr>
            <p:cNvPr id="29" name="Freeform: Shape 36"/>
            <p:cNvSpPr/>
            <p:nvPr/>
          </p:nvSpPr>
          <p:spPr bwMode="auto">
            <a:xfrm>
              <a:off x="7528374" y="2688350"/>
              <a:ext cx="532251" cy="311401"/>
            </a:xfrm>
            <a:custGeom>
              <a:avLst/>
              <a:gdLst>
                <a:gd name="T0" fmla="*/ 256224920 w 77"/>
                <a:gd name="T1" fmla="*/ 632548432 h 47"/>
                <a:gd name="T2" fmla="*/ 42705411 w 77"/>
                <a:gd name="T3" fmla="*/ 534150343 h 47"/>
                <a:gd name="T4" fmla="*/ 128112460 w 77"/>
                <a:gd name="T5" fmla="*/ 309246317 h 47"/>
                <a:gd name="T6" fmla="*/ 825615309 w 77"/>
                <a:gd name="T7" fmla="*/ 28111597 h 47"/>
                <a:gd name="T8" fmla="*/ 1053369955 w 77"/>
                <a:gd name="T9" fmla="*/ 126509686 h 47"/>
                <a:gd name="T10" fmla="*/ 967962906 w 77"/>
                <a:gd name="T11" fmla="*/ 351413713 h 47"/>
                <a:gd name="T12" fmla="*/ 256224920 w 77"/>
                <a:gd name="T13" fmla="*/ 632548432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 h="47">
                  <a:moveTo>
                    <a:pt x="18" y="45"/>
                  </a:moveTo>
                  <a:cubicBezTo>
                    <a:pt x="12" y="47"/>
                    <a:pt x="5" y="44"/>
                    <a:pt x="3" y="38"/>
                  </a:cubicBezTo>
                  <a:cubicBezTo>
                    <a:pt x="0" y="32"/>
                    <a:pt x="3" y="25"/>
                    <a:pt x="9" y="22"/>
                  </a:cubicBezTo>
                  <a:cubicBezTo>
                    <a:pt x="58" y="2"/>
                    <a:pt x="58" y="2"/>
                    <a:pt x="58" y="2"/>
                  </a:cubicBezTo>
                  <a:cubicBezTo>
                    <a:pt x="65" y="0"/>
                    <a:pt x="72" y="3"/>
                    <a:pt x="74" y="9"/>
                  </a:cubicBezTo>
                  <a:cubicBezTo>
                    <a:pt x="77" y="15"/>
                    <a:pt x="74" y="22"/>
                    <a:pt x="68" y="25"/>
                  </a:cubicBezTo>
                  <a:lnTo>
                    <a:pt x="18" y="45"/>
                  </a:lnTo>
                  <a:close/>
                </a:path>
              </a:pathLst>
            </a:custGeom>
            <a:solidFill>
              <a:schemeClr val="accent4"/>
            </a:solidFill>
            <a:ln>
              <a:noFill/>
            </a:ln>
          </p:spPr>
          <p:txBody>
            <a:bodyPr anchor="ctr"/>
            <a:lstStyle/>
            <a:p>
              <a:pPr algn="ctr"/>
              <a:endParaRPr/>
            </a:p>
          </p:txBody>
        </p:sp>
        <p:sp>
          <p:nvSpPr>
            <p:cNvPr id="30" name="Freeform: Shape 37"/>
            <p:cNvSpPr/>
            <p:nvPr/>
          </p:nvSpPr>
          <p:spPr bwMode="auto">
            <a:xfrm>
              <a:off x="7542916" y="4040555"/>
              <a:ext cx="529341" cy="319816"/>
            </a:xfrm>
            <a:custGeom>
              <a:avLst/>
              <a:gdLst>
                <a:gd name="T0" fmla="*/ 126714250 w 77"/>
                <a:gd name="T1" fmla="*/ 355382116 h 48"/>
                <a:gd name="T2" fmla="*/ 42239334 w 77"/>
                <a:gd name="T3" fmla="*/ 127938014 h 48"/>
                <a:gd name="T4" fmla="*/ 267510780 w 77"/>
                <a:gd name="T5" fmla="*/ 42646005 h 48"/>
                <a:gd name="T6" fmla="*/ 943328868 w 77"/>
                <a:gd name="T7" fmla="*/ 326950189 h 48"/>
                <a:gd name="T8" fmla="*/ 1041886064 w 77"/>
                <a:gd name="T9" fmla="*/ 554394291 h 48"/>
                <a:gd name="T10" fmla="*/ 816614618 w 77"/>
                <a:gd name="T11" fmla="*/ 653900378 h 48"/>
                <a:gd name="T12" fmla="*/ 126714250 w 77"/>
                <a:gd name="T13" fmla="*/ 355382116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 h="48">
                  <a:moveTo>
                    <a:pt x="9" y="25"/>
                  </a:moveTo>
                  <a:cubicBezTo>
                    <a:pt x="3" y="22"/>
                    <a:pt x="0" y="15"/>
                    <a:pt x="3" y="9"/>
                  </a:cubicBezTo>
                  <a:cubicBezTo>
                    <a:pt x="5" y="3"/>
                    <a:pt x="13" y="0"/>
                    <a:pt x="19" y="3"/>
                  </a:cubicBezTo>
                  <a:cubicBezTo>
                    <a:pt x="67" y="23"/>
                    <a:pt x="67" y="23"/>
                    <a:pt x="67" y="23"/>
                  </a:cubicBezTo>
                  <a:cubicBezTo>
                    <a:pt x="74" y="26"/>
                    <a:pt x="77" y="33"/>
                    <a:pt x="74" y="39"/>
                  </a:cubicBezTo>
                  <a:cubicBezTo>
                    <a:pt x="71" y="46"/>
                    <a:pt x="64" y="48"/>
                    <a:pt x="58" y="46"/>
                  </a:cubicBezTo>
                  <a:lnTo>
                    <a:pt x="9" y="25"/>
                  </a:lnTo>
                  <a:close/>
                </a:path>
              </a:pathLst>
            </a:custGeom>
            <a:solidFill>
              <a:schemeClr val="accent4"/>
            </a:solidFill>
            <a:ln>
              <a:noFill/>
            </a:ln>
          </p:spPr>
          <p:txBody>
            <a:bodyPr anchor="ctr"/>
            <a:lstStyle/>
            <a:p>
              <a:pPr algn="ctr"/>
              <a:endParaRPr/>
            </a:p>
          </p:txBody>
        </p:sp>
        <p:sp>
          <p:nvSpPr>
            <p:cNvPr id="31" name="Freeform: Shape 38"/>
            <p:cNvSpPr/>
            <p:nvPr/>
          </p:nvSpPr>
          <p:spPr bwMode="auto">
            <a:xfrm>
              <a:off x="6650017" y="4918645"/>
              <a:ext cx="325748" cy="513390"/>
            </a:xfrm>
            <a:custGeom>
              <a:avLst/>
              <a:gdLst>
                <a:gd name="T0" fmla="*/ 42933026 w 47"/>
                <a:gd name="T1" fmla="*/ 256224920 h 77"/>
                <a:gd name="T2" fmla="*/ 143110085 w 47"/>
                <a:gd name="T3" fmla="*/ 42705411 h 77"/>
                <a:gd name="T4" fmla="*/ 372082438 w 47"/>
                <a:gd name="T5" fmla="*/ 128112460 h 77"/>
                <a:gd name="T6" fmla="*/ 643991600 w 47"/>
                <a:gd name="T7" fmla="*/ 839850446 h 77"/>
                <a:gd name="T8" fmla="*/ 543814540 w 47"/>
                <a:gd name="T9" fmla="*/ 1067605092 h 77"/>
                <a:gd name="T10" fmla="*/ 314842187 w 47"/>
                <a:gd name="T11" fmla="*/ 967962906 h 77"/>
                <a:gd name="T12" fmla="*/ 42933026 w 47"/>
                <a:gd name="T13" fmla="*/ 256224920 h 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 h="77">
                  <a:moveTo>
                    <a:pt x="3" y="18"/>
                  </a:moveTo>
                  <a:cubicBezTo>
                    <a:pt x="0" y="12"/>
                    <a:pt x="4" y="5"/>
                    <a:pt x="10" y="3"/>
                  </a:cubicBezTo>
                  <a:cubicBezTo>
                    <a:pt x="16" y="0"/>
                    <a:pt x="23" y="3"/>
                    <a:pt x="26" y="9"/>
                  </a:cubicBezTo>
                  <a:cubicBezTo>
                    <a:pt x="45" y="59"/>
                    <a:pt x="45" y="59"/>
                    <a:pt x="45" y="59"/>
                  </a:cubicBezTo>
                  <a:cubicBezTo>
                    <a:pt x="47" y="65"/>
                    <a:pt x="44" y="72"/>
                    <a:pt x="38" y="75"/>
                  </a:cubicBezTo>
                  <a:cubicBezTo>
                    <a:pt x="32" y="77"/>
                    <a:pt x="25" y="74"/>
                    <a:pt x="22" y="68"/>
                  </a:cubicBezTo>
                  <a:lnTo>
                    <a:pt x="3" y="18"/>
                  </a:lnTo>
                  <a:close/>
                </a:path>
              </a:pathLst>
            </a:custGeom>
            <a:solidFill>
              <a:schemeClr val="accent4"/>
            </a:solidFill>
            <a:ln>
              <a:noFill/>
            </a:ln>
          </p:spPr>
          <p:txBody>
            <a:bodyPr anchor="ctr"/>
            <a:lstStyle/>
            <a:p>
              <a:pPr algn="ctr"/>
              <a:endParaRPr/>
            </a:p>
          </p:txBody>
        </p:sp>
        <p:sp>
          <p:nvSpPr>
            <p:cNvPr id="32" name="Freeform: Shape 39"/>
            <p:cNvSpPr/>
            <p:nvPr/>
          </p:nvSpPr>
          <p:spPr bwMode="auto">
            <a:xfrm>
              <a:off x="5248135" y="4918645"/>
              <a:ext cx="337382" cy="504973"/>
            </a:xfrm>
            <a:custGeom>
              <a:avLst/>
              <a:gdLst>
                <a:gd name="T0" fmla="*/ 338971294 w 49"/>
                <a:gd name="T1" fmla="*/ 127230188 h 76"/>
                <a:gd name="T2" fmla="*/ 564953409 w 49"/>
                <a:gd name="T3" fmla="*/ 42411316 h 76"/>
                <a:gd name="T4" fmla="*/ 663819410 w 49"/>
                <a:gd name="T5" fmla="*/ 268597480 h 76"/>
                <a:gd name="T6" fmla="*/ 353094471 w 49"/>
                <a:gd name="T7" fmla="*/ 947152214 h 76"/>
                <a:gd name="T8" fmla="*/ 127112356 w 49"/>
                <a:gd name="T9" fmla="*/ 1031971086 h 76"/>
                <a:gd name="T10" fmla="*/ 42369533 w 49"/>
                <a:gd name="T11" fmla="*/ 805788681 h 76"/>
                <a:gd name="T12" fmla="*/ 338971294 w 49"/>
                <a:gd name="T13" fmla="*/ 127230188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76">
                  <a:moveTo>
                    <a:pt x="24" y="9"/>
                  </a:moveTo>
                  <a:cubicBezTo>
                    <a:pt x="27" y="3"/>
                    <a:pt x="34" y="0"/>
                    <a:pt x="40" y="3"/>
                  </a:cubicBezTo>
                  <a:cubicBezTo>
                    <a:pt x="46" y="5"/>
                    <a:pt x="49" y="13"/>
                    <a:pt x="47" y="19"/>
                  </a:cubicBezTo>
                  <a:cubicBezTo>
                    <a:pt x="25" y="67"/>
                    <a:pt x="25" y="67"/>
                    <a:pt x="25" y="67"/>
                  </a:cubicBezTo>
                  <a:cubicBezTo>
                    <a:pt x="22" y="73"/>
                    <a:pt x="15" y="76"/>
                    <a:pt x="9" y="73"/>
                  </a:cubicBezTo>
                  <a:cubicBezTo>
                    <a:pt x="3" y="71"/>
                    <a:pt x="0" y="64"/>
                    <a:pt x="3" y="57"/>
                  </a:cubicBezTo>
                  <a:cubicBezTo>
                    <a:pt x="24" y="9"/>
                    <a:pt x="24" y="9"/>
                    <a:pt x="24" y="9"/>
                  </a:cubicBezTo>
                </a:path>
              </a:pathLst>
            </a:custGeom>
            <a:solidFill>
              <a:srgbClr val="E854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40"/>
            <p:cNvSpPr/>
            <p:nvPr/>
          </p:nvSpPr>
          <p:spPr bwMode="auto">
            <a:xfrm>
              <a:off x="4122557" y="4071413"/>
              <a:ext cx="529341" cy="308594"/>
            </a:xfrm>
            <a:custGeom>
              <a:avLst/>
              <a:gdLst>
                <a:gd name="T0" fmla="*/ 830693145 w 77"/>
                <a:gd name="T1" fmla="*/ 28820717 h 46"/>
                <a:gd name="T2" fmla="*/ 1041886064 w 77"/>
                <a:gd name="T3" fmla="*/ 129700821 h 46"/>
                <a:gd name="T4" fmla="*/ 943328868 w 77"/>
                <a:gd name="T5" fmla="*/ 360277948 h 46"/>
                <a:gd name="T6" fmla="*/ 253432252 w 77"/>
                <a:gd name="T7" fmla="*/ 634089948 h 46"/>
                <a:gd name="T8" fmla="*/ 28160807 w 77"/>
                <a:gd name="T9" fmla="*/ 533209845 h 46"/>
                <a:gd name="T10" fmla="*/ 126714250 w 77"/>
                <a:gd name="T11" fmla="*/ 302632717 h 46"/>
                <a:gd name="T12" fmla="*/ 830693145 w 77"/>
                <a:gd name="T13" fmla="*/ 28820717 h 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 h="46">
                  <a:moveTo>
                    <a:pt x="59" y="2"/>
                  </a:moveTo>
                  <a:cubicBezTo>
                    <a:pt x="65" y="0"/>
                    <a:pt x="72" y="3"/>
                    <a:pt x="74" y="9"/>
                  </a:cubicBezTo>
                  <a:cubicBezTo>
                    <a:pt x="77" y="16"/>
                    <a:pt x="74" y="23"/>
                    <a:pt x="67" y="25"/>
                  </a:cubicBezTo>
                  <a:cubicBezTo>
                    <a:pt x="18" y="44"/>
                    <a:pt x="18" y="44"/>
                    <a:pt x="18" y="44"/>
                  </a:cubicBezTo>
                  <a:cubicBezTo>
                    <a:pt x="11" y="46"/>
                    <a:pt x="4" y="43"/>
                    <a:pt x="2" y="37"/>
                  </a:cubicBezTo>
                  <a:cubicBezTo>
                    <a:pt x="0" y="31"/>
                    <a:pt x="3" y="24"/>
                    <a:pt x="9" y="21"/>
                  </a:cubicBezTo>
                  <a:cubicBezTo>
                    <a:pt x="59" y="2"/>
                    <a:pt x="59" y="2"/>
                    <a:pt x="59" y="2"/>
                  </a:cubicBezTo>
                </a:path>
              </a:pathLst>
            </a:custGeom>
            <a:solidFill>
              <a:srgbClr val="E854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41"/>
            <p:cNvSpPr/>
            <p:nvPr/>
          </p:nvSpPr>
          <p:spPr bwMode="auto">
            <a:xfrm>
              <a:off x="4122557" y="2688350"/>
              <a:ext cx="523524" cy="331038"/>
            </a:xfrm>
            <a:custGeom>
              <a:avLst/>
              <a:gdLst>
                <a:gd name="T0" fmla="*/ 947152214 w 76"/>
                <a:gd name="T1" fmla="*/ 350908430 h 50"/>
                <a:gd name="T2" fmla="*/ 1031971086 w 76"/>
                <a:gd name="T3" fmla="*/ 575488626 h 50"/>
                <a:gd name="T4" fmla="*/ 805788681 w 76"/>
                <a:gd name="T5" fmla="*/ 659706199 h 50"/>
                <a:gd name="T6" fmla="*/ 127230188 w 76"/>
                <a:gd name="T7" fmla="*/ 350908430 h 50"/>
                <a:gd name="T8" fmla="*/ 42411316 w 76"/>
                <a:gd name="T9" fmla="*/ 126328234 h 50"/>
                <a:gd name="T10" fmla="*/ 268597480 w 76"/>
                <a:gd name="T11" fmla="*/ 42110660 h 50"/>
                <a:gd name="T12" fmla="*/ 947152214 w 76"/>
                <a:gd name="T13" fmla="*/ 350908430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50">
                  <a:moveTo>
                    <a:pt x="67" y="25"/>
                  </a:moveTo>
                  <a:cubicBezTo>
                    <a:pt x="73" y="28"/>
                    <a:pt x="76" y="35"/>
                    <a:pt x="73" y="41"/>
                  </a:cubicBezTo>
                  <a:cubicBezTo>
                    <a:pt x="71" y="47"/>
                    <a:pt x="63" y="50"/>
                    <a:pt x="57" y="47"/>
                  </a:cubicBezTo>
                  <a:cubicBezTo>
                    <a:pt x="9" y="25"/>
                    <a:pt x="9" y="25"/>
                    <a:pt x="9" y="25"/>
                  </a:cubicBezTo>
                  <a:cubicBezTo>
                    <a:pt x="3" y="22"/>
                    <a:pt x="0" y="15"/>
                    <a:pt x="3" y="9"/>
                  </a:cubicBezTo>
                  <a:cubicBezTo>
                    <a:pt x="6" y="3"/>
                    <a:pt x="13" y="0"/>
                    <a:pt x="19" y="3"/>
                  </a:cubicBezTo>
                  <a:cubicBezTo>
                    <a:pt x="67" y="25"/>
                    <a:pt x="67" y="25"/>
                    <a:pt x="67" y="25"/>
                  </a:cubicBezTo>
                </a:path>
              </a:pathLst>
            </a:custGeom>
            <a:solidFill>
              <a:srgbClr val="E854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42"/>
            <p:cNvSpPr/>
            <p:nvPr/>
          </p:nvSpPr>
          <p:spPr bwMode="auto">
            <a:xfrm>
              <a:off x="4233079" y="2780928"/>
              <a:ext cx="1864329" cy="1512113"/>
            </a:xfrm>
            <a:custGeom>
              <a:avLst/>
              <a:gdLst>
                <a:gd name="T0" fmla="*/ 0 w 270"/>
                <a:gd name="T1" fmla="*/ 0 h 227"/>
                <a:gd name="T2" fmla="*/ 0 w 270"/>
                <a:gd name="T3" fmla="*/ 14207021 h 227"/>
                <a:gd name="T4" fmla="*/ 0 w 270"/>
                <a:gd name="T5" fmla="*/ 2147483646 h 227"/>
                <a:gd name="T6" fmla="*/ 14204775 w 270"/>
                <a:gd name="T7" fmla="*/ 2147483646 h 227"/>
                <a:gd name="T8" fmla="*/ 2147483646 w 270"/>
                <a:gd name="T9" fmla="*/ 1605581885 h 227"/>
                <a:gd name="T10" fmla="*/ 0 w 270"/>
                <a:gd name="T11" fmla="*/ 0 h 2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27">
                  <a:moveTo>
                    <a:pt x="0" y="0"/>
                  </a:moveTo>
                  <a:cubicBezTo>
                    <a:pt x="0" y="1"/>
                    <a:pt x="0" y="1"/>
                    <a:pt x="0" y="1"/>
                  </a:cubicBezTo>
                  <a:cubicBezTo>
                    <a:pt x="9" y="56"/>
                    <a:pt x="7" y="168"/>
                    <a:pt x="0" y="224"/>
                  </a:cubicBezTo>
                  <a:cubicBezTo>
                    <a:pt x="0" y="227"/>
                    <a:pt x="1" y="227"/>
                    <a:pt x="1" y="227"/>
                  </a:cubicBezTo>
                  <a:cubicBezTo>
                    <a:pt x="62" y="200"/>
                    <a:pt x="270" y="113"/>
                    <a:pt x="270" y="113"/>
                  </a:cubicBezTo>
                  <a:cubicBezTo>
                    <a:pt x="0" y="0"/>
                    <a:pt x="0" y="0"/>
                    <a:pt x="0" y="0"/>
                  </a:cubicBezTo>
                </a:path>
              </a:pathLst>
            </a:custGeom>
            <a:solidFill>
              <a:srgbClr val="6FE4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43"/>
            <p:cNvSpPr/>
            <p:nvPr/>
          </p:nvSpPr>
          <p:spPr bwMode="auto">
            <a:xfrm>
              <a:off x="4233079" y="1734513"/>
              <a:ext cx="1864329" cy="1798265"/>
            </a:xfrm>
            <a:custGeom>
              <a:avLst/>
              <a:gdLst>
                <a:gd name="T0" fmla="*/ 2147483646 w 270"/>
                <a:gd name="T1" fmla="*/ 0 h 270"/>
                <a:gd name="T2" fmla="*/ 2147483646 w 270"/>
                <a:gd name="T3" fmla="*/ 0 h 270"/>
                <a:gd name="T4" fmla="*/ 0 w 270"/>
                <a:gd name="T5" fmla="*/ 2147483646 h 270"/>
                <a:gd name="T6" fmla="*/ 0 w 270"/>
                <a:gd name="T7" fmla="*/ 2147483646 h 270"/>
                <a:gd name="T8" fmla="*/ 2147483646 w 270"/>
                <a:gd name="T9" fmla="*/ 2147483646 h 270"/>
                <a:gd name="T10" fmla="*/ 2147483646 w 270"/>
                <a:gd name="T11" fmla="*/ 0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70">
                  <a:moveTo>
                    <a:pt x="158" y="0"/>
                  </a:moveTo>
                  <a:cubicBezTo>
                    <a:pt x="158" y="0"/>
                    <a:pt x="158" y="0"/>
                    <a:pt x="158" y="0"/>
                  </a:cubicBezTo>
                  <a:cubicBezTo>
                    <a:pt x="125" y="46"/>
                    <a:pt x="47" y="125"/>
                    <a:pt x="0" y="158"/>
                  </a:cubicBezTo>
                  <a:cubicBezTo>
                    <a:pt x="0" y="158"/>
                    <a:pt x="0" y="158"/>
                    <a:pt x="0" y="158"/>
                  </a:cubicBezTo>
                  <a:cubicBezTo>
                    <a:pt x="62" y="182"/>
                    <a:pt x="270" y="270"/>
                    <a:pt x="270" y="270"/>
                  </a:cubicBezTo>
                  <a:cubicBezTo>
                    <a:pt x="158" y="0"/>
                    <a:pt x="158" y="0"/>
                    <a:pt x="158" y="0"/>
                  </a:cubicBezTo>
                </a:path>
              </a:pathLst>
            </a:custGeom>
            <a:solidFill>
              <a:srgbClr val="FFFD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44"/>
            <p:cNvSpPr/>
            <p:nvPr/>
          </p:nvSpPr>
          <p:spPr bwMode="auto">
            <a:xfrm>
              <a:off x="5317938" y="1734513"/>
              <a:ext cx="1547305" cy="1798265"/>
            </a:xfrm>
            <a:custGeom>
              <a:avLst/>
              <a:gdLst>
                <a:gd name="T0" fmla="*/ 2147483646 w 224"/>
                <a:gd name="T1" fmla="*/ 0 h 270"/>
                <a:gd name="T2" fmla="*/ 2147483646 w 224"/>
                <a:gd name="T3" fmla="*/ 0 h 270"/>
                <a:gd name="T4" fmla="*/ 0 w 224"/>
                <a:gd name="T5" fmla="*/ 0 h 270"/>
                <a:gd name="T6" fmla="*/ 0 w 224"/>
                <a:gd name="T7" fmla="*/ 0 h 270"/>
                <a:gd name="T8" fmla="*/ 1606322789 w 224"/>
                <a:gd name="T9" fmla="*/ 2147483646 h 270"/>
                <a:gd name="T10" fmla="*/ 2147483646 w 224"/>
                <a:gd name="T11" fmla="*/ 0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270">
                  <a:moveTo>
                    <a:pt x="224" y="0"/>
                  </a:moveTo>
                  <a:cubicBezTo>
                    <a:pt x="223" y="0"/>
                    <a:pt x="223" y="0"/>
                    <a:pt x="223" y="0"/>
                  </a:cubicBezTo>
                  <a:cubicBezTo>
                    <a:pt x="168" y="9"/>
                    <a:pt x="57" y="9"/>
                    <a:pt x="0" y="0"/>
                  </a:cubicBezTo>
                  <a:cubicBezTo>
                    <a:pt x="0" y="0"/>
                    <a:pt x="0" y="0"/>
                    <a:pt x="0" y="0"/>
                  </a:cubicBezTo>
                  <a:cubicBezTo>
                    <a:pt x="27" y="61"/>
                    <a:pt x="113" y="270"/>
                    <a:pt x="113" y="270"/>
                  </a:cubicBezTo>
                  <a:cubicBezTo>
                    <a:pt x="224" y="0"/>
                    <a:pt x="224" y="0"/>
                    <a:pt x="224" y="0"/>
                  </a:cubicBezTo>
                </a:path>
              </a:pathLst>
            </a:custGeom>
            <a:solidFill>
              <a:schemeClr val="accent2"/>
            </a:solidFill>
            <a:ln>
              <a:noFill/>
            </a:ln>
          </p:spPr>
          <p:txBody>
            <a:bodyPr anchor="ctr"/>
            <a:lstStyle/>
            <a:p>
              <a:pPr algn="ctr"/>
              <a:endParaRPr/>
            </a:p>
          </p:txBody>
        </p:sp>
        <p:sp>
          <p:nvSpPr>
            <p:cNvPr id="38" name="Freeform: Shape 45"/>
            <p:cNvSpPr/>
            <p:nvPr/>
          </p:nvSpPr>
          <p:spPr bwMode="auto">
            <a:xfrm>
              <a:off x="6097408" y="1728902"/>
              <a:ext cx="1858512" cy="1803875"/>
            </a:xfrm>
            <a:custGeom>
              <a:avLst/>
              <a:gdLst>
                <a:gd name="T0" fmla="*/ 2147483646 w 269"/>
                <a:gd name="T1" fmla="*/ 2147483646 h 271"/>
                <a:gd name="T2" fmla="*/ 2147483646 w 269"/>
                <a:gd name="T3" fmla="*/ 2147483646 h 271"/>
                <a:gd name="T4" fmla="*/ 1564292725 w 269"/>
                <a:gd name="T5" fmla="*/ 0 h 271"/>
                <a:gd name="T6" fmla="*/ 1564292725 w 269"/>
                <a:gd name="T7" fmla="*/ 0 h 271"/>
                <a:gd name="T8" fmla="*/ 0 w 269"/>
                <a:gd name="T9" fmla="*/ 2147483646 h 271"/>
                <a:gd name="T10" fmla="*/ 2147483646 w 269"/>
                <a:gd name="T11" fmla="*/ 2147483646 h 2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9" h="271">
                  <a:moveTo>
                    <a:pt x="269" y="158"/>
                  </a:moveTo>
                  <a:cubicBezTo>
                    <a:pt x="269" y="158"/>
                    <a:pt x="269" y="158"/>
                    <a:pt x="269" y="158"/>
                  </a:cubicBezTo>
                  <a:cubicBezTo>
                    <a:pt x="223" y="125"/>
                    <a:pt x="144" y="47"/>
                    <a:pt x="110" y="0"/>
                  </a:cubicBezTo>
                  <a:cubicBezTo>
                    <a:pt x="110" y="0"/>
                    <a:pt x="110" y="0"/>
                    <a:pt x="110" y="0"/>
                  </a:cubicBezTo>
                  <a:cubicBezTo>
                    <a:pt x="86" y="62"/>
                    <a:pt x="0" y="271"/>
                    <a:pt x="0" y="271"/>
                  </a:cubicBezTo>
                  <a:cubicBezTo>
                    <a:pt x="269" y="158"/>
                    <a:pt x="269" y="158"/>
                    <a:pt x="269" y="158"/>
                  </a:cubicBezTo>
                </a:path>
              </a:pathLst>
            </a:custGeom>
            <a:solidFill>
              <a:schemeClr val="accent3"/>
            </a:solidFill>
            <a:ln>
              <a:noFill/>
            </a:ln>
          </p:spPr>
          <p:txBody>
            <a:bodyPr anchor="ctr"/>
            <a:lstStyle/>
            <a:p>
              <a:pPr algn="ctr"/>
              <a:endParaRPr/>
            </a:p>
          </p:txBody>
        </p:sp>
        <p:sp>
          <p:nvSpPr>
            <p:cNvPr id="39" name="Freeform: Shape 46"/>
            <p:cNvSpPr/>
            <p:nvPr/>
          </p:nvSpPr>
          <p:spPr bwMode="auto">
            <a:xfrm>
              <a:off x="6097408" y="2775317"/>
              <a:ext cx="1864329" cy="1489670"/>
            </a:xfrm>
            <a:custGeom>
              <a:avLst/>
              <a:gdLst>
                <a:gd name="T0" fmla="*/ 2147483646 w 270"/>
                <a:gd name="T1" fmla="*/ 2147483646 h 224"/>
                <a:gd name="T2" fmla="*/ 2147483646 w 270"/>
                <a:gd name="T3" fmla="*/ 2147483646 h 224"/>
                <a:gd name="T4" fmla="*/ 2147483646 w 270"/>
                <a:gd name="T5" fmla="*/ 0 h 224"/>
                <a:gd name="T6" fmla="*/ 2147483646 w 270"/>
                <a:gd name="T7" fmla="*/ 0 h 224"/>
                <a:gd name="T8" fmla="*/ 0 w 270"/>
                <a:gd name="T9" fmla="*/ 1614454780 h 224"/>
                <a:gd name="T10" fmla="*/ 2147483646 w 270"/>
                <a:gd name="T11" fmla="*/ 2147483646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24">
                  <a:moveTo>
                    <a:pt x="269" y="224"/>
                  </a:moveTo>
                  <a:cubicBezTo>
                    <a:pt x="270" y="223"/>
                    <a:pt x="270" y="223"/>
                    <a:pt x="270" y="223"/>
                  </a:cubicBezTo>
                  <a:cubicBezTo>
                    <a:pt x="260" y="168"/>
                    <a:pt x="259" y="57"/>
                    <a:pt x="268" y="0"/>
                  </a:cubicBezTo>
                  <a:cubicBezTo>
                    <a:pt x="268" y="0"/>
                    <a:pt x="268" y="0"/>
                    <a:pt x="268" y="0"/>
                  </a:cubicBezTo>
                  <a:cubicBezTo>
                    <a:pt x="208" y="27"/>
                    <a:pt x="0" y="114"/>
                    <a:pt x="0" y="114"/>
                  </a:cubicBezTo>
                  <a:cubicBezTo>
                    <a:pt x="269" y="224"/>
                    <a:pt x="269" y="224"/>
                    <a:pt x="269" y="224"/>
                  </a:cubicBezTo>
                </a:path>
              </a:pathLst>
            </a:custGeom>
            <a:solidFill>
              <a:schemeClr val="accent2"/>
            </a:solidFill>
            <a:ln>
              <a:noFill/>
            </a:ln>
          </p:spPr>
          <p:txBody>
            <a:bodyPr anchor="ctr"/>
            <a:lstStyle/>
            <a:p>
              <a:pPr algn="ctr"/>
              <a:endParaRPr/>
            </a:p>
          </p:txBody>
        </p:sp>
        <p:sp>
          <p:nvSpPr>
            <p:cNvPr id="40" name="Freeform: Shape 47"/>
            <p:cNvSpPr/>
            <p:nvPr/>
          </p:nvSpPr>
          <p:spPr bwMode="auto">
            <a:xfrm>
              <a:off x="6097408" y="3532776"/>
              <a:ext cx="1864329" cy="1784237"/>
            </a:xfrm>
            <a:custGeom>
              <a:avLst/>
              <a:gdLst>
                <a:gd name="T0" fmla="*/ 1605071703 w 270"/>
                <a:gd name="T1" fmla="*/ 2147483646 h 268"/>
                <a:gd name="T2" fmla="*/ 1605071703 w 270"/>
                <a:gd name="T3" fmla="*/ 2147483646 h 268"/>
                <a:gd name="T4" fmla="*/ 2147483646 w 270"/>
                <a:gd name="T5" fmla="*/ 1547028678 h 268"/>
                <a:gd name="T6" fmla="*/ 2147483646 w 270"/>
                <a:gd name="T7" fmla="*/ 1547028678 h 268"/>
                <a:gd name="T8" fmla="*/ 0 w 270"/>
                <a:gd name="T9" fmla="*/ 0 h 268"/>
                <a:gd name="T10" fmla="*/ 1605071703 w 270"/>
                <a:gd name="T11" fmla="*/ 2147483646 h 2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68">
                  <a:moveTo>
                    <a:pt x="113" y="268"/>
                  </a:moveTo>
                  <a:cubicBezTo>
                    <a:pt x="113" y="268"/>
                    <a:pt x="113" y="268"/>
                    <a:pt x="113" y="268"/>
                  </a:cubicBezTo>
                  <a:cubicBezTo>
                    <a:pt x="146" y="222"/>
                    <a:pt x="223" y="143"/>
                    <a:pt x="270" y="109"/>
                  </a:cubicBezTo>
                  <a:cubicBezTo>
                    <a:pt x="270" y="109"/>
                    <a:pt x="270" y="109"/>
                    <a:pt x="270" y="109"/>
                  </a:cubicBezTo>
                  <a:cubicBezTo>
                    <a:pt x="208" y="85"/>
                    <a:pt x="0" y="0"/>
                    <a:pt x="0" y="0"/>
                  </a:cubicBezTo>
                  <a:cubicBezTo>
                    <a:pt x="113" y="268"/>
                    <a:pt x="113" y="268"/>
                    <a:pt x="113" y="268"/>
                  </a:cubicBezTo>
                </a:path>
              </a:pathLst>
            </a:custGeom>
            <a:solidFill>
              <a:schemeClr val="accent3"/>
            </a:solidFill>
            <a:ln>
              <a:noFill/>
            </a:ln>
          </p:spPr>
          <p:txBody>
            <a:bodyPr anchor="ctr"/>
            <a:lstStyle/>
            <a:p>
              <a:pPr algn="ctr"/>
              <a:endParaRPr/>
            </a:p>
          </p:txBody>
        </p:sp>
        <p:sp>
          <p:nvSpPr>
            <p:cNvPr id="41" name="Freeform: Shape 48"/>
            <p:cNvSpPr/>
            <p:nvPr/>
          </p:nvSpPr>
          <p:spPr bwMode="auto">
            <a:xfrm>
              <a:off x="5338297" y="3532776"/>
              <a:ext cx="1547305" cy="1798265"/>
            </a:xfrm>
            <a:custGeom>
              <a:avLst/>
              <a:gdLst>
                <a:gd name="T0" fmla="*/ 0 w 224"/>
                <a:gd name="T1" fmla="*/ 2147483646 h 270"/>
                <a:gd name="T2" fmla="*/ 0 w 224"/>
                <a:gd name="T3" fmla="*/ 2147483646 h 270"/>
                <a:gd name="T4" fmla="*/ 2147483646 w 224"/>
                <a:gd name="T5" fmla="*/ 2147483646 h 270"/>
                <a:gd name="T6" fmla="*/ 2147483646 w 224"/>
                <a:gd name="T7" fmla="*/ 2147483646 h 270"/>
                <a:gd name="T8" fmla="*/ 1563676784 w 224"/>
                <a:gd name="T9" fmla="*/ 0 h 270"/>
                <a:gd name="T10" fmla="*/ 0 w 224"/>
                <a:gd name="T11" fmla="*/ 2147483646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270">
                  <a:moveTo>
                    <a:pt x="0" y="270"/>
                  </a:moveTo>
                  <a:cubicBezTo>
                    <a:pt x="0" y="270"/>
                    <a:pt x="0" y="270"/>
                    <a:pt x="0" y="270"/>
                  </a:cubicBezTo>
                  <a:cubicBezTo>
                    <a:pt x="56" y="260"/>
                    <a:pt x="167" y="259"/>
                    <a:pt x="224" y="268"/>
                  </a:cubicBezTo>
                  <a:cubicBezTo>
                    <a:pt x="224" y="268"/>
                    <a:pt x="224" y="268"/>
                    <a:pt x="224" y="268"/>
                  </a:cubicBezTo>
                  <a:cubicBezTo>
                    <a:pt x="196" y="207"/>
                    <a:pt x="110" y="0"/>
                    <a:pt x="110" y="0"/>
                  </a:cubicBezTo>
                  <a:cubicBezTo>
                    <a:pt x="0" y="270"/>
                    <a:pt x="0" y="270"/>
                    <a:pt x="0" y="270"/>
                  </a:cubicBezTo>
                </a:path>
              </a:pathLst>
            </a:custGeom>
            <a:solidFill>
              <a:schemeClr val="accent2"/>
            </a:solidFill>
            <a:ln>
              <a:noFill/>
            </a:ln>
          </p:spPr>
          <p:txBody>
            <a:bodyPr anchor="ctr"/>
            <a:lstStyle/>
            <a:p>
              <a:pPr algn="ctr"/>
              <a:endParaRPr/>
            </a:p>
          </p:txBody>
        </p:sp>
        <p:sp>
          <p:nvSpPr>
            <p:cNvPr id="42" name="Freeform: Shape 49"/>
            <p:cNvSpPr/>
            <p:nvPr/>
          </p:nvSpPr>
          <p:spPr bwMode="auto">
            <a:xfrm>
              <a:off x="4238896" y="3532776"/>
              <a:ext cx="1858512" cy="1798265"/>
            </a:xfrm>
            <a:custGeom>
              <a:avLst/>
              <a:gdLst>
                <a:gd name="T0" fmla="*/ 0 w 269"/>
                <a:gd name="T1" fmla="*/ 1619276478 h 270"/>
                <a:gd name="T2" fmla="*/ 0 w 269"/>
                <a:gd name="T3" fmla="*/ 1619276478 h 270"/>
                <a:gd name="T4" fmla="*/ 2147483646 w 269"/>
                <a:gd name="T5" fmla="*/ 2147483646 h 270"/>
                <a:gd name="T6" fmla="*/ 2147483646 w 269"/>
                <a:gd name="T7" fmla="*/ 2147483646 h 270"/>
                <a:gd name="T8" fmla="*/ 2147483646 w 269"/>
                <a:gd name="T9" fmla="*/ 0 h 270"/>
                <a:gd name="T10" fmla="*/ 0 w 269"/>
                <a:gd name="T11" fmla="*/ 1619276478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9" h="270">
                  <a:moveTo>
                    <a:pt x="0" y="114"/>
                  </a:moveTo>
                  <a:cubicBezTo>
                    <a:pt x="0" y="114"/>
                    <a:pt x="0" y="114"/>
                    <a:pt x="0" y="114"/>
                  </a:cubicBezTo>
                  <a:cubicBezTo>
                    <a:pt x="47" y="146"/>
                    <a:pt x="126" y="224"/>
                    <a:pt x="160" y="270"/>
                  </a:cubicBezTo>
                  <a:cubicBezTo>
                    <a:pt x="160" y="270"/>
                    <a:pt x="160" y="270"/>
                    <a:pt x="160" y="270"/>
                  </a:cubicBezTo>
                  <a:cubicBezTo>
                    <a:pt x="183" y="208"/>
                    <a:pt x="269" y="0"/>
                    <a:pt x="269" y="0"/>
                  </a:cubicBezTo>
                  <a:cubicBezTo>
                    <a:pt x="0" y="114"/>
                    <a:pt x="0" y="114"/>
                    <a:pt x="0" y="114"/>
                  </a:cubicBezTo>
                </a:path>
              </a:pathLst>
            </a:custGeom>
            <a:solidFill>
              <a:srgbClr val="FFFD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Oval 50"/>
            <p:cNvSpPr/>
            <p:nvPr/>
          </p:nvSpPr>
          <p:spPr bwMode="auto">
            <a:xfrm>
              <a:off x="5951984" y="3392506"/>
              <a:ext cx="290847" cy="280540"/>
            </a:xfrm>
            <a:prstGeom prst="ellipse">
              <a:avLst/>
            </a:prstGeom>
            <a:solidFill>
              <a:schemeClr val="accent4"/>
            </a:solidFill>
            <a:ln>
              <a:noFill/>
            </a:ln>
          </p:spPr>
          <p:txBody>
            <a:bodyPr anchor="ctr"/>
            <a:lstStyle/>
            <a:p>
              <a:pPr algn="ctr"/>
              <a:endParaRPr/>
            </a:p>
          </p:txBody>
        </p:sp>
        <p:sp>
          <p:nvSpPr>
            <p:cNvPr id="44" name="Freeform: Shape 51"/>
            <p:cNvSpPr/>
            <p:nvPr/>
          </p:nvSpPr>
          <p:spPr bwMode="auto">
            <a:xfrm>
              <a:off x="4238896" y="1782204"/>
              <a:ext cx="1864329" cy="3475896"/>
            </a:xfrm>
            <a:custGeom>
              <a:avLst/>
              <a:gdLst>
                <a:gd name="T0" fmla="*/ 1988585545 w 270"/>
                <a:gd name="T1" fmla="*/ 2147483646 h 522"/>
                <a:gd name="T2" fmla="*/ 2144834298 w 270"/>
                <a:gd name="T3" fmla="*/ 2147483646 h 522"/>
                <a:gd name="T4" fmla="*/ 2144834298 w 270"/>
                <a:gd name="T5" fmla="*/ 2147483646 h 522"/>
                <a:gd name="T6" fmla="*/ 2144834298 w 270"/>
                <a:gd name="T7" fmla="*/ 2147483646 h 522"/>
                <a:gd name="T8" fmla="*/ 1988585545 w 270"/>
                <a:gd name="T9" fmla="*/ 2147483646 h 522"/>
                <a:gd name="T10" fmla="*/ 369309067 w 270"/>
                <a:gd name="T11" fmla="*/ 2147483646 h 522"/>
                <a:gd name="T12" fmla="*/ 497148271 w 270"/>
                <a:gd name="T13" fmla="*/ 2147483646 h 522"/>
                <a:gd name="T14" fmla="*/ 454533947 w 270"/>
                <a:gd name="T15" fmla="*/ 2147483646 h 522"/>
                <a:gd name="T16" fmla="*/ 383513842 w 270"/>
                <a:gd name="T17" fmla="*/ 2147483646 h 522"/>
                <a:gd name="T18" fmla="*/ 383513842 w 270"/>
                <a:gd name="T19" fmla="*/ 2147483646 h 522"/>
                <a:gd name="T20" fmla="*/ 369309067 w 270"/>
                <a:gd name="T21" fmla="*/ 2147483646 h 522"/>
                <a:gd name="T22" fmla="*/ 14204775 w 270"/>
                <a:gd name="T23" fmla="*/ 2147483646 h 522"/>
                <a:gd name="T24" fmla="*/ 0 w 270"/>
                <a:gd name="T25" fmla="*/ 2147483646 h 522"/>
                <a:gd name="T26" fmla="*/ 0 w 270"/>
                <a:gd name="T27" fmla="*/ 2147483646 h 522"/>
                <a:gd name="T28" fmla="*/ 0 w 270"/>
                <a:gd name="T29" fmla="*/ 2147483646 h 522"/>
                <a:gd name="T30" fmla="*/ 14204775 w 270"/>
                <a:gd name="T31" fmla="*/ 2147483646 h 522"/>
                <a:gd name="T32" fmla="*/ 227268858 w 270"/>
                <a:gd name="T33" fmla="*/ 1959331718 h 522"/>
                <a:gd name="T34" fmla="*/ 142040209 w 270"/>
                <a:gd name="T35" fmla="*/ 2030325220 h 522"/>
                <a:gd name="T36" fmla="*/ 142040209 w 270"/>
                <a:gd name="T37" fmla="*/ 2030325220 h 522"/>
                <a:gd name="T38" fmla="*/ 227268858 w 270"/>
                <a:gd name="T39" fmla="*/ 1959331718 h 522"/>
                <a:gd name="T40" fmla="*/ 1590870697 w 270"/>
                <a:gd name="T41" fmla="*/ 653109317 h 522"/>
                <a:gd name="T42" fmla="*/ 767027684 w 270"/>
                <a:gd name="T43" fmla="*/ 1490795709 h 522"/>
                <a:gd name="T44" fmla="*/ 909067893 w 270"/>
                <a:gd name="T45" fmla="*/ 1363014189 h 522"/>
                <a:gd name="T46" fmla="*/ 909067893 w 270"/>
                <a:gd name="T47" fmla="*/ 1348816242 h 522"/>
                <a:gd name="T48" fmla="*/ 1434621944 w 270"/>
                <a:gd name="T49" fmla="*/ 837686392 h 522"/>
                <a:gd name="T50" fmla="*/ 1434621944 w 270"/>
                <a:gd name="T51" fmla="*/ 823488445 h 522"/>
                <a:gd name="T52" fmla="*/ 1590870697 w 270"/>
                <a:gd name="T53" fmla="*/ 653109317 h 522"/>
                <a:gd name="T54" fmla="*/ 1676095577 w 270"/>
                <a:gd name="T55" fmla="*/ 567921637 h 522"/>
                <a:gd name="T56" fmla="*/ 1605071703 w 270"/>
                <a:gd name="T57" fmla="*/ 638911370 h 522"/>
                <a:gd name="T58" fmla="*/ 1676095577 w 270"/>
                <a:gd name="T59" fmla="*/ 567921637 h 522"/>
                <a:gd name="T60" fmla="*/ 1676095577 w 270"/>
                <a:gd name="T61" fmla="*/ 567921637 h 522"/>
                <a:gd name="T62" fmla="*/ 2102219974 w 270"/>
                <a:gd name="T63" fmla="*/ 70989734 h 522"/>
                <a:gd name="T64" fmla="*/ 1803931011 w 270"/>
                <a:gd name="T65" fmla="*/ 425942169 h 522"/>
                <a:gd name="T66" fmla="*/ 2102219974 w 270"/>
                <a:gd name="T67" fmla="*/ 70989734 h 522"/>
                <a:gd name="T68" fmla="*/ 2102219974 w 270"/>
                <a:gd name="T69" fmla="*/ 70989734 h 522"/>
                <a:gd name="T70" fmla="*/ 2102219974 w 270"/>
                <a:gd name="T71" fmla="*/ 70989734 h 522"/>
                <a:gd name="T72" fmla="*/ 2147483646 w 270"/>
                <a:gd name="T73" fmla="*/ 0 h 522"/>
                <a:gd name="T74" fmla="*/ 2147483646 w 270"/>
                <a:gd name="T75" fmla="*/ 0 h 522"/>
                <a:gd name="T76" fmla="*/ 2147483646 w 270"/>
                <a:gd name="T77" fmla="*/ 0 h 522"/>
                <a:gd name="T78" fmla="*/ 2147483646 w 270"/>
                <a:gd name="T79" fmla="*/ 0 h 522"/>
                <a:gd name="T80" fmla="*/ 2147483646 w 270"/>
                <a:gd name="T81" fmla="*/ 0 h 522"/>
                <a:gd name="T82" fmla="*/ 2147483646 w 270"/>
                <a:gd name="T83" fmla="*/ 0 h 522"/>
                <a:gd name="T84" fmla="*/ 2147483646 w 270"/>
                <a:gd name="T85" fmla="*/ 0 h 522"/>
                <a:gd name="T86" fmla="*/ 2147483646 w 270"/>
                <a:gd name="T87" fmla="*/ 0 h 5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0" h="522">
                  <a:moveTo>
                    <a:pt x="140" y="508"/>
                  </a:moveTo>
                  <a:cubicBezTo>
                    <a:pt x="144" y="513"/>
                    <a:pt x="148" y="518"/>
                    <a:pt x="151" y="522"/>
                  </a:cubicBezTo>
                  <a:cubicBezTo>
                    <a:pt x="151" y="522"/>
                    <a:pt x="151" y="522"/>
                    <a:pt x="151" y="522"/>
                  </a:cubicBezTo>
                  <a:cubicBezTo>
                    <a:pt x="151" y="522"/>
                    <a:pt x="151" y="522"/>
                    <a:pt x="151" y="522"/>
                  </a:cubicBezTo>
                  <a:cubicBezTo>
                    <a:pt x="148" y="518"/>
                    <a:pt x="144" y="513"/>
                    <a:pt x="140" y="508"/>
                  </a:cubicBezTo>
                  <a:moveTo>
                    <a:pt x="26" y="397"/>
                  </a:moveTo>
                  <a:cubicBezTo>
                    <a:pt x="29" y="399"/>
                    <a:pt x="32" y="402"/>
                    <a:pt x="35" y="405"/>
                  </a:cubicBezTo>
                  <a:cubicBezTo>
                    <a:pt x="34" y="404"/>
                    <a:pt x="33" y="403"/>
                    <a:pt x="32" y="402"/>
                  </a:cubicBezTo>
                  <a:cubicBezTo>
                    <a:pt x="31" y="401"/>
                    <a:pt x="29" y="399"/>
                    <a:pt x="27" y="398"/>
                  </a:cubicBezTo>
                  <a:cubicBezTo>
                    <a:pt x="27" y="398"/>
                    <a:pt x="27" y="398"/>
                    <a:pt x="27" y="398"/>
                  </a:cubicBezTo>
                  <a:cubicBezTo>
                    <a:pt x="27" y="397"/>
                    <a:pt x="26" y="397"/>
                    <a:pt x="26" y="397"/>
                  </a:cubicBezTo>
                  <a:moveTo>
                    <a:pt x="1" y="361"/>
                  </a:moveTo>
                  <a:cubicBezTo>
                    <a:pt x="0" y="361"/>
                    <a:pt x="0" y="362"/>
                    <a:pt x="0" y="362"/>
                  </a:cubicBezTo>
                  <a:cubicBezTo>
                    <a:pt x="0" y="362"/>
                    <a:pt x="0" y="362"/>
                    <a:pt x="0" y="362"/>
                  </a:cubicBezTo>
                  <a:cubicBezTo>
                    <a:pt x="0" y="362"/>
                    <a:pt x="0" y="362"/>
                    <a:pt x="0" y="362"/>
                  </a:cubicBezTo>
                  <a:cubicBezTo>
                    <a:pt x="0" y="362"/>
                    <a:pt x="0" y="361"/>
                    <a:pt x="1" y="361"/>
                  </a:cubicBezTo>
                  <a:moveTo>
                    <a:pt x="16" y="138"/>
                  </a:moveTo>
                  <a:cubicBezTo>
                    <a:pt x="14" y="140"/>
                    <a:pt x="12" y="141"/>
                    <a:pt x="10" y="143"/>
                  </a:cubicBezTo>
                  <a:cubicBezTo>
                    <a:pt x="10" y="143"/>
                    <a:pt x="10" y="143"/>
                    <a:pt x="10" y="143"/>
                  </a:cubicBezTo>
                  <a:cubicBezTo>
                    <a:pt x="12" y="141"/>
                    <a:pt x="14" y="140"/>
                    <a:pt x="16" y="138"/>
                  </a:cubicBezTo>
                  <a:moveTo>
                    <a:pt x="112" y="46"/>
                  </a:moveTo>
                  <a:cubicBezTo>
                    <a:pt x="94" y="66"/>
                    <a:pt x="73" y="87"/>
                    <a:pt x="54" y="105"/>
                  </a:cubicBezTo>
                  <a:cubicBezTo>
                    <a:pt x="57" y="102"/>
                    <a:pt x="60" y="99"/>
                    <a:pt x="64" y="96"/>
                  </a:cubicBezTo>
                  <a:cubicBezTo>
                    <a:pt x="64" y="95"/>
                    <a:pt x="64" y="95"/>
                    <a:pt x="64" y="95"/>
                  </a:cubicBezTo>
                  <a:cubicBezTo>
                    <a:pt x="76" y="84"/>
                    <a:pt x="89" y="71"/>
                    <a:pt x="101" y="59"/>
                  </a:cubicBezTo>
                  <a:cubicBezTo>
                    <a:pt x="101" y="58"/>
                    <a:pt x="101" y="58"/>
                    <a:pt x="101" y="58"/>
                  </a:cubicBezTo>
                  <a:cubicBezTo>
                    <a:pt x="105" y="54"/>
                    <a:pt x="108" y="50"/>
                    <a:pt x="112" y="46"/>
                  </a:cubicBezTo>
                  <a:moveTo>
                    <a:pt x="118" y="40"/>
                  </a:moveTo>
                  <a:cubicBezTo>
                    <a:pt x="117" y="41"/>
                    <a:pt x="115" y="43"/>
                    <a:pt x="113" y="45"/>
                  </a:cubicBezTo>
                  <a:cubicBezTo>
                    <a:pt x="115" y="43"/>
                    <a:pt x="116" y="42"/>
                    <a:pt x="118" y="40"/>
                  </a:cubicBezTo>
                  <a:cubicBezTo>
                    <a:pt x="118" y="40"/>
                    <a:pt x="118" y="40"/>
                    <a:pt x="118" y="40"/>
                  </a:cubicBezTo>
                  <a:moveTo>
                    <a:pt x="148" y="5"/>
                  </a:moveTo>
                  <a:cubicBezTo>
                    <a:pt x="142" y="13"/>
                    <a:pt x="135" y="21"/>
                    <a:pt x="127" y="30"/>
                  </a:cubicBezTo>
                  <a:cubicBezTo>
                    <a:pt x="135" y="21"/>
                    <a:pt x="142" y="13"/>
                    <a:pt x="148" y="5"/>
                  </a:cubicBezTo>
                  <a:cubicBezTo>
                    <a:pt x="148" y="5"/>
                    <a:pt x="148" y="5"/>
                    <a:pt x="148" y="5"/>
                  </a:cubicBezTo>
                  <a:cubicBezTo>
                    <a:pt x="148" y="5"/>
                    <a:pt x="148" y="5"/>
                    <a:pt x="148" y="5"/>
                  </a:cubicBezTo>
                  <a:moveTo>
                    <a:pt x="270" y="0"/>
                  </a:moveTo>
                  <a:cubicBezTo>
                    <a:pt x="268" y="0"/>
                    <a:pt x="266" y="0"/>
                    <a:pt x="264" y="0"/>
                  </a:cubicBezTo>
                  <a:cubicBezTo>
                    <a:pt x="264" y="0"/>
                    <a:pt x="264" y="0"/>
                    <a:pt x="264" y="0"/>
                  </a:cubicBezTo>
                  <a:cubicBezTo>
                    <a:pt x="264" y="0"/>
                    <a:pt x="264" y="0"/>
                    <a:pt x="264" y="0"/>
                  </a:cubicBezTo>
                  <a:cubicBezTo>
                    <a:pt x="266" y="0"/>
                    <a:pt x="268" y="0"/>
                    <a:pt x="270" y="0"/>
                  </a:cubicBezTo>
                  <a:cubicBezTo>
                    <a:pt x="270" y="0"/>
                    <a:pt x="270" y="0"/>
                    <a:pt x="270" y="0"/>
                  </a:cubicBezTo>
                  <a:cubicBezTo>
                    <a:pt x="270" y="0"/>
                    <a:pt x="270" y="0"/>
                    <a:pt x="270" y="0"/>
                  </a:cubicBezTo>
                  <a:cubicBezTo>
                    <a:pt x="270" y="0"/>
                    <a:pt x="270" y="0"/>
                    <a:pt x="270" y="0"/>
                  </a:cubicBezTo>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52"/>
            <p:cNvSpPr/>
            <p:nvPr/>
          </p:nvSpPr>
          <p:spPr bwMode="auto">
            <a:xfrm>
              <a:off x="4134191" y="1647545"/>
              <a:ext cx="1969034" cy="3764852"/>
            </a:xfrm>
            <a:custGeom>
              <a:avLst/>
              <a:gdLst>
                <a:gd name="T0" fmla="*/ 2147483646 w 285"/>
                <a:gd name="T1" fmla="*/ 2147483646 h 565"/>
                <a:gd name="T2" fmla="*/ 2147483646 w 285"/>
                <a:gd name="T3" fmla="*/ 2147483646 h 565"/>
                <a:gd name="T4" fmla="*/ 2147483646 w 285"/>
                <a:gd name="T5" fmla="*/ 2147483646 h 565"/>
                <a:gd name="T6" fmla="*/ 2147483646 w 285"/>
                <a:gd name="T7" fmla="*/ 2147483646 h 565"/>
                <a:gd name="T8" fmla="*/ 2147483646 w 285"/>
                <a:gd name="T9" fmla="*/ 2147483646 h 565"/>
                <a:gd name="T10" fmla="*/ 2147483646 w 285"/>
                <a:gd name="T11" fmla="*/ 2147483646 h 565"/>
                <a:gd name="T12" fmla="*/ 2147483646 w 285"/>
                <a:gd name="T13" fmla="*/ 2147483646 h 565"/>
                <a:gd name="T14" fmla="*/ 2147483646 w 285"/>
                <a:gd name="T15" fmla="*/ 2147483646 h 565"/>
                <a:gd name="T16" fmla="*/ 668362593 w 285"/>
                <a:gd name="T17" fmla="*/ 2147483646 h 565"/>
                <a:gd name="T18" fmla="*/ 2147483646 w 285"/>
                <a:gd name="T19" fmla="*/ 2147483646 h 565"/>
                <a:gd name="T20" fmla="*/ 2147483646 w 285"/>
                <a:gd name="T21" fmla="*/ 2147483646 h 565"/>
                <a:gd name="T22" fmla="*/ 668362593 w 285"/>
                <a:gd name="T23" fmla="*/ 2147483646 h 565"/>
                <a:gd name="T24" fmla="*/ 156425288 w 285"/>
                <a:gd name="T25" fmla="*/ 2147483646 h 565"/>
                <a:gd name="T26" fmla="*/ 156425288 w 285"/>
                <a:gd name="T27" fmla="*/ 2147483646 h 565"/>
                <a:gd name="T28" fmla="*/ 156425288 w 285"/>
                <a:gd name="T29" fmla="*/ 2147483646 h 565"/>
                <a:gd name="T30" fmla="*/ 355512017 w 285"/>
                <a:gd name="T31" fmla="*/ 2147483646 h 565"/>
                <a:gd name="T32" fmla="*/ 355512017 w 285"/>
                <a:gd name="T33" fmla="*/ 2147483646 h 565"/>
                <a:gd name="T34" fmla="*/ 597260189 w 285"/>
                <a:gd name="T35" fmla="*/ 2147483646 h 565"/>
                <a:gd name="T36" fmla="*/ 355512017 w 285"/>
                <a:gd name="T37" fmla="*/ 2147483646 h 565"/>
                <a:gd name="T38" fmla="*/ 0 w 285"/>
                <a:gd name="T39" fmla="*/ 2147483646 h 565"/>
                <a:gd name="T40" fmla="*/ 0 w 285"/>
                <a:gd name="T41" fmla="*/ 2147483646 h 565"/>
                <a:gd name="T42" fmla="*/ 0 w 285"/>
                <a:gd name="T43" fmla="*/ 2147483646 h 565"/>
                <a:gd name="T44" fmla="*/ 1720681935 w 285"/>
                <a:gd name="T45" fmla="*/ 2147483646 h 565"/>
                <a:gd name="T46" fmla="*/ 1692240974 w 285"/>
                <a:gd name="T47" fmla="*/ 2147483646 h 565"/>
                <a:gd name="T48" fmla="*/ 227527691 w 285"/>
                <a:gd name="T49" fmla="*/ 2147483646 h 565"/>
                <a:gd name="T50" fmla="*/ 213307210 w 285"/>
                <a:gd name="T51" fmla="*/ 2147483646 h 565"/>
                <a:gd name="T52" fmla="*/ 213307210 w 285"/>
                <a:gd name="T53" fmla="*/ 2147483646 h 565"/>
                <a:gd name="T54" fmla="*/ 99543365 w 285"/>
                <a:gd name="T55" fmla="*/ 2147483646 h 565"/>
                <a:gd name="T56" fmla="*/ 14220481 w 285"/>
                <a:gd name="T57" fmla="*/ 2147483646 h 565"/>
                <a:gd name="T58" fmla="*/ 170645768 w 285"/>
                <a:gd name="T59" fmla="*/ 2147483646 h 565"/>
                <a:gd name="T60" fmla="*/ 170645768 w 285"/>
                <a:gd name="T61" fmla="*/ 2147483646 h 565"/>
                <a:gd name="T62" fmla="*/ 170645768 w 285"/>
                <a:gd name="T63" fmla="*/ 2147483646 h 565"/>
                <a:gd name="T64" fmla="*/ 170645768 w 285"/>
                <a:gd name="T65" fmla="*/ 2147483646 h 565"/>
                <a:gd name="T66" fmla="*/ 2147483646 w 285"/>
                <a:gd name="T67" fmla="*/ 2147483646 h 565"/>
                <a:gd name="T68" fmla="*/ 2147483646 w 285"/>
                <a:gd name="T69" fmla="*/ 2147483646 h 565"/>
                <a:gd name="T70" fmla="*/ 2147483646 w 285"/>
                <a:gd name="T71" fmla="*/ 1734584494 h 565"/>
                <a:gd name="T72" fmla="*/ 2147483646 w 285"/>
                <a:gd name="T73" fmla="*/ 355449157 h 565"/>
                <a:gd name="T74" fmla="*/ 2019312030 w 285"/>
                <a:gd name="T75" fmla="*/ 710894543 h 565"/>
                <a:gd name="T76" fmla="*/ 1891327703 w 285"/>
                <a:gd name="T77" fmla="*/ 853074959 h 565"/>
                <a:gd name="T78" fmla="*/ 1806004819 w 285"/>
                <a:gd name="T79" fmla="*/ 938382455 h 565"/>
                <a:gd name="T80" fmla="*/ 1649579532 w 285"/>
                <a:gd name="T81" fmla="*/ 1123212849 h 565"/>
                <a:gd name="T82" fmla="*/ 1123421746 w 285"/>
                <a:gd name="T83" fmla="*/ 1649276998 h 565"/>
                <a:gd name="T84" fmla="*/ 440834902 w 285"/>
                <a:gd name="T85" fmla="*/ 2147483646 h 565"/>
                <a:gd name="T86" fmla="*/ 355512017 w 285"/>
                <a:gd name="T87" fmla="*/ 2147483646 h 565"/>
                <a:gd name="T88" fmla="*/ 2147483646 w 285"/>
                <a:gd name="T89" fmla="*/ 355449157 h 565"/>
                <a:gd name="T90" fmla="*/ 2147483646 w 285"/>
                <a:gd name="T91" fmla="*/ 213268740 h 565"/>
                <a:gd name="T92" fmla="*/ 2147483646 w 285"/>
                <a:gd name="T93" fmla="*/ 284357063 h 565"/>
                <a:gd name="T94" fmla="*/ 2147483646 w 285"/>
                <a:gd name="T95" fmla="*/ 284357063 h 565"/>
                <a:gd name="T96" fmla="*/ 2147483646 w 285"/>
                <a:gd name="T97" fmla="*/ 284357063 h 565"/>
                <a:gd name="T98" fmla="*/ 2147483646 w 285"/>
                <a:gd name="T99" fmla="*/ 213268740 h 565"/>
                <a:gd name="T100" fmla="*/ 2147483646 w 285"/>
                <a:gd name="T101" fmla="*/ 113742071 h 565"/>
                <a:gd name="T102" fmla="*/ 2147483646 w 285"/>
                <a:gd name="T103" fmla="*/ 113742071 h 565"/>
                <a:gd name="T104" fmla="*/ 2147483646 w 285"/>
                <a:gd name="T105" fmla="*/ 99526669 h 565"/>
                <a:gd name="T106" fmla="*/ 2147483646 w 285"/>
                <a:gd name="T107" fmla="*/ 99526669 h 565"/>
                <a:gd name="T108" fmla="*/ 2147483646 w 285"/>
                <a:gd name="T109" fmla="*/ 14219173 h 565"/>
                <a:gd name="T110" fmla="*/ 2147483646 w 285"/>
                <a:gd name="T111" fmla="*/ 0 h 565"/>
                <a:gd name="T112" fmla="*/ 2147483646 w 285"/>
                <a:gd name="T113" fmla="*/ 0 h 5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85" h="565">
                  <a:moveTo>
                    <a:pt x="175" y="565"/>
                  </a:moveTo>
                  <a:cubicBezTo>
                    <a:pt x="175" y="565"/>
                    <a:pt x="175" y="565"/>
                    <a:pt x="175" y="565"/>
                  </a:cubicBezTo>
                  <a:cubicBezTo>
                    <a:pt x="175" y="565"/>
                    <a:pt x="175" y="565"/>
                    <a:pt x="175" y="565"/>
                  </a:cubicBezTo>
                  <a:cubicBezTo>
                    <a:pt x="175" y="565"/>
                    <a:pt x="175" y="565"/>
                    <a:pt x="175" y="565"/>
                  </a:cubicBezTo>
                  <a:moveTo>
                    <a:pt x="186" y="558"/>
                  </a:moveTo>
                  <a:cubicBezTo>
                    <a:pt x="184" y="563"/>
                    <a:pt x="180" y="565"/>
                    <a:pt x="175" y="565"/>
                  </a:cubicBezTo>
                  <a:cubicBezTo>
                    <a:pt x="180" y="565"/>
                    <a:pt x="184" y="563"/>
                    <a:pt x="186" y="558"/>
                  </a:cubicBezTo>
                  <a:moveTo>
                    <a:pt x="186" y="558"/>
                  </a:moveTo>
                  <a:cubicBezTo>
                    <a:pt x="186" y="558"/>
                    <a:pt x="186" y="558"/>
                    <a:pt x="186" y="558"/>
                  </a:cubicBezTo>
                  <a:cubicBezTo>
                    <a:pt x="186" y="558"/>
                    <a:pt x="186" y="558"/>
                    <a:pt x="186" y="558"/>
                  </a:cubicBezTo>
                  <a:moveTo>
                    <a:pt x="285" y="545"/>
                  </a:moveTo>
                  <a:cubicBezTo>
                    <a:pt x="250" y="545"/>
                    <a:pt x="216" y="547"/>
                    <a:pt x="189" y="551"/>
                  </a:cubicBezTo>
                  <a:cubicBezTo>
                    <a:pt x="189" y="551"/>
                    <a:pt x="189" y="551"/>
                    <a:pt x="189" y="551"/>
                  </a:cubicBezTo>
                  <a:cubicBezTo>
                    <a:pt x="216" y="547"/>
                    <a:pt x="250" y="545"/>
                    <a:pt x="285" y="545"/>
                  </a:cubicBezTo>
                  <a:cubicBezTo>
                    <a:pt x="285" y="545"/>
                    <a:pt x="285" y="545"/>
                    <a:pt x="285" y="545"/>
                  </a:cubicBezTo>
                  <a:cubicBezTo>
                    <a:pt x="285" y="545"/>
                    <a:pt x="285" y="545"/>
                    <a:pt x="285" y="545"/>
                  </a:cubicBezTo>
                  <a:cubicBezTo>
                    <a:pt x="285" y="545"/>
                    <a:pt x="285" y="545"/>
                    <a:pt x="285" y="545"/>
                  </a:cubicBezTo>
                  <a:moveTo>
                    <a:pt x="47" y="422"/>
                  </a:moveTo>
                  <a:cubicBezTo>
                    <a:pt x="48" y="423"/>
                    <a:pt x="49" y="424"/>
                    <a:pt x="50" y="425"/>
                  </a:cubicBezTo>
                  <a:cubicBezTo>
                    <a:pt x="85" y="455"/>
                    <a:pt x="126" y="495"/>
                    <a:pt x="155" y="528"/>
                  </a:cubicBezTo>
                  <a:cubicBezTo>
                    <a:pt x="159" y="533"/>
                    <a:pt x="163" y="538"/>
                    <a:pt x="166" y="542"/>
                  </a:cubicBezTo>
                  <a:cubicBezTo>
                    <a:pt x="166" y="542"/>
                    <a:pt x="166" y="542"/>
                    <a:pt x="166" y="542"/>
                  </a:cubicBezTo>
                  <a:cubicBezTo>
                    <a:pt x="166" y="542"/>
                    <a:pt x="166" y="542"/>
                    <a:pt x="166" y="542"/>
                  </a:cubicBezTo>
                  <a:cubicBezTo>
                    <a:pt x="137" y="506"/>
                    <a:pt x="88" y="456"/>
                    <a:pt x="47" y="422"/>
                  </a:cubicBezTo>
                  <a:moveTo>
                    <a:pt x="11" y="409"/>
                  </a:moveTo>
                  <a:cubicBezTo>
                    <a:pt x="11" y="409"/>
                    <a:pt x="11" y="409"/>
                    <a:pt x="11" y="409"/>
                  </a:cubicBezTo>
                  <a:cubicBezTo>
                    <a:pt x="11" y="409"/>
                    <a:pt x="11" y="409"/>
                    <a:pt x="11" y="409"/>
                  </a:cubicBezTo>
                  <a:cubicBezTo>
                    <a:pt x="11" y="409"/>
                    <a:pt x="11" y="409"/>
                    <a:pt x="11" y="409"/>
                  </a:cubicBezTo>
                  <a:moveTo>
                    <a:pt x="16" y="408"/>
                  </a:moveTo>
                  <a:cubicBezTo>
                    <a:pt x="14" y="409"/>
                    <a:pt x="13" y="409"/>
                    <a:pt x="11" y="409"/>
                  </a:cubicBezTo>
                  <a:cubicBezTo>
                    <a:pt x="13" y="409"/>
                    <a:pt x="14" y="409"/>
                    <a:pt x="16" y="408"/>
                  </a:cubicBezTo>
                  <a:moveTo>
                    <a:pt x="25" y="404"/>
                  </a:moveTo>
                  <a:cubicBezTo>
                    <a:pt x="16" y="408"/>
                    <a:pt x="16" y="408"/>
                    <a:pt x="16" y="408"/>
                  </a:cubicBezTo>
                  <a:cubicBezTo>
                    <a:pt x="25" y="404"/>
                    <a:pt x="25" y="404"/>
                    <a:pt x="25" y="404"/>
                  </a:cubicBezTo>
                  <a:cubicBezTo>
                    <a:pt x="30" y="408"/>
                    <a:pt x="36" y="412"/>
                    <a:pt x="41" y="417"/>
                  </a:cubicBezTo>
                  <a:cubicBezTo>
                    <a:pt x="41" y="417"/>
                    <a:pt x="42" y="417"/>
                    <a:pt x="42" y="418"/>
                  </a:cubicBezTo>
                  <a:cubicBezTo>
                    <a:pt x="42" y="418"/>
                    <a:pt x="42" y="418"/>
                    <a:pt x="42" y="418"/>
                  </a:cubicBezTo>
                  <a:cubicBezTo>
                    <a:pt x="36" y="413"/>
                    <a:pt x="31" y="408"/>
                    <a:pt x="25" y="404"/>
                  </a:cubicBezTo>
                  <a:moveTo>
                    <a:pt x="0" y="401"/>
                  </a:moveTo>
                  <a:cubicBezTo>
                    <a:pt x="0" y="401"/>
                    <a:pt x="0" y="401"/>
                    <a:pt x="0" y="401"/>
                  </a:cubicBezTo>
                  <a:cubicBezTo>
                    <a:pt x="0" y="401"/>
                    <a:pt x="0" y="401"/>
                    <a:pt x="0" y="401"/>
                  </a:cubicBezTo>
                  <a:moveTo>
                    <a:pt x="0" y="401"/>
                  </a:moveTo>
                  <a:cubicBezTo>
                    <a:pt x="0" y="401"/>
                    <a:pt x="0" y="401"/>
                    <a:pt x="0" y="401"/>
                  </a:cubicBezTo>
                  <a:cubicBezTo>
                    <a:pt x="0" y="401"/>
                    <a:pt x="0" y="401"/>
                    <a:pt x="0" y="401"/>
                  </a:cubicBezTo>
                  <a:moveTo>
                    <a:pt x="119" y="214"/>
                  </a:moveTo>
                  <a:cubicBezTo>
                    <a:pt x="121" y="215"/>
                    <a:pt x="121" y="215"/>
                    <a:pt x="121" y="215"/>
                  </a:cubicBezTo>
                  <a:cubicBezTo>
                    <a:pt x="129" y="218"/>
                    <a:pt x="136" y="221"/>
                    <a:pt x="144" y="224"/>
                  </a:cubicBezTo>
                  <a:cubicBezTo>
                    <a:pt x="135" y="221"/>
                    <a:pt x="127" y="217"/>
                    <a:pt x="119" y="214"/>
                  </a:cubicBezTo>
                  <a:moveTo>
                    <a:pt x="7" y="181"/>
                  </a:moveTo>
                  <a:cubicBezTo>
                    <a:pt x="16" y="185"/>
                    <a:pt x="16" y="185"/>
                    <a:pt x="16" y="185"/>
                  </a:cubicBezTo>
                  <a:cubicBezTo>
                    <a:pt x="22" y="239"/>
                    <a:pt x="21" y="327"/>
                    <a:pt x="16" y="381"/>
                  </a:cubicBezTo>
                  <a:cubicBezTo>
                    <a:pt x="15" y="381"/>
                    <a:pt x="15" y="382"/>
                    <a:pt x="15" y="382"/>
                  </a:cubicBezTo>
                  <a:cubicBezTo>
                    <a:pt x="15" y="382"/>
                    <a:pt x="15" y="382"/>
                    <a:pt x="15" y="382"/>
                  </a:cubicBezTo>
                  <a:cubicBezTo>
                    <a:pt x="15" y="382"/>
                    <a:pt x="15" y="382"/>
                    <a:pt x="15" y="382"/>
                  </a:cubicBezTo>
                  <a:cubicBezTo>
                    <a:pt x="21" y="329"/>
                    <a:pt x="22" y="240"/>
                    <a:pt x="16" y="185"/>
                  </a:cubicBezTo>
                  <a:cubicBezTo>
                    <a:pt x="7" y="181"/>
                    <a:pt x="7" y="181"/>
                    <a:pt x="7" y="181"/>
                  </a:cubicBezTo>
                  <a:moveTo>
                    <a:pt x="1" y="165"/>
                  </a:moveTo>
                  <a:cubicBezTo>
                    <a:pt x="1" y="165"/>
                    <a:pt x="1" y="165"/>
                    <a:pt x="1" y="165"/>
                  </a:cubicBezTo>
                  <a:cubicBezTo>
                    <a:pt x="1" y="165"/>
                    <a:pt x="1" y="165"/>
                    <a:pt x="1" y="165"/>
                  </a:cubicBezTo>
                  <a:moveTo>
                    <a:pt x="12" y="158"/>
                  </a:moveTo>
                  <a:cubicBezTo>
                    <a:pt x="7" y="158"/>
                    <a:pt x="3" y="160"/>
                    <a:pt x="1" y="165"/>
                  </a:cubicBezTo>
                  <a:cubicBezTo>
                    <a:pt x="3" y="160"/>
                    <a:pt x="7" y="158"/>
                    <a:pt x="12" y="158"/>
                  </a:cubicBezTo>
                  <a:moveTo>
                    <a:pt x="12" y="158"/>
                  </a:moveTo>
                  <a:cubicBezTo>
                    <a:pt x="12" y="158"/>
                    <a:pt x="12" y="158"/>
                    <a:pt x="12" y="158"/>
                  </a:cubicBezTo>
                  <a:cubicBezTo>
                    <a:pt x="12" y="158"/>
                    <a:pt x="12" y="158"/>
                    <a:pt x="12" y="158"/>
                  </a:cubicBezTo>
                  <a:cubicBezTo>
                    <a:pt x="12" y="158"/>
                    <a:pt x="12" y="158"/>
                    <a:pt x="12" y="158"/>
                  </a:cubicBezTo>
                  <a:moveTo>
                    <a:pt x="216" y="120"/>
                  </a:moveTo>
                  <a:cubicBezTo>
                    <a:pt x="276" y="263"/>
                    <a:pt x="276" y="263"/>
                    <a:pt x="276" y="263"/>
                  </a:cubicBezTo>
                  <a:cubicBezTo>
                    <a:pt x="276" y="263"/>
                    <a:pt x="276" y="263"/>
                    <a:pt x="276" y="263"/>
                  </a:cubicBezTo>
                  <a:cubicBezTo>
                    <a:pt x="276" y="263"/>
                    <a:pt x="276" y="263"/>
                    <a:pt x="276" y="263"/>
                  </a:cubicBezTo>
                  <a:cubicBezTo>
                    <a:pt x="276" y="263"/>
                    <a:pt x="276" y="263"/>
                    <a:pt x="276" y="263"/>
                  </a:cubicBezTo>
                  <a:cubicBezTo>
                    <a:pt x="217" y="122"/>
                    <a:pt x="217" y="122"/>
                    <a:pt x="217" y="122"/>
                  </a:cubicBezTo>
                  <a:cubicBezTo>
                    <a:pt x="217" y="121"/>
                    <a:pt x="217" y="121"/>
                    <a:pt x="216" y="120"/>
                  </a:cubicBezTo>
                  <a:moveTo>
                    <a:pt x="163" y="25"/>
                  </a:moveTo>
                  <a:cubicBezTo>
                    <a:pt x="163" y="25"/>
                    <a:pt x="163" y="25"/>
                    <a:pt x="163" y="25"/>
                  </a:cubicBezTo>
                  <a:cubicBezTo>
                    <a:pt x="157" y="33"/>
                    <a:pt x="150" y="41"/>
                    <a:pt x="142" y="50"/>
                  </a:cubicBezTo>
                  <a:cubicBezTo>
                    <a:pt x="139" y="53"/>
                    <a:pt x="136" y="56"/>
                    <a:pt x="133" y="60"/>
                  </a:cubicBezTo>
                  <a:cubicBezTo>
                    <a:pt x="133" y="60"/>
                    <a:pt x="133" y="60"/>
                    <a:pt x="133" y="60"/>
                  </a:cubicBezTo>
                  <a:cubicBezTo>
                    <a:pt x="131" y="62"/>
                    <a:pt x="130" y="63"/>
                    <a:pt x="128" y="65"/>
                  </a:cubicBezTo>
                  <a:cubicBezTo>
                    <a:pt x="128" y="65"/>
                    <a:pt x="127" y="66"/>
                    <a:pt x="127" y="66"/>
                  </a:cubicBezTo>
                  <a:cubicBezTo>
                    <a:pt x="123" y="70"/>
                    <a:pt x="120" y="74"/>
                    <a:pt x="116" y="78"/>
                  </a:cubicBezTo>
                  <a:cubicBezTo>
                    <a:pt x="116" y="79"/>
                    <a:pt x="116" y="79"/>
                    <a:pt x="116" y="79"/>
                  </a:cubicBezTo>
                  <a:cubicBezTo>
                    <a:pt x="104" y="91"/>
                    <a:pt x="91" y="104"/>
                    <a:pt x="79" y="115"/>
                  </a:cubicBezTo>
                  <a:cubicBezTo>
                    <a:pt x="79" y="116"/>
                    <a:pt x="79" y="116"/>
                    <a:pt x="79" y="116"/>
                  </a:cubicBezTo>
                  <a:cubicBezTo>
                    <a:pt x="75" y="119"/>
                    <a:pt x="72" y="122"/>
                    <a:pt x="69" y="125"/>
                  </a:cubicBezTo>
                  <a:cubicBezTo>
                    <a:pt x="55" y="137"/>
                    <a:pt x="43" y="149"/>
                    <a:pt x="31" y="158"/>
                  </a:cubicBezTo>
                  <a:cubicBezTo>
                    <a:pt x="29" y="160"/>
                    <a:pt x="27" y="161"/>
                    <a:pt x="25" y="163"/>
                  </a:cubicBezTo>
                  <a:cubicBezTo>
                    <a:pt x="25" y="163"/>
                    <a:pt x="25" y="163"/>
                    <a:pt x="25" y="163"/>
                  </a:cubicBezTo>
                  <a:cubicBezTo>
                    <a:pt x="68" y="129"/>
                    <a:pt x="129" y="68"/>
                    <a:pt x="163" y="25"/>
                  </a:cubicBezTo>
                  <a:cubicBezTo>
                    <a:pt x="163" y="25"/>
                    <a:pt x="163" y="25"/>
                    <a:pt x="163" y="25"/>
                  </a:cubicBezTo>
                  <a:moveTo>
                    <a:pt x="182" y="8"/>
                  </a:moveTo>
                  <a:cubicBezTo>
                    <a:pt x="185" y="15"/>
                    <a:pt x="185" y="15"/>
                    <a:pt x="185" y="15"/>
                  </a:cubicBezTo>
                  <a:cubicBezTo>
                    <a:pt x="211" y="18"/>
                    <a:pt x="246" y="20"/>
                    <a:pt x="280" y="20"/>
                  </a:cubicBezTo>
                  <a:cubicBezTo>
                    <a:pt x="281" y="20"/>
                    <a:pt x="283" y="20"/>
                    <a:pt x="285" y="20"/>
                  </a:cubicBezTo>
                  <a:cubicBezTo>
                    <a:pt x="285" y="20"/>
                    <a:pt x="285" y="20"/>
                    <a:pt x="285" y="20"/>
                  </a:cubicBezTo>
                  <a:cubicBezTo>
                    <a:pt x="285" y="20"/>
                    <a:pt x="285" y="20"/>
                    <a:pt x="285" y="20"/>
                  </a:cubicBezTo>
                  <a:cubicBezTo>
                    <a:pt x="285" y="20"/>
                    <a:pt x="285" y="20"/>
                    <a:pt x="285" y="20"/>
                  </a:cubicBezTo>
                  <a:cubicBezTo>
                    <a:pt x="283" y="20"/>
                    <a:pt x="281" y="20"/>
                    <a:pt x="279" y="20"/>
                  </a:cubicBezTo>
                  <a:cubicBezTo>
                    <a:pt x="279" y="20"/>
                    <a:pt x="279" y="20"/>
                    <a:pt x="279" y="20"/>
                  </a:cubicBezTo>
                  <a:cubicBezTo>
                    <a:pt x="245" y="20"/>
                    <a:pt x="211" y="18"/>
                    <a:pt x="185" y="15"/>
                  </a:cubicBezTo>
                  <a:cubicBezTo>
                    <a:pt x="185" y="15"/>
                    <a:pt x="185" y="15"/>
                    <a:pt x="185" y="15"/>
                  </a:cubicBezTo>
                  <a:cubicBezTo>
                    <a:pt x="182" y="8"/>
                    <a:pt x="182" y="8"/>
                    <a:pt x="182" y="8"/>
                  </a:cubicBezTo>
                  <a:moveTo>
                    <a:pt x="182" y="8"/>
                  </a:moveTo>
                  <a:cubicBezTo>
                    <a:pt x="182" y="8"/>
                    <a:pt x="182" y="8"/>
                    <a:pt x="182" y="8"/>
                  </a:cubicBezTo>
                  <a:cubicBezTo>
                    <a:pt x="182" y="8"/>
                    <a:pt x="182" y="8"/>
                    <a:pt x="182" y="8"/>
                  </a:cubicBezTo>
                  <a:moveTo>
                    <a:pt x="182" y="7"/>
                  </a:moveTo>
                  <a:cubicBezTo>
                    <a:pt x="182" y="7"/>
                    <a:pt x="182" y="7"/>
                    <a:pt x="182" y="7"/>
                  </a:cubicBezTo>
                  <a:cubicBezTo>
                    <a:pt x="182" y="7"/>
                    <a:pt x="182" y="7"/>
                    <a:pt x="182" y="7"/>
                  </a:cubicBezTo>
                  <a:moveTo>
                    <a:pt x="171" y="0"/>
                  </a:moveTo>
                  <a:cubicBezTo>
                    <a:pt x="169" y="0"/>
                    <a:pt x="167" y="0"/>
                    <a:pt x="166" y="1"/>
                  </a:cubicBezTo>
                  <a:cubicBezTo>
                    <a:pt x="167" y="0"/>
                    <a:pt x="169" y="0"/>
                    <a:pt x="171" y="0"/>
                  </a:cubicBezTo>
                  <a:moveTo>
                    <a:pt x="171" y="0"/>
                  </a:moveTo>
                  <a:cubicBezTo>
                    <a:pt x="171" y="0"/>
                    <a:pt x="171" y="0"/>
                    <a:pt x="171" y="0"/>
                  </a:cubicBezTo>
                  <a:cubicBezTo>
                    <a:pt x="171" y="0"/>
                    <a:pt x="171" y="0"/>
                    <a:pt x="171" y="0"/>
                  </a:cubicBezTo>
                  <a:cubicBezTo>
                    <a:pt x="171" y="0"/>
                    <a:pt x="171" y="0"/>
                    <a:pt x="171" y="0"/>
                  </a:cubicBezTo>
                </a:path>
              </a:pathLst>
            </a:custGeom>
            <a:solidFill>
              <a:srgbClr val="1D1A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53"/>
            <p:cNvSpPr/>
            <p:nvPr/>
          </p:nvSpPr>
          <p:spPr bwMode="auto">
            <a:xfrm>
              <a:off x="5227775" y="1647545"/>
              <a:ext cx="186142" cy="168324"/>
            </a:xfrm>
            <a:custGeom>
              <a:avLst/>
              <a:gdLst>
                <a:gd name="T0" fmla="*/ 184080385 w 27"/>
                <a:gd name="T1" fmla="*/ 0 h 25"/>
                <a:gd name="T2" fmla="*/ 184080385 w 27"/>
                <a:gd name="T3" fmla="*/ 0 h 25"/>
                <a:gd name="T4" fmla="*/ 184080385 w 27"/>
                <a:gd name="T5" fmla="*/ 0 h 25"/>
                <a:gd name="T6" fmla="*/ 113280237 w 27"/>
                <a:gd name="T7" fmla="*/ 14516100 h 25"/>
                <a:gd name="T8" fmla="*/ 113280237 w 27"/>
                <a:gd name="T9" fmla="*/ 14516100 h 25"/>
                <a:gd name="T10" fmla="*/ 113280237 w 27"/>
                <a:gd name="T11" fmla="*/ 14516100 h 25"/>
                <a:gd name="T12" fmla="*/ 113280237 w 27"/>
                <a:gd name="T13" fmla="*/ 14516100 h 25"/>
                <a:gd name="T14" fmla="*/ 0 w 27"/>
                <a:gd name="T15" fmla="*/ 174193200 h 25"/>
                <a:gd name="T16" fmla="*/ 14160030 w 27"/>
                <a:gd name="T17" fmla="*/ 246773700 h 25"/>
                <a:gd name="T18" fmla="*/ 70800148 w 27"/>
                <a:gd name="T19" fmla="*/ 362902500 h 25"/>
                <a:gd name="T20" fmla="*/ 70800148 w 27"/>
                <a:gd name="T21" fmla="*/ 362902500 h 25"/>
                <a:gd name="T22" fmla="*/ 70800148 w 27"/>
                <a:gd name="T23" fmla="*/ 362902500 h 25"/>
                <a:gd name="T24" fmla="*/ 70800148 w 27"/>
                <a:gd name="T25" fmla="*/ 362902500 h 25"/>
                <a:gd name="T26" fmla="*/ 184080385 w 27"/>
                <a:gd name="T27" fmla="*/ 203225400 h 25"/>
                <a:gd name="T28" fmla="*/ 184080385 w 27"/>
                <a:gd name="T29" fmla="*/ 188709300 h 25"/>
                <a:gd name="T30" fmla="*/ 184080385 w 27"/>
                <a:gd name="T31" fmla="*/ 188709300 h 25"/>
                <a:gd name="T32" fmla="*/ 184080385 w 27"/>
                <a:gd name="T33" fmla="*/ 188709300 h 25"/>
                <a:gd name="T34" fmla="*/ 198236652 w 27"/>
                <a:gd name="T35" fmla="*/ 188709300 h 25"/>
                <a:gd name="T36" fmla="*/ 198236652 w 27"/>
                <a:gd name="T37" fmla="*/ 188709300 h 25"/>
                <a:gd name="T38" fmla="*/ 198236652 w 27"/>
                <a:gd name="T39" fmla="*/ 203225400 h 25"/>
                <a:gd name="T40" fmla="*/ 382317037 w 27"/>
                <a:gd name="T41" fmla="*/ 217741500 h 25"/>
                <a:gd name="T42" fmla="*/ 339836948 w 27"/>
                <a:gd name="T43" fmla="*/ 116128800 h 25"/>
                <a:gd name="T44" fmla="*/ 339836948 w 27"/>
                <a:gd name="T45" fmla="*/ 116128800 h 25"/>
                <a:gd name="T46" fmla="*/ 339836948 w 27"/>
                <a:gd name="T47" fmla="*/ 116128800 h 25"/>
                <a:gd name="T48" fmla="*/ 339836948 w 27"/>
                <a:gd name="T49" fmla="*/ 116128800 h 25"/>
                <a:gd name="T50" fmla="*/ 339836948 w 27"/>
                <a:gd name="T51" fmla="*/ 101612700 h 25"/>
                <a:gd name="T52" fmla="*/ 339836948 w 27"/>
                <a:gd name="T53" fmla="*/ 101612700 h 25"/>
                <a:gd name="T54" fmla="*/ 339836948 w 27"/>
                <a:gd name="T55" fmla="*/ 101612700 h 25"/>
                <a:gd name="T56" fmla="*/ 339836948 w 27"/>
                <a:gd name="T57" fmla="*/ 101612700 h 25"/>
                <a:gd name="T58" fmla="*/ 184080385 w 27"/>
                <a:gd name="T59" fmla="*/ 0 h 25"/>
                <a:gd name="T60" fmla="*/ 184080385 w 27"/>
                <a:gd name="T61" fmla="*/ 0 h 25"/>
                <a:gd name="T62" fmla="*/ 184080385 w 27"/>
                <a:gd name="T63" fmla="*/ 0 h 25"/>
                <a:gd name="T64" fmla="*/ 184080385 w 27"/>
                <a:gd name="T65" fmla="*/ 0 h 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7" h="25">
                  <a:moveTo>
                    <a:pt x="13" y="0"/>
                  </a:moveTo>
                  <a:cubicBezTo>
                    <a:pt x="13" y="0"/>
                    <a:pt x="13" y="0"/>
                    <a:pt x="13" y="0"/>
                  </a:cubicBezTo>
                  <a:cubicBezTo>
                    <a:pt x="13" y="0"/>
                    <a:pt x="13" y="0"/>
                    <a:pt x="13" y="0"/>
                  </a:cubicBezTo>
                  <a:cubicBezTo>
                    <a:pt x="11" y="0"/>
                    <a:pt x="9" y="0"/>
                    <a:pt x="8" y="1"/>
                  </a:cubicBezTo>
                  <a:cubicBezTo>
                    <a:pt x="8" y="1"/>
                    <a:pt x="8" y="1"/>
                    <a:pt x="8" y="1"/>
                  </a:cubicBezTo>
                  <a:cubicBezTo>
                    <a:pt x="8" y="1"/>
                    <a:pt x="8" y="1"/>
                    <a:pt x="8" y="1"/>
                  </a:cubicBezTo>
                  <a:cubicBezTo>
                    <a:pt x="8" y="1"/>
                    <a:pt x="8" y="1"/>
                    <a:pt x="8" y="1"/>
                  </a:cubicBezTo>
                  <a:cubicBezTo>
                    <a:pt x="3" y="3"/>
                    <a:pt x="0" y="8"/>
                    <a:pt x="0" y="12"/>
                  </a:cubicBezTo>
                  <a:cubicBezTo>
                    <a:pt x="0" y="14"/>
                    <a:pt x="1" y="16"/>
                    <a:pt x="1" y="17"/>
                  </a:cubicBezTo>
                  <a:cubicBezTo>
                    <a:pt x="5" y="25"/>
                    <a:pt x="5" y="25"/>
                    <a:pt x="5" y="25"/>
                  </a:cubicBezTo>
                  <a:cubicBezTo>
                    <a:pt x="5" y="25"/>
                    <a:pt x="5" y="25"/>
                    <a:pt x="5" y="25"/>
                  </a:cubicBezTo>
                  <a:cubicBezTo>
                    <a:pt x="5" y="25"/>
                    <a:pt x="5" y="25"/>
                    <a:pt x="5" y="25"/>
                  </a:cubicBezTo>
                  <a:cubicBezTo>
                    <a:pt x="5" y="25"/>
                    <a:pt x="5" y="25"/>
                    <a:pt x="5" y="25"/>
                  </a:cubicBezTo>
                  <a:cubicBezTo>
                    <a:pt x="8" y="21"/>
                    <a:pt x="11" y="17"/>
                    <a:pt x="13" y="14"/>
                  </a:cubicBezTo>
                  <a:cubicBezTo>
                    <a:pt x="13" y="14"/>
                    <a:pt x="13" y="13"/>
                    <a:pt x="13" y="13"/>
                  </a:cubicBezTo>
                  <a:cubicBezTo>
                    <a:pt x="13" y="13"/>
                    <a:pt x="13" y="13"/>
                    <a:pt x="13" y="13"/>
                  </a:cubicBezTo>
                  <a:cubicBezTo>
                    <a:pt x="13" y="13"/>
                    <a:pt x="13" y="13"/>
                    <a:pt x="13" y="13"/>
                  </a:cubicBezTo>
                  <a:cubicBezTo>
                    <a:pt x="13" y="13"/>
                    <a:pt x="13" y="13"/>
                    <a:pt x="14" y="13"/>
                  </a:cubicBezTo>
                  <a:cubicBezTo>
                    <a:pt x="14" y="13"/>
                    <a:pt x="14" y="13"/>
                    <a:pt x="14" y="13"/>
                  </a:cubicBezTo>
                  <a:cubicBezTo>
                    <a:pt x="14" y="14"/>
                    <a:pt x="14" y="14"/>
                    <a:pt x="14" y="14"/>
                  </a:cubicBezTo>
                  <a:cubicBezTo>
                    <a:pt x="18" y="14"/>
                    <a:pt x="23" y="15"/>
                    <a:pt x="27" y="15"/>
                  </a:cubicBezTo>
                  <a:cubicBezTo>
                    <a:pt x="24" y="8"/>
                    <a:pt x="24" y="8"/>
                    <a:pt x="24" y="8"/>
                  </a:cubicBezTo>
                  <a:cubicBezTo>
                    <a:pt x="24" y="8"/>
                    <a:pt x="24" y="8"/>
                    <a:pt x="24" y="8"/>
                  </a:cubicBezTo>
                  <a:cubicBezTo>
                    <a:pt x="24" y="8"/>
                    <a:pt x="24" y="8"/>
                    <a:pt x="24" y="8"/>
                  </a:cubicBezTo>
                  <a:cubicBezTo>
                    <a:pt x="24" y="8"/>
                    <a:pt x="24" y="8"/>
                    <a:pt x="24" y="8"/>
                  </a:cubicBezTo>
                  <a:cubicBezTo>
                    <a:pt x="24" y="8"/>
                    <a:pt x="24" y="7"/>
                    <a:pt x="24" y="7"/>
                  </a:cubicBezTo>
                  <a:cubicBezTo>
                    <a:pt x="24" y="7"/>
                    <a:pt x="24" y="7"/>
                    <a:pt x="24" y="7"/>
                  </a:cubicBezTo>
                  <a:cubicBezTo>
                    <a:pt x="24" y="7"/>
                    <a:pt x="24" y="7"/>
                    <a:pt x="24" y="7"/>
                  </a:cubicBezTo>
                  <a:cubicBezTo>
                    <a:pt x="24" y="7"/>
                    <a:pt x="24" y="7"/>
                    <a:pt x="24" y="7"/>
                  </a:cubicBezTo>
                  <a:cubicBezTo>
                    <a:pt x="22" y="3"/>
                    <a:pt x="17" y="0"/>
                    <a:pt x="13" y="0"/>
                  </a:cubicBezTo>
                  <a:cubicBezTo>
                    <a:pt x="13" y="0"/>
                    <a:pt x="13" y="0"/>
                    <a:pt x="13" y="0"/>
                  </a:cubicBezTo>
                  <a:cubicBezTo>
                    <a:pt x="13" y="0"/>
                    <a:pt x="13" y="0"/>
                    <a:pt x="13" y="0"/>
                  </a:cubicBezTo>
                  <a:cubicBezTo>
                    <a:pt x="13" y="0"/>
                    <a:pt x="13" y="0"/>
                    <a:pt x="13" y="0"/>
                  </a:cubicBezTo>
                </a:path>
              </a:pathLst>
            </a:custGeom>
            <a:solidFill>
              <a:schemeClr val="accent4">
                <a:lumMod val="75000"/>
              </a:schemeClr>
            </a:solidFill>
            <a:ln>
              <a:noFill/>
            </a:ln>
          </p:spPr>
          <p:txBody>
            <a:bodyPr anchor="ctr"/>
            <a:lstStyle/>
            <a:p>
              <a:pPr algn="ctr"/>
              <a:endParaRPr/>
            </a:p>
          </p:txBody>
        </p:sp>
        <p:sp>
          <p:nvSpPr>
            <p:cNvPr id="47" name="Freeform: Shape 54"/>
            <p:cNvSpPr/>
            <p:nvPr/>
          </p:nvSpPr>
          <p:spPr bwMode="auto">
            <a:xfrm>
              <a:off x="5262677" y="5258100"/>
              <a:ext cx="177417" cy="154298"/>
            </a:xfrm>
            <a:custGeom>
              <a:avLst/>
              <a:gdLst>
                <a:gd name="T0" fmla="*/ 41617993 w 26"/>
                <a:gd name="T1" fmla="*/ 0 h 23"/>
                <a:gd name="T2" fmla="*/ 41617993 w 26"/>
                <a:gd name="T3" fmla="*/ 0 h 23"/>
                <a:gd name="T4" fmla="*/ 41617993 w 26"/>
                <a:gd name="T5" fmla="*/ 0 h 23"/>
                <a:gd name="T6" fmla="*/ 41617993 w 26"/>
                <a:gd name="T7" fmla="*/ 0 h 23"/>
                <a:gd name="T8" fmla="*/ 13873906 w 26"/>
                <a:gd name="T9" fmla="*/ 86466444 h 23"/>
                <a:gd name="T10" fmla="*/ 0 w 26"/>
                <a:gd name="T11" fmla="*/ 158522446 h 23"/>
                <a:gd name="T12" fmla="*/ 97106167 w 26"/>
                <a:gd name="T13" fmla="*/ 317048688 h 23"/>
                <a:gd name="T14" fmla="*/ 166464522 w 26"/>
                <a:gd name="T15" fmla="*/ 331459129 h 23"/>
                <a:gd name="T16" fmla="*/ 166464522 w 26"/>
                <a:gd name="T17" fmla="*/ 331459129 h 23"/>
                <a:gd name="T18" fmla="*/ 166464522 w 26"/>
                <a:gd name="T19" fmla="*/ 331459129 h 23"/>
                <a:gd name="T20" fmla="*/ 319058863 w 26"/>
                <a:gd name="T21" fmla="*/ 230578448 h 23"/>
                <a:gd name="T22" fmla="*/ 319058863 w 26"/>
                <a:gd name="T23" fmla="*/ 230578448 h 23"/>
                <a:gd name="T24" fmla="*/ 319058863 w 26"/>
                <a:gd name="T25" fmla="*/ 230578448 h 23"/>
                <a:gd name="T26" fmla="*/ 319058863 w 26"/>
                <a:gd name="T27" fmla="*/ 230578448 h 23"/>
                <a:gd name="T28" fmla="*/ 360676856 w 26"/>
                <a:gd name="T29" fmla="*/ 129701563 h 23"/>
                <a:gd name="T30" fmla="*/ 360676856 w 26"/>
                <a:gd name="T31" fmla="*/ 129701563 h 23"/>
                <a:gd name="T32" fmla="*/ 360676856 w 26"/>
                <a:gd name="T33" fmla="*/ 129701563 h 23"/>
                <a:gd name="T34" fmla="*/ 166464522 w 26"/>
                <a:gd name="T35" fmla="*/ 158522446 h 23"/>
                <a:gd name="T36" fmla="*/ 166464522 w 26"/>
                <a:gd name="T37" fmla="*/ 158522446 h 23"/>
                <a:gd name="T38" fmla="*/ 166464522 w 26"/>
                <a:gd name="T39" fmla="*/ 158522446 h 23"/>
                <a:gd name="T40" fmla="*/ 166464522 w 26"/>
                <a:gd name="T41" fmla="*/ 158522446 h 23"/>
                <a:gd name="T42" fmla="*/ 152594341 w 26"/>
                <a:gd name="T43" fmla="*/ 158522446 h 23"/>
                <a:gd name="T44" fmla="*/ 152594341 w 26"/>
                <a:gd name="T45" fmla="*/ 158522446 h 23"/>
                <a:gd name="T46" fmla="*/ 152594341 w 26"/>
                <a:gd name="T47" fmla="*/ 144112005 h 23"/>
                <a:gd name="T48" fmla="*/ 41617993 w 26"/>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6" h="23">
                  <a:moveTo>
                    <a:pt x="3" y="0"/>
                  </a:moveTo>
                  <a:cubicBezTo>
                    <a:pt x="3" y="0"/>
                    <a:pt x="3" y="0"/>
                    <a:pt x="3" y="0"/>
                  </a:cubicBezTo>
                  <a:cubicBezTo>
                    <a:pt x="3" y="0"/>
                    <a:pt x="3" y="0"/>
                    <a:pt x="3" y="0"/>
                  </a:cubicBezTo>
                  <a:cubicBezTo>
                    <a:pt x="3" y="0"/>
                    <a:pt x="3" y="0"/>
                    <a:pt x="3" y="0"/>
                  </a:cubicBezTo>
                  <a:cubicBezTo>
                    <a:pt x="1" y="6"/>
                    <a:pt x="1" y="6"/>
                    <a:pt x="1" y="6"/>
                  </a:cubicBezTo>
                  <a:cubicBezTo>
                    <a:pt x="0" y="8"/>
                    <a:pt x="0" y="10"/>
                    <a:pt x="0" y="11"/>
                  </a:cubicBezTo>
                  <a:cubicBezTo>
                    <a:pt x="0" y="16"/>
                    <a:pt x="2" y="20"/>
                    <a:pt x="7" y="22"/>
                  </a:cubicBezTo>
                  <a:cubicBezTo>
                    <a:pt x="9" y="23"/>
                    <a:pt x="10" y="23"/>
                    <a:pt x="12" y="23"/>
                  </a:cubicBezTo>
                  <a:cubicBezTo>
                    <a:pt x="12" y="23"/>
                    <a:pt x="12" y="23"/>
                    <a:pt x="12" y="23"/>
                  </a:cubicBezTo>
                  <a:cubicBezTo>
                    <a:pt x="12" y="23"/>
                    <a:pt x="12" y="23"/>
                    <a:pt x="12" y="23"/>
                  </a:cubicBezTo>
                  <a:cubicBezTo>
                    <a:pt x="17" y="23"/>
                    <a:pt x="21" y="21"/>
                    <a:pt x="23" y="16"/>
                  </a:cubicBezTo>
                  <a:cubicBezTo>
                    <a:pt x="23" y="16"/>
                    <a:pt x="23" y="16"/>
                    <a:pt x="23" y="16"/>
                  </a:cubicBezTo>
                  <a:cubicBezTo>
                    <a:pt x="23" y="16"/>
                    <a:pt x="23" y="16"/>
                    <a:pt x="23" y="16"/>
                  </a:cubicBezTo>
                  <a:cubicBezTo>
                    <a:pt x="23" y="16"/>
                    <a:pt x="23" y="16"/>
                    <a:pt x="23" y="16"/>
                  </a:cubicBezTo>
                  <a:cubicBezTo>
                    <a:pt x="26" y="9"/>
                    <a:pt x="26" y="9"/>
                    <a:pt x="26" y="9"/>
                  </a:cubicBezTo>
                  <a:cubicBezTo>
                    <a:pt x="26" y="9"/>
                    <a:pt x="26" y="9"/>
                    <a:pt x="26" y="9"/>
                  </a:cubicBezTo>
                  <a:cubicBezTo>
                    <a:pt x="26" y="9"/>
                    <a:pt x="26" y="9"/>
                    <a:pt x="26" y="9"/>
                  </a:cubicBezTo>
                  <a:cubicBezTo>
                    <a:pt x="21" y="9"/>
                    <a:pt x="16" y="10"/>
                    <a:pt x="12" y="11"/>
                  </a:cubicBezTo>
                  <a:cubicBezTo>
                    <a:pt x="12" y="11"/>
                    <a:pt x="12" y="11"/>
                    <a:pt x="12" y="11"/>
                  </a:cubicBezTo>
                  <a:cubicBezTo>
                    <a:pt x="12" y="11"/>
                    <a:pt x="12" y="11"/>
                    <a:pt x="12" y="11"/>
                  </a:cubicBezTo>
                  <a:cubicBezTo>
                    <a:pt x="12" y="11"/>
                    <a:pt x="12" y="11"/>
                    <a:pt x="12" y="11"/>
                  </a:cubicBezTo>
                  <a:cubicBezTo>
                    <a:pt x="12" y="11"/>
                    <a:pt x="12" y="11"/>
                    <a:pt x="11" y="11"/>
                  </a:cubicBezTo>
                  <a:cubicBezTo>
                    <a:pt x="11" y="11"/>
                    <a:pt x="11" y="11"/>
                    <a:pt x="11" y="11"/>
                  </a:cubicBezTo>
                  <a:cubicBezTo>
                    <a:pt x="11" y="10"/>
                    <a:pt x="11" y="10"/>
                    <a:pt x="11" y="10"/>
                  </a:cubicBezTo>
                  <a:cubicBezTo>
                    <a:pt x="9" y="7"/>
                    <a:pt x="6" y="4"/>
                    <a:pt x="3" y="0"/>
                  </a:cubicBezTo>
                </a:path>
              </a:pathLst>
            </a:custGeom>
            <a:solidFill>
              <a:schemeClr val="accent4">
                <a:lumMod val="75000"/>
              </a:schemeClr>
            </a:solidFill>
            <a:ln>
              <a:noFill/>
            </a:ln>
          </p:spPr>
          <p:txBody>
            <a:bodyPr anchor="ctr"/>
            <a:lstStyle/>
            <a:p>
              <a:pPr algn="ctr"/>
              <a:endParaRPr/>
            </a:p>
          </p:txBody>
        </p:sp>
        <p:sp>
          <p:nvSpPr>
            <p:cNvPr id="48" name="Freeform: Shape 55"/>
            <p:cNvSpPr/>
            <p:nvPr/>
          </p:nvSpPr>
          <p:spPr bwMode="auto">
            <a:xfrm>
              <a:off x="4128374" y="4124717"/>
              <a:ext cx="503166" cy="246876"/>
            </a:xfrm>
            <a:custGeom>
              <a:avLst/>
              <a:gdLst>
                <a:gd name="T0" fmla="*/ 1033233302 w 73"/>
                <a:gd name="T1" fmla="*/ 0 h 37"/>
                <a:gd name="T2" fmla="*/ 226463485 w 73"/>
                <a:gd name="T3" fmla="*/ 356393578 h 37"/>
                <a:gd name="T4" fmla="*/ 226463485 w 73"/>
                <a:gd name="T5" fmla="*/ 356393578 h 37"/>
                <a:gd name="T6" fmla="*/ 212306460 w 73"/>
                <a:gd name="T7" fmla="*/ 313626500 h 37"/>
                <a:gd name="T8" fmla="*/ 226463485 w 73"/>
                <a:gd name="T9" fmla="*/ 142558186 h 37"/>
                <a:gd name="T10" fmla="*/ 226463485 w 73"/>
                <a:gd name="T11" fmla="*/ 142558186 h 37"/>
                <a:gd name="T12" fmla="*/ 226463485 w 73"/>
                <a:gd name="T13" fmla="*/ 142558186 h 37"/>
                <a:gd name="T14" fmla="*/ 226463485 w 73"/>
                <a:gd name="T15" fmla="*/ 142558186 h 37"/>
                <a:gd name="T16" fmla="*/ 113229861 w 73"/>
                <a:gd name="T17" fmla="*/ 185325265 h 37"/>
                <a:gd name="T18" fmla="*/ 0 w 73"/>
                <a:gd name="T19" fmla="*/ 356393578 h 37"/>
                <a:gd name="T20" fmla="*/ 14153262 w 73"/>
                <a:gd name="T21" fmla="*/ 413417608 h 37"/>
                <a:gd name="T22" fmla="*/ 14153262 w 73"/>
                <a:gd name="T23" fmla="*/ 413417608 h 37"/>
                <a:gd name="T24" fmla="*/ 14153262 w 73"/>
                <a:gd name="T25" fmla="*/ 413417608 h 37"/>
                <a:gd name="T26" fmla="*/ 14153262 w 73"/>
                <a:gd name="T27" fmla="*/ 413417608 h 37"/>
                <a:gd name="T28" fmla="*/ 14153262 w 73"/>
                <a:gd name="T29" fmla="*/ 413417608 h 37"/>
                <a:gd name="T30" fmla="*/ 169846673 w 73"/>
                <a:gd name="T31" fmla="*/ 527461892 h 37"/>
                <a:gd name="T32" fmla="*/ 169846673 w 73"/>
                <a:gd name="T33" fmla="*/ 527461892 h 37"/>
                <a:gd name="T34" fmla="*/ 169846673 w 73"/>
                <a:gd name="T35" fmla="*/ 527461892 h 37"/>
                <a:gd name="T36" fmla="*/ 240616747 w 73"/>
                <a:gd name="T37" fmla="*/ 513204941 h 37"/>
                <a:gd name="T38" fmla="*/ 240616747 w 73"/>
                <a:gd name="T39" fmla="*/ 513204941 h 37"/>
                <a:gd name="T40" fmla="*/ 240616747 w 73"/>
                <a:gd name="T41" fmla="*/ 513204941 h 37"/>
                <a:gd name="T42" fmla="*/ 367999871 w 73"/>
                <a:gd name="T43" fmla="*/ 456184686 h 37"/>
                <a:gd name="T44" fmla="*/ 226463485 w 73"/>
                <a:gd name="T45" fmla="*/ 356393578 h 37"/>
                <a:gd name="T46" fmla="*/ 226463485 w 73"/>
                <a:gd name="T47" fmla="*/ 356393578 h 37"/>
                <a:gd name="T48" fmla="*/ 1033233302 w 73"/>
                <a:gd name="T49" fmla="*/ 14256951 h 37"/>
                <a:gd name="T50" fmla="*/ 1033233302 w 73"/>
                <a:gd name="T51" fmla="*/ 0 h 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3" h="37">
                  <a:moveTo>
                    <a:pt x="73" y="0"/>
                  </a:moveTo>
                  <a:cubicBezTo>
                    <a:pt x="49" y="10"/>
                    <a:pt x="29" y="19"/>
                    <a:pt x="16" y="25"/>
                  </a:cubicBezTo>
                  <a:cubicBezTo>
                    <a:pt x="16" y="25"/>
                    <a:pt x="16" y="25"/>
                    <a:pt x="16" y="25"/>
                  </a:cubicBezTo>
                  <a:cubicBezTo>
                    <a:pt x="16" y="25"/>
                    <a:pt x="15" y="24"/>
                    <a:pt x="15" y="22"/>
                  </a:cubicBezTo>
                  <a:cubicBezTo>
                    <a:pt x="16" y="18"/>
                    <a:pt x="16" y="14"/>
                    <a:pt x="16" y="10"/>
                  </a:cubicBezTo>
                  <a:cubicBezTo>
                    <a:pt x="16" y="10"/>
                    <a:pt x="16" y="10"/>
                    <a:pt x="16" y="10"/>
                  </a:cubicBezTo>
                  <a:cubicBezTo>
                    <a:pt x="16" y="10"/>
                    <a:pt x="16" y="10"/>
                    <a:pt x="16" y="10"/>
                  </a:cubicBezTo>
                  <a:cubicBezTo>
                    <a:pt x="16" y="10"/>
                    <a:pt x="16" y="10"/>
                    <a:pt x="16" y="10"/>
                  </a:cubicBezTo>
                  <a:cubicBezTo>
                    <a:pt x="8" y="13"/>
                    <a:pt x="8" y="13"/>
                    <a:pt x="8" y="13"/>
                  </a:cubicBezTo>
                  <a:cubicBezTo>
                    <a:pt x="3" y="15"/>
                    <a:pt x="0" y="20"/>
                    <a:pt x="0" y="25"/>
                  </a:cubicBezTo>
                  <a:cubicBezTo>
                    <a:pt x="0" y="26"/>
                    <a:pt x="0" y="28"/>
                    <a:pt x="1" y="29"/>
                  </a:cubicBezTo>
                  <a:cubicBezTo>
                    <a:pt x="1" y="29"/>
                    <a:pt x="1" y="29"/>
                    <a:pt x="1" y="29"/>
                  </a:cubicBezTo>
                  <a:cubicBezTo>
                    <a:pt x="1" y="29"/>
                    <a:pt x="1" y="29"/>
                    <a:pt x="1" y="29"/>
                  </a:cubicBezTo>
                  <a:cubicBezTo>
                    <a:pt x="1" y="29"/>
                    <a:pt x="1" y="29"/>
                    <a:pt x="1" y="29"/>
                  </a:cubicBezTo>
                  <a:cubicBezTo>
                    <a:pt x="1" y="29"/>
                    <a:pt x="1" y="29"/>
                    <a:pt x="1" y="29"/>
                  </a:cubicBezTo>
                  <a:cubicBezTo>
                    <a:pt x="3" y="34"/>
                    <a:pt x="7" y="37"/>
                    <a:pt x="12" y="37"/>
                  </a:cubicBezTo>
                  <a:cubicBezTo>
                    <a:pt x="12" y="37"/>
                    <a:pt x="12" y="37"/>
                    <a:pt x="12" y="37"/>
                  </a:cubicBezTo>
                  <a:cubicBezTo>
                    <a:pt x="12" y="37"/>
                    <a:pt x="12" y="37"/>
                    <a:pt x="12" y="37"/>
                  </a:cubicBezTo>
                  <a:cubicBezTo>
                    <a:pt x="14" y="37"/>
                    <a:pt x="15" y="37"/>
                    <a:pt x="17" y="36"/>
                  </a:cubicBezTo>
                  <a:cubicBezTo>
                    <a:pt x="17" y="36"/>
                    <a:pt x="17" y="36"/>
                    <a:pt x="17" y="36"/>
                  </a:cubicBezTo>
                  <a:cubicBezTo>
                    <a:pt x="17" y="36"/>
                    <a:pt x="17" y="36"/>
                    <a:pt x="17" y="36"/>
                  </a:cubicBezTo>
                  <a:cubicBezTo>
                    <a:pt x="26" y="32"/>
                    <a:pt x="26" y="32"/>
                    <a:pt x="26" y="32"/>
                  </a:cubicBezTo>
                  <a:cubicBezTo>
                    <a:pt x="23" y="30"/>
                    <a:pt x="19" y="27"/>
                    <a:pt x="16" y="25"/>
                  </a:cubicBezTo>
                  <a:cubicBezTo>
                    <a:pt x="16" y="25"/>
                    <a:pt x="16" y="25"/>
                    <a:pt x="16" y="25"/>
                  </a:cubicBezTo>
                  <a:cubicBezTo>
                    <a:pt x="73" y="1"/>
                    <a:pt x="73" y="1"/>
                    <a:pt x="73" y="1"/>
                  </a:cubicBezTo>
                  <a:cubicBezTo>
                    <a:pt x="73" y="0"/>
                    <a:pt x="73" y="0"/>
                    <a:pt x="73" y="0"/>
                  </a:cubicBezTo>
                </a:path>
              </a:pathLst>
            </a:custGeom>
            <a:solidFill>
              <a:schemeClr val="accent4">
                <a:lumMod val="75000"/>
              </a:schemeClr>
            </a:solidFill>
            <a:ln>
              <a:noFill/>
            </a:ln>
          </p:spPr>
          <p:txBody>
            <a:bodyPr anchor="ctr"/>
            <a:lstStyle/>
            <a:p>
              <a:pPr algn="ctr"/>
              <a:endParaRPr/>
            </a:p>
          </p:txBody>
        </p:sp>
        <p:sp>
          <p:nvSpPr>
            <p:cNvPr id="49" name="Freeform: Shape 56"/>
            <p:cNvSpPr/>
            <p:nvPr/>
          </p:nvSpPr>
          <p:spPr bwMode="auto">
            <a:xfrm>
              <a:off x="4134191" y="2699572"/>
              <a:ext cx="174508" cy="179546"/>
            </a:xfrm>
            <a:custGeom>
              <a:avLst/>
              <a:gdLst>
                <a:gd name="T0" fmla="*/ 174193200 w 25"/>
                <a:gd name="T1" fmla="*/ 0 h 27"/>
                <a:gd name="T2" fmla="*/ 174193200 w 25"/>
                <a:gd name="T3" fmla="*/ 0 h 27"/>
                <a:gd name="T4" fmla="*/ 174193200 w 25"/>
                <a:gd name="T5" fmla="*/ 0 h 27"/>
                <a:gd name="T6" fmla="*/ 14516100 w 25"/>
                <a:gd name="T7" fmla="*/ 99120207 h 27"/>
                <a:gd name="T8" fmla="*/ 14516100 w 25"/>
                <a:gd name="T9" fmla="*/ 99120207 h 27"/>
                <a:gd name="T10" fmla="*/ 14516100 w 25"/>
                <a:gd name="T11" fmla="*/ 99120207 h 27"/>
                <a:gd name="T12" fmla="*/ 14516100 w 25"/>
                <a:gd name="T13" fmla="*/ 99120207 h 27"/>
                <a:gd name="T14" fmla="*/ 14516100 w 25"/>
                <a:gd name="T15" fmla="*/ 99120207 h 27"/>
                <a:gd name="T16" fmla="*/ 14516100 w 25"/>
                <a:gd name="T17" fmla="*/ 99120207 h 27"/>
                <a:gd name="T18" fmla="*/ 14516100 w 25"/>
                <a:gd name="T19" fmla="*/ 99120207 h 27"/>
                <a:gd name="T20" fmla="*/ 14516100 w 25"/>
                <a:gd name="T21" fmla="*/ 99120207 h 27"/>
                <a:gd name="T22" fmla="*/ 0 w 25"/>
                <a:gd name="T23" fmla="*/ 169920356 h 27"/>
                <a:gd name="T24" fmla="*/ 101612700 w 25"/>
                <a:gd name="T25" fmla="*/ 325676919 h 27"/>
                <a:gd name="T26" fmla="*/ 101612700 w 25"/>
                <a:gd name="T27" fmla="*/ 325676919 h 27"/>
                <a:gd name="T28" fmla="*/ 232257600 w 25"/>
                <a:gd name="T29" fmla="*/ 382317037 h 27"/>
                <a:gd name="T30" fmla="*/ 203225400 w 25"/>
                <a:gd name="T31" fmla="*/ 184080385 h 27"/>
                <a:gd name="T32" fmla="*/ 203225400 w 25"/>
                <a:gd name="T33" fmla="*/ 184080385 h 27"/>
                <a:gd name="T34" fmla="*/ 203225400 w 25"/>
                <a:gd name="T35" fmla="*/ 184080385 h 27"/>
                <a:gd name="T36" fmla="*/ 203225400 w 25"/>
                <a:gd name="T37" fmla="*/ 184080385 h 27"/>
                <a:gd name="T38" fmla="*/ 203225400 w 25"/>
                <a:gd name="T39" fmla="*/ 184080385 h 27"/>
                <a:gd name="T40" fmla="*/ 203225400 w 25"/>
                <a:gd name="T41" fmla="*/ 169920356 h 27"/>
                <a:gd name="T42" fmla="*/ 217741500 w 25"/>
                <a:gd name="T43" fmla="*/ 184080385 h 27"/>
                <a:gd name="T44" fmla="*/ 362902500 w 25"/>
                <a:gd name="T45" fmla="*/ 70800148 h 27"/>
                <a:gd name="T46" fmla="*/ 362902500 w 25"/>
                <a:gd name="T47" fmla="*/ 70800148 h 27"/>
                <a:gd name="T48" fmla="*/ 362902500 w 25"/>
                <a:gd name="T49" fmla="*/ 70800148 h 27"/>
                <a:gd name="T50" fmla="*/ 362902500 w 25"/>
                <a:gd name="T51" fmla="*/ 70800148 h 27"/>
                <a:gd name="T52" fmla="*/ 246773700 w 25"/>
                <a:gd name="T53" fmla="*/ 14160030 h 27"/>
                <a:gd name="T54" fmla="*/ 246773700 w 25"/>
                <a:gd name="T55" fmla="*/ 14160030 h 27"/>
                <a:gd name="T56" fmla="*/ 174193200 w 25"/>
                <a:gd name="T57" fmla="*/ 0 h 27"/>
                <a:gd name="T58" fmla="*/ 174193200 w 25"/>
                <a:gd name="T59" fmla="*/ 0 h 27"/>
                <a:gd name="T60" fmla="*/ 174193200 w 25"/>
                <a:gd name="T61" fmla="*/ 0 h 27"/>
                <a:gd name="T62" fmla="*/ 174193200 w 25"/>
                <a:gd name="T63" fmla="*/ 0 h 2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5" h="27">
                  <a:moveTo>
                    <a:pt x="12" y="0"/>
                  </a:moveTo>
                  <a:cubicBezTo>
                    <a:pt x="12" y="0"/>
                    <a:pt x="12" y="0"/>
                    <a:pt x="12" y="0"/>
                  </a:cubicBezTo>
                  <a:cubicBezTo>
                    <a:pt x="12" y="0"/>
                    <a:pt x="12" y="0"/>
                    <a:pt x="12" y="0"/>
                  </a:cubicBezTo>
                  <a:cubicBezTo>
                    <a:pt x="7" y="0"/>
                    <a:pt x="3" y="2"/>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0" y="9"/>
                    <a:pt x="0" y="10"/>
                    <a:pt x="0" y="12"/>
                  </a:cubicBezTo>
                  <a:cubicBezTo>
                    <a:pt x="0" y="17"/>
                    <a:pt x="2" y="21"/>
                    <a:pt x="7" y="23"/>
                  </a:cubicBezTo>
                  <a:cubicBezTo>
                    <a:pt x="7" y="23"/>
                    <a:pt x="7" y="23"/>
                    <a:pt x="7" y="23"/>
                  </a:cubicBezTo>
                  <a:cubicBezTo>
                    <a:pt x="16" y="27"/>
                    <a:pt x="16" y="27"/>
                    <a:pt x="16" y="27"/>
                  </a:cubicBezTo>
                  <a:cubicBezTo>
                    <a:pt x="15" y="22"/>
                    <a:pt x="15" y="18"/>
                    <a:pt x="14" y="13"/>
                  </a:cubicBezTo>
                  <a:cubicBezTo>
                    <a:pt x="14" y="13"/>
                    <a:pt x="14" y="13"/>
                    <a:pt x="14" y="13"/>
                  </a:cubicBezTo>
                  <a:cubicBezTo>
                    <a:pt x="14" y="13"/>
                    <a:pt x="14" y="13"/>
                    <a:pt x="14" y="13"/>
                  </a:cubicBezTo>
                  <a:cubicBezTo>
                    <a:pt x="14" y="13"/>
                    <a:pt x="14" y="13"/>
                    <a:pt x="14" y="13"/>
                  </a:cubicBezTo>
                  <a:cubicBezTo>
                    <a:pt x="14" y="13"/>
                    <a:pt x="14" y="13"/>
                    <a:pt x="14" y="13"/>
                  </a:cubicBezTo>
                  <a:cubicBezTo>
                    <a:pt x="14" y="12"/>
                    <a:pt x="14" y="12"/>
                    <a:pt x="14" y="12"/>
                  </a:cubicBezTo>
                  <a:cubicBezTo>
                    <a:pt x="15" y="13"/>
                    <a:pt x="15" y="13"/>
                    <a:pt x="15" y="13"/>
                  </a:cubicBezTo>
                  <a:cubicBezTo>
                    <a:pt x="18" y="10"/>
                    <a:pt x="22" y="8"/>
                    <a:pt x="25" y="5"/>
                  </a:cubicBezTo>
                  <a:cubicBezTo>
                    <a:pt x="25" y="5"/>
                    <a:pt x="25" y="5"/>
                    <a:pt x="25" y="5"/>
                  </a:cubicBezTo>
                  <a:cubicBezTo>
                    <a:pt x="25" y="5"/>
                    <a:pt x="25" y="5"/>
                    <a:pt x="25" y="5"/>
                  </a:cubicBezTo>
                  <a:cubicBezTo>
                    <a:pt x="25" y="5"/>
                    <a:pt x="25" y="5"/>
                    <a:pt x="25" y="5"/>
                  </a:cubicBezTo>
                  <a:cubicBezTo>
                    <a:pt x="17" y="1"/>
                    <a:pt x="17" y="1"/>
                    <a:pt x="17" y="1"/>
                  </a:cubicBezTo>
                  <a:cubicBezTo>
                    <a:pt x="17" y="1"/>
                    <a:pt x="17" y="1"/>
                    <a:pt x="17" y="1"/>
                  </a:cubicBezTo>
                  <a:cubicBezTo>
                    <a:pt x="15" y="0"/>
                    <a:pt x="14" y="0"/>
                    <a:pt x="12" y="0"/>
                  </a:cubicBezTo>
                  <a:cubicBezTo>
                    <a:pt x="12" y="0"/>
                    <a:pt x="12" y="0"/>
                    <a:pt x="12" y="0"/>
                  </a:cubicBezTo>
                  <a:cubicBezTo>
                    <a:pt x="12" y="0"/>
                    <a:pt x="12" y="0"/>
                    <a:pt x="12" y="0"/>
                  </a:cubicBezTo>
                  <a:cubicBezTo>
                    <a:pt x="12" y="0"/>
                    <a:pt x="12" y="0"/>
                    <a:pt x="12" y="0"/>
                  </a:cubicBezTo>
                </a:path>
              </a:pathLst>
            </a:custGeom>
            <a:solidFill>
              <a:schemeClr val="accent4">
                <a:lumMod val="75000"/>
              </a:schemeClr>
            </a:solidFill>
            <a:ln>
              <a:noFill/>
            </a:ln>
          </p:spPr>
          <p:txBody>
            <a:bodyPr anchor="ctr"/>
            <a:lstStyle/>
            <a:p>
              <a:pPr algn="ctr"/>
              <a:endParaRPr/>
            </a:p>
          </p:txBody>
        </p:sp>
        <p:sp>
          <p:nvSpPr>
            <p:cNvPr id="50" name="Freeform: Shape 57"/>
            <p:cNvSpPr/>
            <p:nvPr/>
          </p:nvSpPr>
          <p:spPr bwMode="auto">
            <a:xfrm>
              <a:off x="4233079" y="2780928"/>
              <a:ext cx="1724723" cy="1512113"/>
            </a:xfrm>
            <a:custGeom>
              <a:avLst/>
              <a:gdLst>
                <a:gd name="T0" fmla="*/ 0 w 250"/>
                <a:gd name="T1" fmla="*/ 14207021 h 227"/>
                <a:gd name="T2" fmla="*/ 28358372 w 250"/>
                <a:gd name="T3" fmla="*/ 213131706 h 227"/>
                <a:gd name="T4" fmla="*/ 14181069 w 250"/>
                <a:gd name="T5" fmla="*/ 2147483646 h 227"/>
                <a:gd name="T6" fmla="*/ 0 w 250"/>
                <a:gd name="T7" fmla="*/ 2147483646 h 227"/>
                <a:gd name="T8" fmla="*/ 14181069 w 250"/>
                <a:gd name="T9" fmla="*/ 2147483646 h 227"/>
                <a:gd name="T10" fmla="*/ 14181069 w 250"/>
                <a:gd name="T11" fmla="*/ 2147483646 h 227"/>
                <a:gd name="T12" fmla="*/ 822404088 w 250"/>
                <a:gd name="T13" fmla="*/ 2147483646 h 227"/>
                <a:gd name="T14" fmla="*/ 822404088 w 250"/>
                <a:gd name="T15" fmla="*/ 2147483646 h 227"/>
                <a:gd name="T16" fmla="*/ 2147483646 w 250"/>
                <a:gd name="T17" fmla="*/ 1719249364 h 227"/>
                <a:gd name="T18" fmla="*/ 2147483646 w 250"/>
                <a:gd name="T19" fmla="*/ 1605581885 h 227"/>
                <a:gd name="T20" fmla="*/ 2147483646 w 250"/>
                <a:gd name="T21" fmla="*/ 1477703615 h 227"/>
                <a:gd name="T22" fmla="*/ 1488835246 w 250"/>
                <a:gd name="T23" fmla="*/ 625180559 h 227"/>
                <a:gd name="T24" fmla="*/ 1517193619 w 250"/>
                <a:gd name="T25" fmla="*/ 639391350 h 227"/>
                <a:gd name="T26" fmla="*/ 1488835246 w 250"/>
                <a:gd name="T27" fmla="*/ 625180559 h 227"/>
                <a:gd name="T28" fmla="*/ 0 w 250"/>
                <a:gd name="T29" fmla="*/ 14207021 h 227"/>
                <a:gd name="T30" fmla="*/ 0 w 250"/>
                <a:gd name="T31" fmla="*/ 0 h 227"/>
                <a:gd name="T32" fmla="*/ 0 w 250"/>
                <a:gd name="T33" fmla="*/ 14207021 h 227"/>
                <a:gd name="T34" fmla="*/ 0 w 250"/>
                <a:gd name="T35" fmla="*/ 14207021 h 227"/>
                <a:gd name="T36" fmla="*/ 14181069 w 250"/>
                <a:gd name="T37" fmla="*/ 14207021 h 227"/>
                <a:gd name="T38" fmla="*/ 0 w 250"/>
                <a:gd name="T39" fmla="*/ 0 h 2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50" h="227">
                  <a:moveTo>
                    <a:pt x="0" y="1"/>
                  </a:moveTo>
                  <a:cubicBezTo>
                    <a:pt x="1" y="6"/>
                    <a:pt x="1" y="10"/>
                    <a:pt x="2" y="15"/>
                  </a:cubicBezTo>
                  <a:cubicBezTo>
                    <a:pt x="8" y="70"/>
                    <a:pt x="7" y="159"/>
                    <a:pt x="1" y="212"/>
                  </a:cubicBezTo>
                  <a:cubicBezTo>
                    <a:pt x="1" y="216"/>
                    <a:pt x="1" y="220"/>
                    <a:pt x="0" y="224"/>
                  </a:cubicBezTo>
                  <a:cubicBezTo>
                    <a:pt x="0" y="226"/>
                    <a:pt x="1" y="227"/>
                    <a:pt x="1" y="227"/>
                  </a:cubicBezTo>
                  <a:cubicBezTo>
                    <a:pt x="1" y="227"/>
                    <a:pt x="1" y="227"/>
                    <a:pt x="1" y="227"/>
                  </a:cubicBezTo>
                  <a:cubicBezTo>
                    <a:pt x="14" y="221"/>
                    <a:pt x="34" y="212"/>
                    <a:pt x="58" y="202"/>
                  </a:cubicBezTo>
                  <a:cubicBezTo>
                    <a:pt x="58" y="202"/>
                    <a:pt x="58" y="202"/>
                    <a:pt x="58" y="202"/>
                  </a:cubicBezTo>
                  <a:cubicBezTo>
                    <a:pt x="122" y="175"/>
                    <a:pt x="211" y="137"/>
                    <a:pt x="250" y="121"/>
                  </a:cubicBezTo>
                  <a:cubicBezTo>
                    <a:pt x="249" y="118"/>
                    <a:pt x="249" y="116"/>
                    <a:pt x="249" y="113"/>
                  </a:cubicBezTo>
                  <a:cubicBezTo>
                    <a:pt x="249" y="110"/>
                    <a:pt x="249" y="107"/>
                    <a:pt x="250" y="104"/>
                  </a:cubicBezTo>
                  <a:cubicBezTo>
                    <a:pt x="105" y="44"/>
                    <a:pt x="105" y="44"/>
                    <a:pt x="105" y="44"/>
                  </a:cubicBezTo>
                  <a:cubicBezTo>
                    <a:pt x="106" y="44"/>
                    <a:pt x="107" y="45"/>
                    <a:pt x="107" y="45"/>
                  </a:cubicBezTo>
                  <a:cubicBezTo>
                    <a:pt x="105" y="44"/>
                    <a:pt x="105" y="44"/>
                    <a:pt x="105" y="44"/>
                  </a:cubicBezTo>
                  <a:cubicBezTo>
                    <a:pt x="62" y="26"/>
                    <a:pt x="22" y="10"/>
                    <a:pt x="0" y="1"/>
                  </a:cubicBezTo>
                  <a:moveTo>
                    <a:pt x="0" y="0"/>
                  </a:moveTo>
                  <a:cubicBezTo>
                    <a:pt x="0" y="1"/>
                    <a:pt x="0" y="1"/>
                    <a:pt x="0" y="1"/>
                  </a:cubicBezTo>
                  <a:cubicBezTo>
                    <a:pt x="0" y="1"/>
                    <a:pt x="0" y="1"/>
                    <a:pt x="0" y="1"/>
                  </a:cubicBezTo>
                  <a:cubicBezTo>
                    <a:pt x="0" y="1"/>
                    <a:pt x="1" y="1"/>
                    <a:pt x="1" y="1"/>
                  </a:cubicBezTo>
                  <a:cubicBezTo>
                    <a:pt x="0" y="0"/>
                    <a:pt x="0" y="0"/>
                    <a:pt x="0" y="0"/>
                  </a:cubicBezTo>
                </a:path>
              </a:pathLst>
            </a:custGeom>
            <a:solidFill>
              <a:schemeClr val="accent2">
                <a:lumMod val="75000"/>
              </a:schemeClr>
            </a:solidFill>
            <a:ln>
              <a:noFill/>
            </a:ln>
          </p:spPr>
          <p:txBody>
            <a:bodyPr anchor="ctr"/>
            <a:lstStyle/>
            <a:p>
              <a:pPr algn="ctr"/>
              <a:endParaRPr/>
            </a:p>
          </p:txBody>
        </p:sp>
        <p:sp>
          <p:nvSpPr>
            <p:cNvPr id="51" name="Freeform: Shape 58"/>
            <p:cNvSpPr/>
            <p:nvPr/>
          </p:nvSpPr>
          <p:spPr bwMode="auto">
            <a:xfrm>
              <a:off x="4233079" y="1734513"/>
              <a:ext cx="1809067" cy="1739350"/>
            </a:xfrm>
            <a:custGeom>
              <a:avLst/>
              <a:gdLst>
                <a:gd name="T0" fmla="*/ 2147483646 w 262"/>
                <a:gd name="T1" fmla="*/ 14220716 h 261"/>
                <a:gd name="T2" fmla="*/ 2116372123 w 262"/>
                <a:gd name="T3" fmla="*/ 170652357 h 261"/>
                <a:gd name="T4" fmla="*/ 156243047 w 262"/>
                <a:gd name="T5" fmla="*/ 2133148809 h 261"/>
                <a:gd name="T6" fmla="*/ 14204599 w 262"/>
                <a:gd name="T7" fmla="*/ 2147483646 h 261"/>
                <a:gd name="T8" fmla="*/ 0 w 262"/>
                <a:gd name="T9" fmla="*/ 2147483646 h 261"/>
                <a:gd name="T10" fmla="*/ 0 w 262"/>
                <a:gd name="T11" fmla="*/ 2147483646 h 261"/>
                <a:gd name="T12" fmla="*/ 0 w 262"/>
                <a:gd name="T13" fmla="*/ 2147483646 h 261"/>
                <a:gd name="T14" fmla="*/ 0 w 262"/>
                <a:gd name="T15" fmla="*/ 2147483646 h 261"/>
                <a:gd name="T16" fmla="*/ 1491403705 w 262"/>
                <a:gd name="T17" fmla="*/ 2147483646 h 261"/>
                <a:gd name="T18" fmla="*/ 1846499825 w 262"/>
                <a:gd name="T19" fmla="*/ 2147483646 h 261"/>
                <a:gd name="T20" fmla="*/ 2147483646 w 262"/>
                <a:gd name="T21" fmla="*/ 2147483646 h 261"/>
                <a:gd name="T22" fmla="*/ 2147483646 w 262"/>
                <a:gd name="T23" fmla="*/ 2147483646 h 261"/>
                <a:gd name="T24" fmla="*/ 2147483646 w 262"/>
                <a:gd name="T25" fmla="*/ 1521646729 h 261"/>
                <a:gd name="T26" fmla="*/ 2147483646 w 262"/>
                <a:gd name="T27" fmla="*/ 14220716 h 261"/>
                <a:gd name="T28" fmla="*/ 2147483646 w 262"/>
                <a:gd name="T29" fmla="*/ 0 h 261"/>
                <a:gd name="T30" fmla="*/ 2147483646 w 262"/>
                <a:gd name="T31" fmla="*/ 0 h 261"/>
                <a:gd name="T32" fmla="*/ 2147483646 w 262"/>
                <a:gd name="T33" fmla="*/ 0 h 261"/>
                <a:gd name="T34" fmla="*/ 2147483646 w 262"/>
                <a:gd name="T35" fmla="*/ 14220716 h 261"/>
                <a:gd name="T36" fmla="*/ 2147483646 w 262"/>
                <a:gd name="T37" fmla="*/ 0 h 2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2" h="261">
                  <a:moveTo>
                    <a:pt x="157" y="1"/>
                  </a:moveTo>
                  <a:cubicBezTo>
                    <a:pt x="155" y="4"/>
                    <a:pt x="152" y="8"/>
                    <a:pt x="149" y="12"/>
                  </a:cubicBezTo>
                  <a:cubicBezTo>
                    <a:pt x="115" y="55"/>
                    <a:pt x="54" y="116"/>
                    <a:pt x="11" y="150"/>
                  </a:cubicBezTo>
                  <a:cubicBezTo>
                    <a:pt x="8" y="153"/>
                    <a:pt x="4" y="155"/>
                    <a:pt x="1" y="158"/>
                  </a:cubicBezTo>
                  <a:cubicBezTo>
                    <a:pt x="1" y="158"/>
                    <a:pt x="0" y="158"/>
                    <a:pt x="0" y="158"/>
                  </a:cubicBezTo>
                  <a:cubicBezTo>
                    <a:pt x="0" y="158"/>
                    <a:pt x="0" y="158"/>
                    <a:pt x="0" y="158"/>
                  </a:cubicBezTo>
                  <a:cubicBezTo>
                    <a:pt x="0" y="158"/>
                    <a:pt x="0" y="158"/>
                    <a:pt x="0" y="158"/>
                  </a:cubicBezTo>
                  <a:cubicBezTo>
                    <a:pt x="0" y="158"/>
                    <a:pt x="0" y="158"/>
                    <a:pt x="0" y="158"/>
                  </a:cubicBezTo>
                  <a:cubicBezTo>
                    <a:pt x="22" y="167"/>
                    <a:pt x="62" y="183"/>
                    <a:pt x="105" y="201"/>
                  </a:cubicBezTo>
                  <a:cubicBezTo>
                    <a:pt x="113" y="204"/>
                    <a:pt x="121" y="208"/>
                    <a:pt x="130" y="211"/>
                  </a:cubicBezTo>
                  <a:cubicBezTo>
                    <a:pt x="177" y="231"/>
                    <a:pt x="225" y="251"/>
                    <a:pt x="250" y="261"/>
                  </a:cubicBezTo>
                  <a:cubicBezTo>
                    <a:pt x="252" y="256"/>
                    <a:pt x="256" y="252"/>
                    <a:pt x="262" y="250"/>
                  </a:cubicBezTo>
                  <a:cubicBezTo>
                    <a:pt x="202" y="107"/>
                    <a:pt x="202" y="107"/>
                    <a:pt x="202" y="107"/>
                  </a:cubicBezTo>
                  <a:cubicBezTo>
                    <a:pt x="184" y="63"/>
                    <a:pt x="167" y="23"/>
                    <a:pt x="157" y="1"/>
                  </a:cubicBezTo>
                  <a:moveTo>
                    <a:pt x="158" y="0"/>
                  </a:moveTo>
                  <a:cubicBezTo>
                    <a:pt x="158" y="0"/>
                    <a:pt x="158" y="0"/>
                    <a:pt x="158" y="0"/>
                  </a:cubicBezTo>
                  <a:cubicBezTo>
                    <a:pt x="157" y="0"/>
                    <a:pt x="157" y="0"/>
                    <a:pt x="157" y="0"/>
                  </a:cubicBezTo>
                  <a:cubicBezTo>
                    <a:pt x="158" y="0"/>
                    <a:pt x="158" y="0"/>
                    <a:pt x="158" y="1"/>
                  </a:cubicBezTo>
                  <a:cubicBezTo>
                    <a:pt x="158" y="0"/>
                    <a:pt x="158" y="0"/>
                    <a:pt x="158" y="0"/>
                  </a:cubicBezTo>
                </a:path>
              </a:pathLst>
            </a:custGeom>
            <a:solidFill>
              <a:schemeClr val="accent3">
                <a:lumMod val="60000"/>
                <a:lumOff val="40000"/>
              </a:schemeClr>
            </a:solidFill>
            <a:ln>
              <a:noFill/>
            </a:ln>
          </p:spPr>
          <p:txBody>
            <a:bodyPr anchor="ctr"/>
            <a:lstStyle/>
            <a:p>
              <a:pPr algn="ctr"/>
              <a:endParaRPr/>
            </a:p>
          </p:txBody>
        </p:sp>
        <p:sp>
          <p:nvSpPr>
            <p:cNvPr id="52" name="Freeform: Shape 59"/>
            <p:cNvSpPr/>
            <p:nvPr/>
          </p:nvSpPr>
          <p:spPr bwMode="auto">
            <a:xfrm>
              <a:off x="5317938" y="1734513"/>
              <a:ext cx="785286" cy="1666410"/>
            </a:xfrm>
            <a:custGeom>
              <a:avLst/>
              <a:gdLst>
                <a:gd name="T0" fmla="*/ 0 w 114"/>
                <a:gd name="T1" fmla="*/ 0 h 250"/>
                <a:gd name="T2" fmla="*/ 0 w 114"/>
                <a:gd name="T3" fmla="*/ 0 h 250"/>
                <a:gd name="T4" fmla="*/ 0 w 114"/>
                <a:gd name="T5" fmla="*/ 14227607 h 250"/>
                <a:gd name="T6" fmla="*/ 636147178 w 114"/>
                <a:gd name="T7" fmla="*/ 1522312437 h 250"/>
                <a:gd name="T8" fmla="*/ 650284283 w 114"/>
                <a:gd name="T9" fmla="*/ 1550767650 h 250"/>
                <a:gd name="T10" fmla="*/ 636147178 w 114"/>
                <a:gd name="T11" fmla="*/ 1493860995 h 250"/>
                <a:gd name="T12" fmla="*/ 1484343414 w 114"/>
                <a:gd name="T13" fmla="*/ 2147483646 h 250"/>
                <a:gd name="T14" fmla="*/ 1484343414 w 114"/>
                <a:gd name="T15" fmla="*/ 2147483646 h 250"/>
                <a:gd name="T16" fmla="*/ 1484343414 w 114"/>
                <a:gd name="T17" fmla="*/ 2147483646 h 250"/>
                <a:gd name="T18" fmla="*/ 1597436497 w 114"/>
                <a:gd name="T19" fmla="*/ 2147483646 h 250"/>
                <a:gd name="T20" fmla="*/ 1611573602 w 114"/>
                <a:gd name="T21" fmla="*/ 2147483646 h 250"/>
                <a:gd name="T22" fmla="*/ 1611573602 w 114"/>
                <a:gd name="T23" fmla="*/ 99589476 h 250"/>
                <a:gd name="T24" fmla="*/ 1540891836 w 114"/>
                <a:gd name="T25" fmla="*/ 99589476 h 250"/>
                <a:gd name="T26" fmla="*/ 197911954 w 114"/>
                <a:gd name="T27" fmla="*/ 28455214 h 250"/>
                <a:gd name="T28" fmla="*/ 14137105 w 114"/>
                <a:gd name="T29" fmla="*/ 14227607 h 250"/>
                <a:gd name="T30" fmla="*/ 0 w 114"/>
                <a:gd name="T31" fmla="*/ 0 h 250"/>
                <a:gd name="T32" fmla="*/ 0 w 114"/>
                <a:gd name="T33" fmla="*/ 0 h 2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4" h="250">
                  <a:moveTo>
                    <a:pt x="0" y="0"/>
                  </a:moveTo>
                  <a:cubicBezTo>
                    <a:pt x="0" y="0"/>
                    <a:pt x="0" y="0"/>
                    <a:pt x="0" y="0"/>
                  </a:cubicBezTo>
                  <a:cubicBezTo>
                    <a:pt x="0" y="0"/>
                    <a:pt x="0" y="1"/>
                    <a:pt x="0" y="1"/>
                  </a:cubicBezTo>
                  <a:cubicBezTo>
                    <a:pt x="10" y="23"/>
                    <a:pt x="27" y="63"/>
                    <a:pt x="45" y="107"/>
                  </a:cubicBezTo>
                  <a:cubicBezTo>
                    <a:pt x="46" y="108"/>
                    <a:pt x="46" y="108"/>
                    <a:pt x="46" y="109"/>
                  </a:cubicBezTo>
                  <a:cubicBezTo>
                    <a:pt x="45" y="105"/>
                    <a:pt x="45" y="105"/>
                    <a:pt x="45" y="105"/>
                  </a:cubicBezTo>
                  <a:cubicBezTo>
                    <a:pt x="68" y="161"/>
                    <a:pt x="92" y="220"/>
                    <a:pt x="105" y="250"/>
                  </a:cubicBezTo>
                  <a:cubicBezTo>
                    <a:pt x="105" y="250"/>
                    <a:pt x="105" y="250"/>
                    <a:pt x="105" y="250"/>
                  </a:cubicBezTo>
                  <a:cubicBezTo>
                    <a:pt x="105" y="250"/>
                    <a:pt x="105" y="250"/>
                    <a:pt x="105" y="250"/>
                  </a:cubicBezTo>
                  <a:cubicBezTo>
                    <a:pt x="107" y="249"/>
                    <a:pt x="110" y="249"/>
                    <a:pt x="113" y="249"/>
                  </a:cubicBezTo>
                  <a:cubicBezTo>
                    <a:pt x="113" y="249"/>
                    <a:pt x="113" y="249"/>
                    <a:pt x="114" y="249"/>
                  </a:cubicBezTo>
                  <a:cubicBezTo>
                    <a:pt x="114" y="7"/>
                    <a:pt x="114" y="7"/>
                    <a:pt x="114" y="7"/>
                  </a:cubicBezTo>
                  <a:cubicBezTo>
                    <a:pt x="112" y="7"/>
                    <a:pt x="110" y="7"/>
                    <a:pt x="109" y="7"/>
                  </a:cubicBezTo>
                  <a:cubicBezTo>
                    <a:pt x="75" y="7"/>
                    <a:pt x="40" y="5"/>
                    <a:pt x="14" y="2"/>
                  </a:cubicBezTo>
                  <a:cubicBezTo>
                    <a:pt x="10" y="2"/>
                    <a:pt x="5" y="1"/>
                    <a:pt x="1" y="1"/>
                  </a:cubicBezTo>
                  <a:cubicBezTo>
                    <a:pt x="1" y="0"/>
                    <a:pt x="1" y="0"/>
                    <a:pt x="0" y="0"/>
                  </a:cubicBezTo>
                  <a:cubicBezTo>
                    <a:pt x="0" y="0"/>
                    <a:pt x="0" y="0"/>
                    <a:pt x="0" y="0"/>
                  </a:cubicBezTo>
                </a:path>
              </a:pathLst>
            </a:custGeom>
            <a:solidFill>
              <a:schemeClr val="accent2">
                <a:lumMod val="75000"/>
              </a:schemeClr>
            </a:solidFill>
            <a:ln>
              <a:noFill/>
            </a:ln>
          </p:spPr>
          <p:txBody>
            <a:bodyPr anchor="ctr"/>
            <a:lstStyle/>
            <a:p>
              <a:pPr algn="ctr"/>
              <a:endParaRPr/>
            </a:p>
          </p:txBody>
        </p:sp>
        <p:sp>
          <p:nvSpPr>
            <p:cNvPr id="53" name="Freeform: Shape 60"/>
            <p:cNvSpPr/>
            <p:nvPr/>
          </p:nvSpPr>
          <p:spPr bwMode="auto">
            <a:xfrm>
              <a:off x="5640777" y="3659020"/>
              <a:ext cx="395552" cy="945422"/>
            </a:xfrm>
            <a:custGeom>
              <a:avLst/>
              <a:gdLst>
                <a:gd name="T0" fmla="*/ 659953272 w 57"/>
                <a:gd name="T1" fmla="*/ 411631823 h 142"/>
                <a:gd name="T2" fmla="*/ 0 w 57"/>
                <a:gd name="T3" fmla="*/ 2015578593 h 142"/>
                <a:gd name="T4" fmla="*/ 14347881 w 57"/>
                <a:gd name="T5" fmla="*/ 2001382573 h 142"/>
                <a:gd name="T6" fmla="*/ 659953272 w 57"/>
                <a:gd name="T7" fmla="*/ 411631823 h 142"/>
                <a:gd name="T8" fmla="*/ 817768596 w 57"/>
                <a:gd name="T9" fmla="*/ 0 h 142"/>
                <a:gd name="T10" fmla="*/ 659953272 w 57"/>
                <a:gd name="T11" fmla="*/ 397439571 h 142"/>
                <a:gd name="T12" fmla="*/ 817768596 w 57"/>
                <a:gd name="T13" fmla="*/ 0 h 142"/>
                <a:gd name="T14" fmla="*/ 817768596 w 57"/>
                <a:gd name="T15" fmla="*/ 0 h 1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 h="142">
                  <a:moveTo>
                    <a:pt x="46" y="29"/>
                  </a:moveTo>
                  <a:cubicBezTo>
                    <a:pt x="33" y="60"/>
                    <a:pt x="16" y="102"/>
                    <a:pt x="0" y="142"/>
                  </a:cubicBezTo>
                  <a:cubicBezTo>
                    <a:pt x="1" y="141"/>
                    <a:pt x="1" y="141"/>
                    <a:pt x="1" y="141"/>
                  </a:cubicBezTo>
                  <a:cubicBezTo>
                    <a:pt x="16" y="101"/>
                    <a:pt x="33" y="60"/>
                    <a:pt x="46" y="29"/>
                  </a:cubicBezTo>
                  <a:moveTo>
                    <a:pt x="57" y="0"/>
                  </a:moveTo>
                  <a:cubicBezTo>
                    <a:pt x="46" y="28"/>
                    <a:pt x="46" y="28"/>
                    <a:pt x="46" y="28"/>
                  </a:cubicBezTo>
                  <a:cubicBezTo>
                    <a:pt x="57" y="0"/>
                    <a:pt x="57" y="0"/>
                    <a:pt x="57" y="0"/>
                  </a:cubicBezTo>
                  <a:cubicBezTo>
                    <a:pt x="57" y="0"/>
                    <a:pt x="57" y="0"/>
                    <a:pt x="57" y="0"/>
                  </a:cubicBezTo>
                </a:path>
              </a:pathLst>
            </a:custGeom>
            <a:solidFill>
              <a:srgbClr val="1D1A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Freeform: Shape 61"/>
            <p:cNvSpPr/>
            <p:nvPr/>
          </p:nvSpPr>
          <p:spPr bwMode="auto">
            <a:xfrm>
              <a:off x="5338297" y="3659020"/>
              <a:ext cx="764928" cy="1672021"/>
            </a:xfrm>
            <a:custGeom>
              <a:avLst/>
              <a:gdLst>
                <a:gd name="T0" fmla="*/ 0 w 111"/>
                <a:gd name="T1" fmla="*/ 2147483646 h 251"/>
                <a:gd name="T2" fmla="*/ 0 w 111"/>
                <a:gd name="T3" fmla="*/ 2147483646 h 251"/>
                <a:gd name="T4" fmla="*/ 0 w 111"/>
                <a:gd name="T5" fmla="*/ 2147483646 h 251"/>
                <a:gd name="T6" fmla="*/ 14146544 w 111"/>
                <a:gd name="T7" fmla="*/ 2147483646 h 251"/>
                <a:gd name="T8" fmla="*/ 0 w 111"/>
                <a:gd name="T9" fmla="*/ 2147483646 h 251"/>
                <a:gd name="T10" fmla="*/ 1428943885 w 111"/>
                <a:gd name="T11" fmla="*/ 0 h 251"/>
                <a:gd name="T12" fmla="*/ 1273316854 w 111"/>
                <a:gd name="T13" fmla="*/ 397861729 h 251"/>
                <a:gd name="T14" fmla="*/ 608361578 w 111"/>
                <a:gd name="T15" fmla="*/ 2046137959 h 251"/>
                <a:gd name="T16" fmla="*/ 636658427 w 111"/>
                <a:gd name="T17" fmla="*/ 2003512205 h 251"/>
                <a:gd name="T18" fmla="*/ 622511883 w 111"/>
                <a:gd name="T19" fmla="*/ 2017719533 h 251"/>
                <a:gd name="T20" fmla="*/ 14146544 w 111"/>
                <a:gd name="T21" fmla="*/ 2147483646 h 251"/>
                <a:gd name="T22" fmla="*/ 212220729 w 111"/>
                <a:gd name="T23" fmla="*/ 2147483646 h 251"/>
                <a:gd name="T24" fmla="*/ 1570424371 w 111"/>
                <a:gd name="T25" fmla="*/ 2147483646 h 251"/>
                <a:gd name="T26" fmla="*/ 1570424371 w 111"/>
                <a:gd name="T27" fmla="*/ 28418426 h 251"/>
                <a:gd name="T28" fmla="*/ 1556277827 w 111"/>
                <a:gd name="T29" fmla="*/ 28418426 h 251"/>
                <a:gd name="T30" fmla="*/ 1428943885 w 111"/>
                <a:gd name="T31" fmla="*/ 0 h 2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251">
                  <a:moveTo>
                    <a:pt x="0" y="250"/>
                  </a:moveTo>
                  <a:cubicBezTo>
                    <a:pt x="0" y="251"/>
                    <a:pt x="0" y="251"/>
                    <a:pt x="0" y="251"/>
                  </a:cubicBezTo>
                  <a:cubicBezTo>
                    <a:pt x="0" y="251"/>
                    <a:pt x="0" y="251"/>
                    <a:pt x="0" y="251"/>
                  </a:cubicBezTo>
                  <a:cubicBezTo>
                    <a:pt x="1" y="251"/>
                    <a:pt x="1" y="251"/>
                    <a:pt x="1" y="251"/>
                  </a:cubicBezTo>
                  <a:cubicBezTo>
                    <a:pt x="1" y="251"/>
                    <a:pt x="0" y="251"/>
                    <a:pt x="0" y="250"/>
                  </a:cubicBezTo>
                  <a:moveTo>
                    <a:pt x="101" y="0"/>
                  </a:moveTo>
                  <a:cubicBezTo>
                    <a:pt x="90" y="28"/>
                    <a:pt x="90" y="28"/>
                    <a:pt x="90" y="28"/>
                  </a:cubicBezTo>
                  <a:cubicBezTo>
                    <a:pt x="43" y="144"/>
                    <a:pt x="43" y="144"/>
                    <a:pt x="43" y="144"/>
                  </a:cubicBezTo>
                  <a:cubicBezTo>
                    <a:pt x="44" y="143"/>
                    <a:pt x="44" y="142"/>
                    <a:pt x="45" y="141"/>
                  </a:cubicBezTo>
                  <a:cubicBezTo>
                    <a:pt x="44" y="142"/>
                    <a:pt x="44" y="142"/>
                    <a:pt x="44" y="142"/>
                  </a:cubicBezTo>
                  <a:cubicBezTo>
                    <a:pt x="26" y="186"/>
                    <a:pt x="10" y="228"/>
                    <a:pt x="1" y="251"/>
                  </a:cubicBezTo>
                  <a:cubicBezTo>
                    <a:pt x="5" y="250"/>
                    <a:pt x="10" y="249"/>
                    <a:pt x="15" y="249"/>
                  </a:cubicBezTo>
                  <a:cubicBezTo>
                    <a:pt x="42" y="245"/>
                    <a:pt x="76" y="243"/>
                    <a:pt x="111" y="243"/>
                  </a:cubicBezTo>
                  <a:cubicBezTo>
                    <a:pt x="111" y="2"/>
                    <a:pt x="111" y="2"/>
                    <a:pt x="111" y="2"/>
                  </a:cubicBezTo>
                  <a:cubicBezTo>
                    <a:pt x="110" y="2"/>
                    <a:pt x="110" y="2"/>
                    <a:pt x="110" y="2"/>
                  </a:cubicBezTo>
                  <a:cubicBezTo>
                    <a:pt x="107" y="2"/>
                    <a:pt x="104" y="2"/>
                    <a:pt x="101" y="0"/>
                  </a:cubicBezTo>
                </a:path>
              </a:pathLst>
            </a:custGeom>
            <a:solidFill>
              <a:schemeClr val="accent2">
                <a:lumMod val="75000"/>
              </a:schemeClr>
            </a:solidFill>
            <a:ln>
              <a:noFill/>
            </a:ln>
          </p:spPr>
          <p:txBody>
            <a:bodyPr anchor="ctr"/>
            <a:lstStyle/>
            <a:p>
              <a:pPr algn="ctr"/>
              <a:endParaRPr/>
            </a:p>
          </p:txBody>
        </p:sp>
        <p:sp>
          <p:nvSpPr>
            <p:cNvPr id="55" name="Freeform: Shape 62"/>
            <p:cNvSpPr/>
            <p:nvPr/>
          </p:nvSpPr>
          <p:spPr bwMode="auto">
            <a:xfrm>
              <a:off x="4238896" y="3586079"/>
              <a:ext cx="1797433" cy="1744961"/>
            </a:xfrm>
            <a:custGeom>
              <a:avLst/>
              <a:gdLst>
                <a:gd name="T0" fmla="*/ 2147483646 w 260"/>
                <a:gd name="T1" fmla="*/ 0 h 262"/>
                <a:gd name="T2" fmla="*/ 811582974 w 260"/>
                <a:gd name="T3" fmla="*/ 1164713013 h 262"/>
                <a:gd name="T4" fmla="*/ 811582974 w 260"/>
                <a:gd name="T5" fmla="*/ 1164713013 h 262"/>
                <a:gd name="T6" fmla="*/ 0 w 260"/>
                <a:gd name="T7" fmla="*/ 1505608304 h 262"/>
                <a:gd name="T8" fmla="*/ 0 w 260"/>
                <a:gd name="T9" fmla="*/ 1505608304 h 262"/>
                <a:gd name="T10" fmla="*/ 142384169 w 260"/>
                <a:gd name="T11" fmla="*/ 1605032956 h 262"/>
                <a:gd name="T12" fmla="*/ 384434239 w 260"/>
                <a:gd name="T13" fmla="*/ 1803886029 h 262"/>
                <a:gd name="T14" fmla="*/ 455626323 w 260"/>
                <a:gd name="T15" fmla="*/ 1860704424 h 262"/>
                <a:gd name="T16" fmla="*/ 2147483646 w 260"/>
                <a:gd name="T17" fmla="*/ 2147483646 h 262"/>
                <a:gd name="T18" fmla="*/ 2147483646 w 260"/>
                <a:gd name="T19" fmla="*/ 2147483646 h 262"/>
                <a:gd name="T20" fmla="*/ 2147483646 w 260"/>
                <a:gd name="T21" fmla="*/ 2147483646 h 262"/>
                <a:gd name="T22" fmla="*/ 2147483646 w 260"/>
                <a:gd name="T23" fmla="*/ 2147483646 h 262"/>
                <a:gd name="T24" fmla="*/ 2147483646 w 260"/>
                <a:gd name="T25" fmla="*/ 2147483646 h 262"/>
                <a:gd name="T26" fmla="*/ 2147483646 w 260"/>
                <a:gd name="T27" fmla="*/ 2147483646 h 262"/>
                <a:gd name="T28" fmla="*/ 2147483646 w 260"/>
                <a:gd name="T29" fmla="*/ 2147483646 h 262"/>
                <a:gd name="T30" fmla="*/ 2147483646 w 260"/>
                <a:gd name="T31" fmla="*/ 568153792 h 262"/>
                <a:gd name="T32" fmla="*/ 2147483646 w 260"/>
                <a:gd name="T33" fmla="*/ 156243047 h 262"/>
                <a:gd name="T34" fmla="*/ 2147483646 w 260"/>
                <a:gd name="T35" fmla="*/ 0 h 2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262">
                  <a:moveTo>
                    <a:pt x="249" y="0"/>
                  </a:moveTo>
                  <a:cubicBezTo>
                    <a:pt x="57" y="82"/>
                    <a:pt x="57" y="82"/>
                    <a:pt x="57" y="82"/>
                  </a:cubicBezTo>
                  <a:cubicBezTo>
                    <a:pt x="57" y="82"/>
                    <a:pt x="57" y="82"/>
                    <a:pt x="57" y="82"/>
                  </a:cubicBezTo>
                  <a:cubicBezTo>
                    <a:pt x="0" y="106"/>
                    <a:pt x="0" y="106"/>
                    <a:pt x="0" y="106"/>
                  </a:cubicBezTo>
                  <a:cubicBezTo>
                    <a:pt x="0" y="106"/>
                    <a:pt x="0" y="106"/>
                    <a:pt x="0" y="106"/>
                  </a:cubicBezTo>
                  <a:cubicBezTo>
                    <a:pt x="3" y="108"/>
                    <a:pt x="7" y="111"/>
                    <a:pt x="10" y="113"/>
                  </a:cubicBezTo>
                  <a:cubicBezTo>
                    <a:pt x="16" y="117"/>
                    <a:pt x="21" y="122"/>
                    <a:pt x="27" y="127"/>
                  </a:cubicBezTo>
                  <a:cubicBezTo>
                    <a:pt x="29" y="128"/>
                    <a:pt x="31" y="130"/>
                    <a:pt x="32" y="131"/>
                  </a:cubicBezTo>
                  <a:cubicBezTo>
                    <a:pt x="73" y="165"/>
                    <a:pt x="122" y="215"/>
                    <a:pt x="151" y="251"/>
                  </a:cubicBezTo>
                  <a:cubicBezTo>
                    <a:pt x="154" y="255"/>
                    <a:pt x="157" y="258"/>
                    <a:pt x="159" y="261"/>
                  </a:cubicBezTo>
                  <a:cubicBezTo>
                    <a:pt x="159" y="262"/>
                    <a:pt x="160" y="262"/>
                    <a:pt x="160" y="262"/>
                  </a:cubicBezTo>
                  <a:cubicBezTo>
                    <a:pt x="160" y="262"/>
                    <a:pt x="160" y="262"/>
                    <a:pt x="160" y="262"/>
                  </a:cubicBezTo>
                  <a:cubicBezTo>
                    <a:pt x="160" y="262"/>
                    <a:pt x="160" y="262"/>
                    <a:pt x="160" y="262"/>
                  </a:cubicBezTo>
                  <a:cubicBezTo>
                    <a:pt x="160" y="262"/>
                    <a:pt x="160" y="262"/>
                    <a:pt x="160" y="262"/>
                  </a:cubicBezTo>
                  <a:cubicBezTo>
                    <a:pt x="169" y="239"/>
                    <a:pt x="185" y="197"/>
                    <a:pt x="203" y="153"/>
                  </a:cubicBezTo>
                  <a:cubicBezTo>
                    <a:pt x="219" y="113"/>
                    <a:pt x="236" y="71"/>
                    <a:pt x="249" y="40"/>
                  </a:cubicBezTo>
                  <a:cubicBezTo>
                    <a:pt x="253" y="29"/>
                    <a:pt x="257" y="19"/>
                    <a:pt x="260" y="11"/>
                  </a:cubicBezTo>
                  <a:cubicBezTo>
                    <a:pt x="255" y="9"/>
                    <a:pt x="251" y="5"/>
                    <a:pt x="249" y="0"/>
                  </a:cubicBezTo>
                </a:path>
              </a:pathLst>
            </a:custGeom>
            <a:solidFill>
              <a:schemeClr val="accent3">
                <a:lumMod val="60000"/>
                <a:lumOff val="40000"/>
              </a:schemeClr>
            </a:solidFill>
            <a:ln>
              <a:noFill/>
            </a:ln>
          </p:spPr>
          <p:txBody>
            <a:bodyPr anchor="ctr"/>
            <a:lstStyle/>
            <a:p>
              <a:pPr algn="ctr"/>
              <a:endParaRPr/>
            </a:p>
          </p:txBody>
        </p:sp>
        <p:sp>
          <p:nvSpPr>
            <p:cNvPr id="56" name="Freeform: Shape 63"/>
            <p:cNvSpPr/>
            <p:nvPr/>
          </p:nvSpPr>
          <p:spPr bwMode="auto">
            <a:xfrm>
              <a:off x="5951984" y="3392506"/>
              <a:ext cx="151240" cy="280540"/>
            </a:xfrm>
            <a:custGeom>
              <a:avLst/>
              <a:gdLst>
                <a:gd name="T0" fmla="*/ 295671586 w 22"/>
                <a:gd name="T1" fmla="*/ 0 h 42"/>
                <a:gd name="T2" fmla="*/ 183035864 w 22"/>
                <a:gd name="T3" fmla="*/ 14287500 h 42"/>
                <a:gd name="T4" fmla="*/ 183035864 w 22"/>
                <a:gd name="T5" fmla="*/ 14287500 h 42"/>
                <a:gd name="T6" fmla="*/ 14078527 w 22"/>
                <a:gd name="T7" fmla="*/ 171438661 h 42"/>
                <a:gd name="T8" fmla="*/ 14078527 w 22"/>
                <a:gd name="T9" fmla="*/ 171438661 h 42"/>
                <a:gd name="T10" fmla="*/ 14078527 w 22"/>
                <a:gd name="T11" fmla="*/ 171438661 h 42"/>
                <a:gd name="T12" fmla="*/ 14078527 w 22"/>
                <a:gd name="T13" fmla="*/ 171438661 h 42"/>
                <a:gd name="T14" fmla="*/ 0 w 22"/>
                <a:gd name="T15" fmla="*/ 300018601 h 42"/>
                <a:gd name="T16" fmla="*/ 14078527 w 22"/>
                <a:gd name="T17" fmla="*/ 414311042 h 42"/>
                <a:gd name="T18" fmla="*/ 14078527 w 22"/>
                <a:gd name="T19" fmla="*/ 414311042 h 42"/>
                <a:gd name="T20" fmla="*/ 14078527 w 22"/>
                <a:gd name="T21" fmla="*/ 414311042 h 42"/>
                <a:gd name="T22" fmla="*/ 14078527 w 22"/>
                <a:gd name="T23" fmla="*/ 414311042 h 42"/>
                <a:gd name="T24" fmla="*/ 168953584 w 22"/>
                <a:gd name="T25" fmla="*/ 571462202 h 42"/>
                <a:gd name="T26" fmla="*/ 168953584 w 22"/>
                <a:gd name="T27" fmla="*/ 571462202 h 42"/>
                <a:gd name="T28" fmla="*/ 168953584 w 22"/>
                <a:gd name="T29" fmla="*/ 571462202 h 42"/>
                <a:gd name="T30" fmla="*/ 168953584 w 22"/>
                <a:gd name="T31" fmla="*/ 571462202 h 42"/>
                <a:gd name="T32" fmla="*/ 168953584 w 22"/>
                <a:gd name="T33" fmla="*/ 571462202 h 42"/>
                <a:gd name="T34" fmla="*/ 295671586 w 22"/>
                <a:gd name="T35" fmla="*/ 600037202 h 42"/>
                <a:gd name="T36" fmla="*/ 309750114 w 22"/>
                <a:gd name="T37" fmla="*/ 600037202 h 42"/>
                <a:gd name="T38" fmla="*/ 309750114 w 22"/>
                <a:gd name="T39" fmla="*/ 0 h 42"/>
                <a:gd name="T40" fmla="*/ 295671586 w 2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 h="42">
                  <a:moveTo>
                    <a:pt x="21" y="0"/>
                  </a:moveTo>
                  <a:cubicBezTo>
                    <a:pt x="18" y="0"/>
                    <a:pt x="15" y="0"/>
                    <a:pt x="13" y="1"/>
                  </a:cubicBezTo>
                  <a:cubicBezTo>
                    <a:pt x="13" y="1"/>
                    <a:pt x="13" y="1"/>
                    <a:pt x="13" y="1"/>
                  </a:cubicBezTo>
                  <a:cubicBezTo>
                    <a:pt x="7" y="3"/>
                    <a:pt x="3" y="7"/>
                    <a:pt x="1" y="12"/>
                  </a:cubicBezTo>
                  <a:cubicBezTo>
                    <a:pt x="1" y="12"/>
                    <a:pt x="1" y="12"/>
                    <a:pt x="1" y="12"/>
                  </a:cubicBezTo>
                  <a:cubicBezTo>
                    <a:pt x="1" y="12"/>
                    <a:pt x="1" y="12"/>
                    <a:pt x="1" y="12"/>
                  </a:cubicBezTo>
                  <a:cubicBezTo>
                    <a:pt x="1" y="12"/>
                    <a:pt x="1" y="12"/>
                    <a:pt x="1" y="12"/>
                  </a:cubicBezTo>
                  <a:cubicBezTo>
                    <a:pt x="0" y="15"/>
                    <a:pt x="0" y="18"/>
                    <a:pt x="0" y="21"/>
                  </a:cubicBezTo>
                  <a:cubicBezTo>
                    <a:pt x="0" y="24"/>
                    <a:pt x="0" y="26"/>
                    <a:pt x="1" y="29"/>
                  </a:cubicBezTo>
                  <a:cubicBezTo>
                    <a:pt x="1" y="29"/>
                    <a:pt x="1" y="29"/>
                    <a:pt x="1" y="29"/>
                  </a:cubicBezTo>
                  <a:cubicBezTo>
                    <a:pt x="1" y="29"/>
                    <a:pt x="1" y="29"/>
                    <a:pt x="1" y="29"/>
                  </a:cubicBezTo>
                  <a:cubicBezTo>
                    <a:pt x="1" y="29"/>
                    <a:pt x="1" y="29"/>
                    <a:pt x="1" y="29"/>
                  </a:cubicBezTo>
                  <a:cubicBezTo>
                    <a:pt x="3" y="34"/>
                    <a:pt x="7" y="38"/>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5" y="42"/>
                    <a:pt x="18" y="42"/>
                    <a:pt x="21" y="42"/>
                  </a:cubicBezTo>
                  <a:cubicBezTo>
                    <a:pt x="21" y="42"/>
                    <a:pt x="21" y="42"/>
                    <a:pt x="22" y="42"/>
                  </a:cubicBezTo>
                  <a:cubicBezTo>
                    <a:pt x="22" y="0"/>
                    <a:pt x="22" y="0"/>
                    <a:pt x="22" y="0"/>
                  </a:cubicBezTo>
                  <a:cubicBezTo>
                    <a:pt x="21" y="0"/>
                    <a:pt x="21" y="0"/>
                    <a:pt x="21" y="0"/>
                  </a:cubicBezTo>
                </a:path>
              </a:pathLst>
            </a:custGeom>
            <a:solidFill>
              <a:schemeClr val="accent4">
                <a:lumMod val="75000"/>
              </a:schemeClr>
            </a:solidFill>
            <a:ln>
              <a:noFill/>
            </a:ln>
          </p:spPr>
          <p:txBody>
            <a:bodyPr anchor="ctr"/>
            <a:lstStyle/>
            <a:p>
              <a:pPr algn="ctr"/>
              <a:endParaRPr/>
            </a:p>
          </p:txBody>
        </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cBhvr>
                                      <p:tavLst>
                                        <p:tav tm="0">
                                          <p:val>
                                            <p:fltVal val="36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left)">
                                      <p:cBhvr>
                                        <p:cTn id="18" dur="500"/>
                                        <p:tgtEl>
                                          <p:spTgt spid="57"/>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PA_库_组合 30"/>
          <p:cNvGrpSpPr/>
          <p:nvPr>
            <p:custDataLst>
              <p:tags r:id="rId2"/>
            </p:custDataLst>
          </p:nvPr>
        </p:nvGrpSpPr>
        <p:grpSpPr>
          <a:xfrm>
            <a:off x="1107831" y="1500461"/>
            <a:ext cx="4444830" cy="4225348"/>
            <a:chOff x="1235244" y="1783324"/>
            <a:chExt cx="4444830" cy="4225348"/>
          </a:xfrm>
        </p:grpSpPr>
        <p:sp>
          <p:nvSpPr>
            <p:cNvPr id="27" name="Freeform: Shape 31"/>
            <p:cNvSpPr/>
            <p:nvPr/>
          </p:nvSpPr>
          <p:spPr bwMode="auto">
            <a:xfrm>
              <a:off x="1693731" y="3819247"/>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tx2"/>
            </a:solidFill>
            <a:ln>
              <a:noFill/>
            </a:ln>
          </p:spPr>
          <p:txBody>
            <a:bodyPr anchor="ctr"/>
            <a:lstStyle/>
            <a:p>
              <a:pPr algn="ctr"/>
              <a:endParaRPr/>
            </a:p>
          </p:txBody>
        </p:sp>
        <p:sp>
          <p:nvSpPr>
            <p:cNvPr id="28" name="Freeform: Shape 32"/>
            <p:cNvSpPr/>
            <p:nvPr/>
          </p:nvSpPr>
          <p:spPr bwMode="auto">
            <a:xfrm>
              <a:off x="4316059" y="2738673"/>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tx2"/>
            </a:solidFill>
            <a:ln>
              <a:noFill/>
            </a:ln>
          </p:spPr>
          <p:txBody>
            <a:bodyPr anchor="ctr"/>
            <a:lstStyle/>
            <a:p>
              <a:pPr algn="ctr"/>
              <a:endParaRPr/>
            </a:p>
          </p:txBody>
        </p:sp>
        <p:sp>
          <p:nvSpPr>
            <p:cNvPr id="29" name="Freeform: Shape 33"/>
            <p:cNvSpPr/>
            <p:nvPr/>
          </p:nvSpPr>
          <p:spPr bwMode="auto">
            <a:xfrm>
              <a:off x="3981451" y="2181218"/>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accent3"/>
            </a:solidFill>
            <a:ln>
              <a:noFill/>
            </a:ln>
          </p:spPr>
          <p:txBody>
            <a:bodyPr anchor="ctr"/>
            <a:lstStyle/>
            <a:p>
              <a:pPr algn="ctr"/>
              <a:endParaRPr/>
            </a:p>
          </p:txBody>
        </p:sp>
        <p:sp>
          <p:nvSpPr>
            <p:cNvPr id="30" name="Freeform: Shape 34"/>
            <p:cNvSpPr/>
            <p:nvPr/>
          </p:nvSpPr>
          <p:spPr bwMode="auto">
            <a:xfrm>
              <a:off x="4312693" y="3325751"/>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tx2"/>
            </a:solidFill>
            <a:ln>
              <a:noFill/>
            </a:ln>
          </p:spPr>
          <p:txBody>
            <a:bodyPr anchor="ctr"/>
            <a:lstStyle/>
            <a:p>
              <a:pPr algn="ctr"/>
              <a:endParaRPr/>
            </a:p>
          </p:txBody>
        </p:sp>
        <p:sp>
          <p:nvSpPr>
            <p:cNvPr id="31" name="Freeform: Shape 35"/>
            <p:cNvSpPr/>
            <p:nvPr/>
          </p:nvSpPr>
          <p:spPr bwMode="auto">
            <a:xfrm>
              <a:off x="4312693" y="3464442"/>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tx2"/>
            </a:solidFill>
            <a:ln>
              <a:noFill/>
            </a:ln>
          </p:spPr>
          <p:txBody>
            <a:bodyPr anchor="ctr"/>
            <a:lstStyle/>
            <a:p>
              <a:pPr algn="ctr"/>
              <a:endParaRPr/>
            </a:p>
          </p:txBody>
        </p:sp>
        <p:sp>
          <p:nvSpPr>
            <p:cNvPr id="32" name="Freeform: Shape 36"/>
            <p:cNvSpPr/>
            <p:nvPr/>
          </p:nvSpPr>
          <p:spPr bwMode="auto">
            <a:xfrm>
              <a:off x="4312693" y="3603132"/>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tx2"/>
            </a:solidFill>
            <a:ln>
              <a:noFill/>
            </a:ln>
          </p:spPr>
          <p:txBody>
            <a:bodyPr anchor="ctr"/>
            <a:lstStyle/>
            <a:p>
              <a:pPr algn="ctr"/>
              <a:endParaRPr/>
            </a:p>
          </p:txBody>
        </p:sp>
        <p:sp>
          <p:nvSpPr>
            <p:cNvPr id="33" name="Freeform: Shape 37"/>
            <p:cNvSpPr/>
            <p:nvPr/>
          </p:nvSpPr>
          <p:spPr bwMode="auto">
            <a:xfrm>
              <a:off x="4429166" y="3743169"/>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tx2"/>
            </a:solidFill>
            <a:ln>
              <a:noFill/>
            </a:ln>
          </p:spPr>
          <p:txBody>
            <a:bodyPr anchor="ctr"/>
            <a:lstStyle/>
            <a:p>
              <a:pPr algn="ctr"/>
              <a:endParaRPr/>
            </a:p>
          </p:txBody>
        </p:sp>
        <p:sp>
          <p:nvSpPr>
            <p:cNvPr id="34" name="Freeform: Shape 38"/>
            <p:cNvSpPr/>
            <p:nvPr/>
          </p:nvSpPr>
          <p:spPr bwMode="auto">
            <a:xfrm>
              <a:off x="5368357" y="2843701"/>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accent3"/>
            </a:solidFill>
            <a:ln>
              <a:noFill/>
            </a:ln>
          </p:spPr>
          <p:txBody>
            <a:bodyPr anchor="ctr"/>
            <a:lstStyle/>
            <a:p>
              <a:pPr algn="ctr"/>
              <a:endParaRPr/>
            </a:p>
          </p:txBody>
        </p:sp>
        <p:sp>
          <p:nvSpPr>
            <p:cNvPr id="35" name="Freeform: Shape 39"/>
            <p:cNvSpPr/>
            <p:nvPr/>
          </p:nvSpPr>
          <p:spPr bwMode="auto">
            <a:xfrm>
              <a:off x="3559994" y="2843701"/>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accent3"/>
            </a:solidFill>
            <a:ln>
              <a:noFill/>
            </a:ln>
          </p:spPr>
          <p:txBody>
            <a:bodyPr anchor="ctr"/>
            <a:lstStyle/>
            <a:p>
              <a:pPr algn="ctr"/>
              <a:endParaRPr/>
            </a:p>
          </p:txBody>
        </p:sp>
        <p:sp>
          <p:nvSpPr>
            <p:cNvPr id="36" name="Freeform: Shape 40"/>
            <p:cNvSpPr/>
            <p:nvPr/>
          </p:nvSpPr>
          <p:spPr bwMode="auto">
            <a:xfrm>
              <a:off x="4577282" y="1783324"/>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accent3"/>
            </a:solidFill>
            <a:ln>
              <a:noFill/>
            </a:ln>
          </p:spPr>
          <p:txBody>
            <a:bodyPr anchor="ctr"/>
            <a:lstStyle/>
            <a:p>
              <a:pPr algn="ctr"/>
              <a:endParaRPr/>
            </a:p>
          </p:txBody>
        </p:sp>
        <p:sp>
          <p:nvSpPr>
            <p:cNvPr id="37" name="Freeform: Shape 41"/>
            <p:cNvSpPr/>
            <p:nvPr/>
          </p:nvSpPr>
          <p:spPr bwMode="auto">
            <a:xfrm>
              <a:off x="5160994" y="2099754"/>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accent3"/>
            </a:solidFill>
            <a:ln>
              <a:noFill/>
            </a:ln>
          </p:spPr>
          <p:txBody>
            <a:bodyPr anchor="ctr"/>
            <a:lstStyle/>
            <a:p>
              <a:pPr algn="ctr"/>
              <a:endParaRPr/>
            </a:p>
          </p:txBody>
        </p:sp>
        <p:sp>
          <p:nvSpPr>
            <p:cNvPr id="38" name="Freeform: Shape 42"/>
            <p:cNvSpPr/>
            <p:nvPr/>
          </p:nvSpPr>
          <p:spPr bwMode="auto">
            <a:xfrm>
              <a:off x="3835355" y="2160347"/>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accent3"/>
            </a:solidFill>
            <a:ln>
              <a:noFill/>
            </a:ln>
          </p:spPr>
          <p:txBody>
            <a:bodyPr anchor="ctr"/>
            <a:lstStyle/>
            <a:p>
              <a:pPr algn="ctr"/>
              <a:endParaRPr/>
            </a:p>
          </p:txBody>
        </p:sp>
        <p:sp>
          <p:nvSpPr>
            <p:cNvPr id="39" name="Freeform: Shape 43"/>
            <p:cNvSpPr/>
            <p:nvPr/>
          </p:nvSpPr>
          <p:spPr bwMode="auto">
            <a:xfrm>
              <a:off x="1522051" y="3391057"/>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tx2"/>
            </a:solidFill>
            <a:ln>
              <a:noFill/>
            </a:ln>
          </p:spPr>
          <p:txBody>
            <a:bodyPr anchor="ctr"/>
            <a:lstStyle/>
            <a:p>
              <a:pPr algn="ctr"/>
              <a:endParaRPr/>
            </a:p>
          </p:txBody>
        </p:sp>
        <p:sp>
          <p:nvSpPr>
            <p:cNvPr id="40" name="Freeform: Shape 44"/>
            <p:cNvSpPr/>
            <p:nvPr/>
          </p:nvSpPr>
          <p:spPr bwMode="auto">
            <a:xfrm>
              <a:off x="1858005" y="3031539"/>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tx2"/>
            </a:solidFill>
            <a:ln>
              <a:noFill/>
            </a:ln>
          </p:spPr>
          <p:txBody>
            <a:bodyPr anchor="ctr"/>
            <a:lstStyle/>
            <a:p>
              <a:pPr algn="ctr"/>
              <a:endParaRPr/>
            </a:p>
          </p:txBody>
        </p:sp>
        <p:sp>
          <p:nvSpPr>
            <p:cNvPr id="41" name="Freeform: Shape 45"/>
            <p:cNvSpPr/>
            <p:nvPr/>
          </p:nvSpPr>
          <p:spPr bwMode="auto">
            <a:xfrm>
              <a:off x="2700247" y="2953441"/>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tx2"/>
            </a:solidFill>
            <a:ln>
              <a:noFill/>
            </a:ln>
          </p:spPr>
          <p:txBody>
            <a:bodyPr anchor="ctr"/>
            <a:lstStyle/>
            <a:p>
              <a:pPr algn="ctr"/>
              <a:endParaRPr/>
            </a:p>
          </p:txBody>
        </p:sp>
        <p:sp>
          <p:nvSpPr>
            <p:cNvPr id="42" name="Freeform: Shape 46"/>
            <p:cNvSpPr/>
            <p:nvPr/>
          </p:nvSpPr>
          <p:spPr bwMode="auto">
            <a:xfrm>
              <a:off x="3207881" y="3230149"/>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tx2"/>
            </a:solidFill>
            <a:ln>
              <a:noFill/>
            </a:ln>
          </p:spPr>
          <p:txBody>
            <a:bodyPr anchor="ctr"/>
            <a:lstStyle/>
            <a:p>
              <a:pPr algn="ctr"/>
              <a:endParaRPr/>
            </a:p>
          </p:txBody>
        </p:sp>
        <p:sp>
          <p:nvSpPr>
            <p:cNvPr id="43" name="Freeform: Shape 47"/>
            <p:cNvSpPr/>
            <p:nvPr/>
          </p:nvSpPr>
          <p:spPr bwMode="auto">
            <a:xfrm>
              <a:off x="3539123" y="3895998"/>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tx2"/>
            </a:solidFill>
            <a:ln>
              <a:noFill/>
            </a:ln>
          </p:spPr>
          <p:txBody>
            <a:bodyPr anchor="ctr"/>
            <a:lstStyle/>
            <a:p>
              <a:pPr algn="ctr"/>
              <a:endParaRPr/>
            </a:p>
          </p:txBody>
        </p:sp>
        <p:sp>
          <p:nvSpPr>
            <p:cNvPr id="44" name="Freeform: Shape 48"/>
            <p:cNvSpPr/>
            <p:nvPr/>
          </p:nvSpPr>
          <p:spPr bwMode="auto">
            <a:xfrm>
              <a:off x="1235244" y="3609192"/>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tx2"/>
            </a:solidFill>
            <a:ln>
              <a:noFill/>
            </a:ln>
          </p:spPr>
          <p:txBody>
            <a:bodyPr anchor="ctr"/>
            <a:lstStyle/>
            <a:p>
              <a:pPr algn="ctr"/>
              <a:endParaRPr/>
            </a:p>
          </p:txBody>
        </p:sp>
        <p:sp>
          <p:nvSpPr>
            <p:cNvPr id="45" name="Freeform: Shape 49"/>
            <p:cNvSpPr/>
            <p:nvPr/>
          </p:nvSpPr>
          <p:spPr bwMode="auto">
            <a:xfrm>
              <a:off x="1262847" y="4489809"/>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tx2"/>
            </a:solidFill>
            <a:ln>
              <a:noFill/>
            </a:ln>
          </p:spPr>
          <p:txBody>
            <a:bodyPr anchor="ctr"/>
            <a:lstStyle/>
            <a:p>
              <a:pPr algn="ctr"/>
              <a:endParaRPr/>
            </a:p>
          </p:txBody>
        </p:sp>
        <p:sp>
          <p:nvSpPr>
            <p:cNvPr id="46" name="Freeform: Shape 50"/>
            <p:cNvSpPr/>
            <p:nvPr/>
          </p:nvSpPr>
          <p:spPr bwMode="auto">
            <a:xfrm>
              <a:off x="2859135" y="3640835"/>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chemeClr val="accent2"/>
            </a:solidFill>
            <a:ln>
              <a:noFill/>
            </a:ln>
          </p:spPr>
          <p:txBody>
            <a:bodyPr anchor="ctr"/>
            <a:lstStyle/>
            <a:p>
              <a:pPr algn="ctr"/>
              <a:endParaRPr/>
            </a:p>
          </p:txBody>
        </p:sp>
        <p:sp>
          <p:nvSpPr>
            <p:cNvPr id="47" name="Freeform: Shape 51"/>
            <p:cNvSpPr/>
            <p:nvPr/>
          </p:nvSpPr>
          <p:spPr bwMode="auto">
            <a:xfrm>
              <a:off x="2004775" y="4182132"/>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chemeClr val="accent4"/>
            </a:solidFill>
            <a:ln>
              <a:noFill/>
            </a:ln>
          </p:spPr>
          <p:txBody>
            <a:bodyPr anchor="ctr"/>
            <a:lstStyle/>
            <a:p>
              <a:pPr algn="ctr"/>
              <a:endParaRPr/>
            </a:p>
          </p:txBody>
        </p:sp>
        <p:sp>
          <p:nvSpPr>
            <p:cNvPr id="48" name="Freeform: Shape 52"/>
            <p:cNvSpPr/>
            <p:nvPr/>
          </p:nvSpPr>
          <p:spPr bwMode="auto">
            <a:xfrm>
              <a:off x="2255899" y="4072391"/>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3"/>
            </a:solidFill>
            <a:ln>
              <a:noFill/>
            </a:ln>
          </p:spPr>
          <p:txBody>
            <a:bodyPr anchor="ctr"/>
            <a:lstStyle/>
            <a:p>
              <a:pPr algn="ctr"/>
              <a:endParaRPr/>
            </a:p>
          </p:txBody>
        </p:sp>
        <p:sp>
          <p:nvSpPr>
            <p:cNvPr id="49" name="Freeform: Shape 53"/>
            <p:cNvSpPr/>
            <p:nvPr/>
          </p:nvSpPr>
          <p:spPr bwMode="auto">
            <a:xfrm>
              <a:off x="2534626" y="4442008"/>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chemeClr val="accent4"/>
            </a:solidFill>
            <a:ln>
              <a:noFill/>
            </a:ln>
          </p:spPr>
          <p:txBody>
            <a:bodyPr anchor="ctr"/>
            <a:lstStyle/>
            <a:p>
              <a:pPr algn="ctr"/>
              <a:endParaRPr/>
            </a:p>
          </p:txBody>
        </p:sp>
        <p:sp>
          <p:nvSpPr>
            <p:cNvPr id="50" name="Freeform: Shape 54"/>
            <p:cNvSpPr/>
            <p:nvPr/>
          </p:nvSpPr>
          <p:spPr bwMode="auto">
            <a:xfrm>
              <a:off x="2836918" y="4452780"/>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Freeform: Shape 55"/>
            <p:cNvSpPr/>
            <p:nvPr/>
          </p:nvSpPr>
          <p:spPr bwMode="auto">
            <a:xfrm>
              <a:off x="3011964" y="4483077"/>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chemeClr val="accent2"/>
            </a:solidFill>
            <a:ln>
              <a:noFill/>
            </a:ln>
          </p:spPr>
          <p:txBody>
            <a:bodyPr anchor="ctr"/>
            <a:lstStyle/>
            <a:p>
              <a:pPr algn="ctr"/>
              <a:endParaRPr/>
            </a:p>
          </p:txBody>
        </p:sp>
        <p:sp>
          <p:nvSpPr>
            <p:cNvPr id="52" name="Freeform: Shape 56"/>
            <p:cNvSpPr/>
            <p:nvPr/>
          </p:nvSpPr>
          <p:spPr bwMode="auto">
            <a:xfrm>
              <a:off x="1681612" y="3959284"/>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chemeClr val="accent2"/>
            </a:solidFill>
            <a:ln>
              <a:noFill/>
            </a:ln>
          </p:spPr>
          <p:txBody>
            <a:bodyPr anchor="ctr"/>
            <a:lstStyle/>
            <a:p>
              <a:pPr algn="ctr"/>
              <a:endParaRPr/>
            </a:p>
          </p:txBody>
        </p:sp>
        <p:sp>
          <p:nvSpPr>
            <p:cNvPr id="53" name="Freeform: Shape 57"/>
            <p:cNvSpPr/>
            <p:nvPr/>
          </p:nvSpPr>
          <p:spPr bwMode="auto">
            <a:xfrm>
              <a:off x="2461241" y="3628716"/>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chemeClr val="accent4"/>
            </a:solidFill>
            <a:ln>
              <a:noFill/>
            </a:ln>
          </p:spPr>
          <p:txBody>
            <a:bodyPr anchor="ctr"/>
            <a:lstStyle/>
            <a:p>
              <a:pPr algn="ctr"/>
              <a:endParaRPr/>
            </a:p>
          </p:txBody>
        </p:sp>
        <p:sp>
          <p:nvSpPr>
            <p:cNvPr id="54" name="Freeform: Shape 58"/>
            <p:cNvSpPr/>
            <p:nvPr/>
          </p:nvSpPr>
          <p:spPr bwMode="auto">
            <a:xfrm>
              <a:off x="2365639" y="3525035"/>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chemeClr val="accent3"/>
            </a:solidFill>
            <a:ln>
              <a:noFill/>
            </a:ln>
          </p:spPr>
          <p:txBody>
            <a:bodyPr anchor="ctr"/>
            <a:lstStyle/>
            <a:p>
              <a:pPr algn="ctr"/>
              <a:endParaRPr/>
            </a:p>
          </p:txBody>
        </p:sp>
        <p:sp>
          <p:nvSpPr>
            <p:cNvPr id="55" name="Freeform: Shape 59"/>
            <p:cNvSpPr/>
            <p:nvPr/>
          </p:nvSpPr>
          <p:spPr bwMode="auto">
            <a:xfrm>
              <a:off x="1937449" y="3623330"/>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chemeClr val="accent1"/>
            </a:solidFill>
            <a:ln>
              <a:noFill/>
            </a:ln>
          </p:spPr>
          <p:txBody>
            <a:bodyPr anchor="ctr"/>
            <a:lstStyle/>
            <a:p>
              <a:pPr algn="ctr"/>
              <a:endParaRPr/>
            </a:p>
          </p:txBody>
        </p:sp>
        <p:sp>
          <p:nvSpPr>
            <p:cNvPr id="56" name="Freeform: Shape 60"/>
            <p:cNvSpPr/>
            <p:nvPr/>
          </p:nvSpPr>
          <p:spPr bwMode="auto">
            <a:xfrm>
              <a:off x="2080852" y="3768753"/>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chemeClr val="accent1"/>
            </a:solidFill>
            <a:ln>
              <a:noFill/>
            </a:ln>
          </p:spPr>
          <p:txBody>
            <a:bodyPr anchor="ctr"/>
            <a:lstStyle/>
            <a:p>
              <a:pPr algn="ctr"/>
              <a:endParaRPr/>
            </a:p>
          </p:txBody>
        </p:sp>
        <p:sp>
          <p:nvSpPr>
            <p:cNvPr id="57" name="Freeform: Shape 61"/>
            <p:cNvSpPr/>
            <p:nvPr/>
          </p:nvSpPr>
          <p:spPr bwMode="auto">
            <a:xfrm>
              <a:off x="2708816" y="4625133"/>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chemeClr val="accent4"/>
            </a:solidFill>
            <a:ln>
              <a:noFill/>
            </a:ln>
          </p:spPr>
          <p:txBody>
            <a:bodyPr anchor="ctr"/>
            <a:lstStyle/>
            <a:p>
              <a:pPr algn="ctr"/>
              <a:endParaRPr/>
            </a:p>
          </p:txBody>
        </p:sp>
        <p:sp>
          <p:nvSpPr>
            <p:cNvPr id="58" name="Freeform: Shape 62"/>
            <p:cNvSpPr/>
            <p:nvPr/>
          </p:nvSpPr>
          <p:spPr bwMode="auto">
            <a:xfrm>
              <a:off x="2815215" y="3964670"/>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1"/>
            </a:solidFill>
            <a:ln>
              <a:noFill/>
            </a:ln>
          </p:spPr>
          <p:txBody>
            <a:bodyPr anchor="ctr"/>
            <a:lstStyle/>
            <a:p>
              <a:pPr algn="ctr"/>
              <a:endParaRPr/>
            </a:p>
          </p:txBody>
        </p:sp>
      </p:grpSp>
      <p:grpSp>
        <p:nvGrpSpPr>
          <p:cNvPr id="2" name="PA_库_组合 1"/>
          <p:cNvGrpSpPr/>
          <p:nvPr>
            <p:custDataLst>
              <p:tags r:id="rId3"/>
            </p:custDataLst>
          </p:nvPr>
        </p:nvGrpSpPr>
        <p:grpSpPr>
          <a:xfrm>
            <a:off x="6083776" y="1877669"/>
            <a:ext cx="5385094" cy="1077218"/>
            <a:chOff x="6083776" y="1877669"/>
            <a:chExt cx="5385094" cy="1077218"/>
          </a:xfrm>
        </p:grpSpPr>
        <p:sp>
          <p:nvSpPr>
            <p:cNvPr id="13" name="TextBox 63"/>
            <p:cNvSpPr txBox="1"/>
            <p:nvPr/>
          </p:nvSpPr>
          <p:spPr>
            <a:xfrm>
              <a:off x="6083776" y="1877669"/>
              <a:ext cx="3570208" cy="769441"/>
            </a:xfrm>
            <a:prstGeom prst="rect">
              <a:avLst/>
            </a:prstGeom>
            <a:noFill/>
          </p:spPr>
          <p:txBody>
            <a:bodyPr wrap="none">
              <a:normAutofit/>
            </a:bodyPr>
            <a:lstStyle/>
            <a:p>
              <a:r>
                <a:rPr lang="zh-CN" altLang="en-US" sz="4400" b="1" dirty="0"/>
                <a:t>输入标题文本</a:t>
              </a:r>
            </a:p>
          </p:txBody>
        </p:sp>
        <p:sp>
          <p:nvSpPr>
            <p:cNvPr id="14" name="Rectangle 64"/>
            <p:cNvSpPr/>
            <p:nvPr/>
          </p:nvSpPr>
          <p:spPr>
            <a:xfrm>
              <a:off x="6083776" y="2647110"/>
              <a:ext cx="5385094" cy="307777"/>
            </a:xfrm>
            <a:prstGeom prst="rect">
              <a:avLst/>
            </a:prstGeom>
          </p:spPr>
          <p:txBody>
            <a:bodyPr wrap="square">
              <a:normAutofit fontScale="92500" lnSpcReduction="20000"/>
            </a:bodyPr>
            <a:lstStyle/>
            <a:p>
              <a:pPr>
                <a:lnSpc>
                  <a:spcPct val="120000"/>
                </a:lnSpc>
              </a:pPr>
              <a:r>
                <a:rPr lang="zh-CN" altLang="en-US" sz="1400" dirty="0"/>
                <a:t>请替换文字内容复制你的内容到此（请选择只保留文本）</a:t>
              </a:r>
            </a:p>
          </p:txBody>
        </p:sp>
      </p:grpSp>
      <p:grpSp>
        <p:nvGrpSpPr>
          <p:cNvPr id="71" name="PA_库_组合 70"/>
          <p:cNvGrpSpPr/>
          <p:nvPr>
            <p:custDataLst>
              <p:tags r:id="rId4"/>
            </p:custDataLst>
          </p:nvPr>
        </p:nvGrpSpPr>
        <p:grpSpPr>
          <a:xfrm>
            <a:off x="6083776" y="3669669"/>
            <a:ext cx="2704894" cy="680699"/>
            <a:chOff x="6083776" y="3669669"/>
            <a:chExt cx="2704894" cy="680699"/>
          </a:xfrm>
        </p:grpSpPr>
        <p:sp>
          <p:nvSpPr>
            <p:cNvPr id="4" name="Freeform: Shape 13"/>
            <p:cNvSpPr/>
            <p:nvPr/>
          </p:nvSpPr>
          <p:spPr bwMode="auto">
            <a:xfrm>
              <a:off x="6083776"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1"/>
            </a:solidFill>
            <a:ln>
              <a:noFill/>
            </a:ln>
          </p:spPr>
          <p:txBody>
            <a:bodyPr anchor="ctr"/>
            <a:lstStyle/>
            <a:p>
              <a:pPr algn="ctr"/>
              <a:endParaRPr/>
            </a:p>
          </p:txBody>
        </p:sp>
        <p:sp>
          <p:nvSpPr>
            <p:cNvPr id="11" name="Freeform: Shape 29"/>
            <p:cNvSpPr/>
            <p:nvPr/>
          </p:nvSpPr>
          <p:spPr bwMode="auto">
            <a:xfrm>
              <a:off x="6221877" y="3908632"/>
              <a:ext cx="281764" cy="202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1"/>
            </a:solidFill>
            <a:ln>
              <a:noFill/>
            </a:ln>
            <a:effectLst/>
          </p:spPr>
          <p:txBody>
            <a:bodyPr anchor="ctr"/>
            <a:lstStyle/>
            <a:p>
              <a:pPr algn="ctr"/>
              <a:endParaRPr/>
            </a:p>
          </p:txBody>
        </p:sp>
        <p:grpSp>
          <p:nvGrpSpPr>
            <p:cNvPr id="15" name="Group 1"/>
            <p:cNvGrpSpPr/>
            <p:nvPr/>
          </p:nvGrpSpPr>
          <p:grpSpPr>
            <a:xfrm>
              <a:off x="6615725" y="3669669"/>
              <a:ext cx="2172945" cy="680699"/>
              <a:chOff x="6615725" y="3647931"/>
              <a:chExt cx="2172945" cy="680699"/>
            </a:xfrm>
          </p:grpSpPr>
          <p:sp>
            <p:nvSpPr>
              <p:cNvPr id="25" name="Rectangle 65"/>
              <p:cNvSpPr/>
              <p:nvPr/>
            </p:nvSpPr>
            <p:spPr>
              <a:xfrm>
                <a:off x="6615725" y="3647931"/>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dirty="0">
                    <a:solidFill>
                      <a:schemeClr val="accent1"/>
                    </a:solidFill>
                  </a:rPr>
                  <a:t>输入标题文本</a:t>
                </a:r>
              </a:p>
            </p:txBody>
          </p:sp>
          <p:sp>
            <p:nvSpPr>
              <p:cNvPr id="26" name="Rectangle 70"/>
              <p:cNvSpPr/>
              <p:nvPr/>
            </p:nvSpPr>
            <p:spPr>
              <a:xfrm>
                <a:off x="6615725" y="3894152"/>
                <a:ext cx="2172945" cy="434478"/>
              </a:xfrm>
              <a:prstGeom prst="rect">
                <a:avLst/>
              </a:prstGeom>
            </p:spPr>
            <p:txBody>
              <a:bodyPr wrap="square" lIns="144000" tIns="0" rIns="0" bIns="0" anchor="ctr">
                <a:normAutofit/>
              </a:bodyPr>
              <a:lstStyle/>
              <a:p>
                <a:pPr lvl="0">
                  <a:lnSpc>
                    <a:spcPct val="120000"/>
                  </a:lnSpc>
                </a:pPr>
                <a:r>
                  <a:rPr lang="zh-CN" altLang="en-US" sz="1000" dirty="0">
                    <a:solidFill>
                      <a:sysClr val="windowText" lastClr="000000"/>
                    </a:solidFill>
                  </a:rPr>
                  <a:t>请替换文字内容复制你的内容到此</a:t>
                </a:r>
                <a:br>
                  <a:rPr lang="zh-CN" altLang="en-US" sz="1000" dirty="0">
                    <a:solidFill>
                      <a:sysClr val="windowText" lastClr="000000"/>
                    </a:solidFill>
                  </a:rPr>
                </a:br>
                <a:r>
                  <a:rPr lang="zh-CN" altLang="en-US" sz="1000" dirty="0">
                    <a:solidFill>
                      <a:sysClr val="windowText" lastClr="000000"/>
                    </a:solidFill>
                  </a:rPr>
                  <a:t>（请选择只保留文本）</a:t>
                </a:r>
              </a:p>
            </p:txBody>
          </p:sp>
        </p:grpSp>
      </p:grpSp>
      <p:grpSp>
        <p:nvGrpSpPr>
          <p:cNvPr id="69" name="PA_库_组合 68"/>
          <p:cNvGrpSpPr/>
          <p:nvPr>
            <p:custDataLst>
              <p:tags r:id="rId5"/>
            </p:custDataLst>
          </p:nvPr>
        </p:nvGrpSpPr>
        <p:grpSpPr>
          <a:xfrm>
            <a:off x="8765262" y="3669669"/>
            <a:ext cx="2707601" cy="680699"/>
            <a:chOff x="8765262" y="3669669"/>
            <a:chExt cx="2707601" cy="680699"/>
          </a:xfrm>
        </p:grpSpPr>
        <p:sp>
          <p:nvSpPr>
            <p:cNvPr id="5" name="Freeform: Shape 14"/>
            <p:cNvSpPr/>
            <p:nvPr/>
          </p:nvSpPr>
          <p:spPr bwMode="auto">
            <a:xfrm>
              <a:off x="8765262"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2"/>
            </a:solidFill>
            <a:ln>
              <a:noFill/>
            </a:ln>
          </p:spPr>
          <p:txBody>
            <a:bodyPr anchor="ctr"/>
            <a:lstStyle/>
            <a:p>
              <a:pPr algn="ctr"/>
              <a:endParaRPr/>
            </a:p>
          </p:txBody>
        </p:sp>
        <p:grpSp>
          <p:nvGrpSpPr>
            <p:cNvPr id="10" name="Group 26"/>
            <p:cNvGrpSpPr/>
            <p:nvPr/>
          </p:nvGrpSpPr>
          <p:grpSpPr>
            <a:xfrm>
              <a:off x="8949303" y="3868895"/>
              <a:ext cx="193623" cy="282247"/>
              <a:chOff x="3582988" y="3510757"/>
              <a:chExt cx="319088" cy="465138"/>
            </a:xfrm>
            <a:solidFill>
              <a:schemeClr val="accent2"/>
            </a:solidFill>
          </p:grpSpPr>
          <p:sp>
            <p:nvSpPr>
              <p:cNvPr id="59" name="Freeform: Shape 27"/>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anchor="ctr"/>
              <a:lstStyle/>
              <a:p>
                <a:pPr algn="ctr"/>
                <a:endParaRPr/>
              </a:p>
            </p:txBody>
          </p:sp>
          <p:sp>
            <p:nvSpPr>
              <p:cNvPr id="60" name="Freeform: Shape 28"/>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anchor="ctr"/>
              <a:lstStyle/>
              <a:p>
                <a:pPr algn="ctr"/>
                <a:endParaRPr/>
              </a:p>
            </p:txBody>
          </p:sp>
        </p:grpSp>
        <p:grpSp>
          <p:nvGrpSpPr>
            <p:cNvPr id="16" name="Group 71"/>
            <p:cNvGrpSpPr/>
            <p:nvPr/>
          </p:nvGrpSpPr>
          <p:grpSpPr>
            <a:xfrm>
              <a:off x="9299918" y="3669669"/>
              <a:ext cx="2172945" cy="680699"/>
              <a:chOff x="6615725" y="3647931"/>
              <a:chExt cx="2172945" cy="680699"/>
            </a:xfrm>
          </p:grpSpPr>
          <p:sp>
            <p:nvSpPr>
              <p:cNvPr id="23" name="Rectangle 72"/>
              <p:cNvSpPr/>
              <p:nvPr/>
            </p:nvSpPr>
            <p:spPr>
              <a:xfrm>
                <a:off x="6615725" y="3647931"/>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dirty="0">
                    <a:solidFill>
                      <a:schemeClr val="accent2"/>
                    </a:solidFill>
                  </a:rPr>
                  <a:t>输入标题文本</a:t>
                </a:r>
              </a:p>
            </p:txBody>
          </p:sp>
          <p:sp>
            <p:nvSpPr>
              <p:cNvPr id="24" name="Rectangle 73"/>
              <p:cNvSpPr/>
              <p:nvPr/>
            </p:nvSpPr>
            <p:spPr>
              <a:xfrm>
                <a:off x="6615725" y="3894152"/>
                <a:ext cx="2172945" cy="434478"/>
              </a:xfrm>
              <a:prstGeom prst="rect">
                <a:avLst/>
              </a:prstGeom>
            </p:spPr>
            <p:txBody>
              <a:bodyPr wrap="square" lIns="144000" tIns="0" rIns="0" bIns="0" anchor="ctr">
                <a:normAutofit/>
              </a:bodyPr>
              <a:lstStyle/>
              <a:p>
                <a:pPr lvl="0">
                  <a:lnSpc>
                    <a:spcPct val="120000"/>
                  </a:lnSpc>
                </a:pPr>
                <a:r>
                  <a:rPr lang="zh-CN" altLang="en-US" sz="1000" dirty="0">
                    <a:solidFill>
                      <a:sysClr val="windowText" lastClr="000000"/>
                    </a:solidFill>
                  </a:rPr>
                  <a:t>请替换文字内容复制你的内容到此</a:t>
                </a:r>
                <a:br>
                  <a:rPr lang="zh-CN" altLang="en-US" sz="1000" dirty="0">
                    <a:solidFill>
                      <a:sysClr val="windowText" lastClr="000000"/>
                    </a:solidFill>
                  </a:rPr>
                </a:br>
                <a:r>
                  <a:rPr lang="zh-CN" altLang="en-US" sz="1000" dirty="0">
                    <a:solidFill>
                      <a:sysClr val="windowText" lastClr="000000"/>
                    </a:solidFill>
                  </a:rPr>
                  <a:t>（请选择只保留文本）</a:t>
                </a:r>
              </a:p>
            </p:txBody>
          </p:sp>
        </p:grpSp>
      </p:grpSp>
      <p:grpSp>
        <p:nvGrpSpPr>
          <p:cNvPr id="70" name="PA_库_组合 69"/>
          <p:cNvGrpSpPr/>
          <p:nvPr>
            <p:custDataLst>
              <p:tags r:id="rId6"/>
            </p:custDataLst>
          </p:nvPr>
        </p:nvGrpSpPr>
        <p:grpSpPr>
          <a:xfrm>
            <a:off x="6083776" y="4651224"/>
            <a:ext cx="2704894" cy="680699"/>
            <a:chOff x="6083776" y="4651224"/>
            <a:chExt cx="2704894" cy="680699"/>
          </a:xfrm>
        </p:grpSpPr>
        <p:sp>
          <p:nvSpPr>
            <p:cNvPr id="6" name="Freeform: Shape 15"/>
            <p:cNvSpPr/>
            <p:nvPr/>
          </p:nvSpPr>
          <p:spPr bwMode="auto">
            <a:xfrm>
              <a:off x="6083776"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3"/>
            </a:solidFill>
            <a:ln>
              <a:noFill/>
            </a:ln>
          </p:spPr>
          <p:txBody>
            <a:bodyPr anchor="ctr"/>
            <a:lstStyle/>
            <a:p>
              <a:pPr algn="ctr"/>
              <a:endParaRPr/>
            </a:p>
          </p:txBody>
        </p:sp>
        <p:grpSp>
          <p:nvGrpSpPr>
            <p:cNvPr id="8" name="Group 17"/>
            <p:cNvGrpSpPr/>
            <p:nvPr/>
          </p:nvGrpSpPr>
          <p:grpSpPr>
            <a:xfrm>
              <a:off x="6212664" y="4868271"/>
              <a:ext cx="282246" cy="246604"/>
              <a:chOff x="6357938" y="3535363"/>
              <a:chExt cx="465138" cy="406400"/>
            </a:xfrm>
            <a:solidFill>
              <a:schemeClr val="accent3"/>
            </a:solidFill>
          </p:grpSpPr>
          <p:sp>
            <p:nvSpPr>
              <p:cNvPr id="65" name="Freeform: Shape 18"/>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anchor="ctr"/>
              <a:lstStyle/>
              <a:p>
                <a:pPr algn="ctr"/>
                <a:endParaRPr/>
              </a:p>
            </p:txBody>
          </p:sp>
          <p:sp>
            <p:nvSpPr>
              <p:cNvPr id="66" name="Freeform: Shape 19"/>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anchor="ctr"/>
              <a:lstStyle/>
              <a:p>
                <a:pPr algn="ctr"/>
                <a:endParaRPr/>
              </a:p>
            </p:txBody>
          </p:sp>
          <p:sp>
            <p:nvSpPr>
              <p:cNvPr id="67" name="Freeform: Shape 20"/>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anchor="ctr"/>
              <a:lstStyle/>
              <a:p>
                <a:pPr algn="ctr"/>
                <a:endParaRPr/>
              </a:p>
            </p:txBody>
          </p:sp>
        </p:grpSp>
        <p:grpSp>
          <p:nvGrpSpPr>
            <p:cNvPr id="17" name="Group 74"/>
            <p:cNvGrpSpPr/>
            <p:nvPr/>
          </p:nvGrpSpPr>
          <p:grpSpPr>
            <a:xfrm>
              <a:off x="6615725" y="4651224"/>
              <a:ext cx="2172945" cy="680699"/>
              <a:chOff x="6615725" y="3647931"/>
              <a:chExt cx="2172945" cy="680699"/>
            </a:xfrm>
          </p:grpSpPr>
          <p:sp>
            <p:nvSpPr>
              <p:cNvPr id="21" name="Rectangle 75"/>
              <p:cNvSpPr/>
              <p:nvPr/>
            </p:nvSpPr>
            <p:spPr>
              <a:xfrm>
                <a:off x="6615725" y="3647931"/>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dirty="0">
                    <a:solidFill>
                      <a:schemeClr val="accent3"/>
                    </a:solidFill>
                  </a:rPr>
                  <a:t>输入标题文本</a:t>
                </a:r>
              </a:p>
            </p:txBody>
          </p:sp>
          <p:sp>
            <p:nvSpPr>
              <p:cNvPr id="22" name="Rectangle 76"/>
              <p:cNvSpPr/>
              <p:nvPr/>
            </p:nvSpPr>
            <p:spPr>
              <a:xfrm>
                <a:off x="6615725" y="3894152"/>
                <a:ext cx="2172945" cy="434478"/>
              </a:xfrm>
              <a:prstGeom prst="rect">
                <a:avLst/>
              </a:prstGeom>
            </p:spPr>
            <p:txBody>
              <a:bodyPr wrap="square" lIns="144000" tIns="0" rIns="0" bIns="0" anchor="ctr">
                <a:normAutofit/>
              </a:bodyPr>
              <a:lstStyle/>
              <a:p>
                <a:pPr lvl="0">
                  <a:lnSpc>
                    <a:spcPct val="120000"/>
                  </a:lnSpc>
                </a:pPr>
                <a:r>
                  <a:rPr lang="zh-CN" altLang="en-US" sz="1000" dirty="0">
                    <a:solidFill>
                      <a:sysClr val="windowText" lastClr="000000"/>
                    </a:solidFill>
                  </a:rPr>
                  <a:t>请替换文字内容复制你的内容到此</a:t>
                </a:r>
                <a:br>
                  <a:rPr lang="zh-CN" altLang="en-US" sz="1000" dirty="0">
                    <a:solidFill>
                      <a:sysClr val="windowText" lastClr="000000"/>
                    </a:solidFill>
                  </a:rPr>
                </a:br>
                <a:r>
                  <a:rPr lang="zh-CN" altLang="en-US" sz="1000" dirty="0">
                    <a:solidFill>
                      <a:sysClr val="windowText" lastClr="000000"/>
                    </a:solidFill>
                  </a:rPr>
                  <a:t>（请选择只保留文本）</a:t>
                </a:r>
              </a:p>
            </p:txBody>
          </p:sp>
        </p:grpSp>
      </p:grpSp>
      <p:grpSp>
        <p:nvGrpSpPr>
          <p:cNvPr id="68" name="PA_库_组合 67"/>
          <p:cNvGrpSpPr/>
          <p:nvPr>
            <p:custDataLst>
              <p:tags r:id="rId7"/>
            </p:custDataLst>
          </p:nvPr>
        </p:nvGrpSpPr>
        <p:grpSpPr>
          <a:xfrm>
            <a:off x="8765262" y="4651224"/>
            <a:ext cx="2707601" cy="680699"/>
            <a:chOff x="8765262" y="4651224"/>
            <a:chExt cx="2707601" cy="680699"/>
          </a:xfrm>
        </p:grpSpPr>
        <p:sp>
          <p:nvSpPr>
            <p:cNvPr id="7" name="Freeform: Shape 16"/>
            <p:cNvSpPr/>
            <p:nvPr/>
          </p:nvSpPr>
          <p:spPr bwMode="auto">
            <a:xfrm>
              <a:off x="8765262"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4"/>
            </a:solidFill>
            <a:ln>
              <a:noFill/>
            </a:ln>
          </p:spPr>
          <p:txBody>
            <a:bodyPr anchor="ctr"/>
            <a:lstStyle/>
            <a:p>
              <a:pPr algn="ctr"/>
              <a:endParaRPr/>
            </a:p>
          </p:txBody>
        </p:sp>
        <p:grpSp>
          <p:nvGrpSpPr>
            <p:cNvPr id="9" name="Group 21"/>
            <p:cNvGrpSpPr/>
            <p:nvPr/>
          </p:nvGrpSpPr>
          <p:grpSpPr>
            <a:xfrm>
              <a:off x="8907221" y="4850691"/>
              <a:ext cx="281764" cy="281764"/>
              <a:chOff x="8216107" y="2577307"/>
              <a:chExt cx="464344" cy="464344"/>
            </a:xfrm>
            <a:solidFill>
              <a:schemeClr val="accent4"/>
            </a:solidFill>
          </p:grpSpPr>
          <p:sp>
            <p:nvSpPr>
              <p:cNvPr id="61" name="Freeform: Shape 2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anchor="ctr"/>
              <a:lstStyle/>
              <a:p>
                <a:pPr algn="ctr"/>
                <a:endParaRPr/>
              </a:p>
            </p:txBody>
          </p:sp>
          <p:sp>
            <p:nvSpPr>
              <p:cNvPr id="62" name="Freeform: Shape 2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anchor="ctr"/>
              <a:lstStyle/>
              <a:p>
                <a:pPr algn="ctr"/>
                <a:endParaRPr/>
              </a:p>
            </p:txBody>
          </p:sp>
          <p:sp>
            <p:nvSpPr>
              <p:cNvPr id="63" name="Freeform: Shape 2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anchor="ctr"/>
              <a:lstStyle/>
              <a:p>
                <a:pPr algn="ctr"/>
                <a:endParaRPr/>
              </a:p>
            </p:txBody>
          </p:sp>
          <p:sp>
            <p:nvSpPr>
              <p:cNvPr id="64" name="Freeform: Shape 2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anchor="ctr"/>
              <a:lstStyle/>
              <a:p>
                <a:pPr algn="ctr"/>
                <a:endParaRPr/>
              </a:p>
            </p:txBody>
          </p:sp>
        </p:grpSp>
        <p:grpSp>
          <p:nvGrpSpPr>
            <p:cNvPr id="18" name="Group 77"/>
            <p:cNvGrpSpPr/>
            <p:nvPr/>
          </p:nvGrpSpPr>
          <p:grpSpPr>
            <a:xfrm>
              <a:off x="9299918" y="4651224"/>
              <a:ext cx="2172945" cy="680699"/>
              <a:chOff x="6615725" y="3647931"/>
              <a:chExt cx="2172945" cy="680699"/>
            </a:xfrm>
          </p:grpSpPr>
          <p:sp>
            <p:nvSpPr>
              <p:cNvPr id="19" name="Rectangle 78"/>
              <p:cNvSpPr/>
              <p:nvPr/>
            </p:nvSpPr>
            <p:spPr>
              <a:xfrm>
                <a:off x="6615725" y="3647931"/>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dirty="0">
                    <a:solidFill>
                      <a:schemeClr val="accent4"/>
                    </a:solidFill>
                  </a:rPr>
                  <a:t>输入标题文本</a:t>
                </a:r>
              </a:p>
            </p:txBody>
          </p:sp>
          <p:sp>
            <p:nvSpPr>
              <p:cNvPr id="20" name="Rectangle 79"/>
              <p:cNvSpPr/>
              <p:nvPr/>
            </p:nvSpPr>
            <p:spPr>
              <a:xfrm>
                <a:off x="6615725" y="3894152"/>
                <a:ext cx="2172945" cy="434478"/>
              </a:xfrm>
              <a:prstGeom prst="rect">
                <a:avLst/>
              </a:prstGeom>
            </p:spPr>
            <p:txBody>
              <a:bodyPr wrap="square" lIns="144000" tIns="0" rIns="0" bIns="0" anchor="ctr">
                <a:normAutofit/>
              </a:bodyPr>
              <a:lstStyle/>
              <a:p>
                <a:pPr lvl="0">
                  <a:lnSpc>
                    <a:spcPct val="120000"/>
                  </a:lnSpc>
                </a:pPr>
                <a:r>
                  <a:rPr lang="zh-CN" altLang="en-US" sz="1000" dirty="0">
                    <a:solidFill>
                      <a:sysClr val="windowText" lastClr="000000"/>
                    </a:solidFill>
                  </a:rPr>
                  <a:t>请替换文字内容复制你的内容到此</a:t>
                </a:r>
                <a:br>
                  <a:rPr lang="zh-CN" altLang="en-US" sz="1000" dirty="0">
                    <a:solidFill>
                      <a:sysClr val="windowText" lastClr="000000"/>
                    </a:solidFill>
                  </a:rPr>
                </a:br>
                <a:r>
                  <a:rPr lang="zh-CN" altLang="en-US" sz="1000" dirty="0">
                    <a:solidFill>
                      <a:sysClr val="windowText" lastClr="000000"/>
                    </a:solidFill>
                  </a:rPr>
                  <a:t>（请选择只保留文本）</a:t>
                </a:r>
              </a:p>
            </p:txBody>
          </p:sp>
        </p:gr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p:cTn id="21" dur="500" fill="hold"/>
                                        <p:tgtEl>
                                          <p:spTgt spid="71"/>
                                        </p:tgtEl>
                                        <p:attrNameLst>
                                          <p:attrName>ppt_w</p:attrName>
                                        </p:attrNameLst>
                                      </p:cBhvr>
                                      <p:tavLst>
                                        <p:tav tm="0">
                                          <p:val>
                                            <p:fltVal val="0"/>
                                          </p:val>
                                        </p:tav>
                                        <p:tav tm="100000">
                                          <p:val>
                                            <p:strVal val="#ppt_w"/>
                                          </p:val>
                                        </p:tav>
                                      </p:tavLst>
                                    </p:anim>
                                    <p:anim calcmode="lin" valueType="num">
                                      <p:cBhvr>
                                        <p:cTn id="22" dur="500" fill="hold"/>
                                        <p:tgtEl>
                                          <p:spTgt spid="71"/>
                                        </p:tgtEl>
                                        <p:attrNameLst>
                                          <p:attrName>ppt_h</p:attrName>
                                        </p:attrNameLst>
                                      </p:cBhvr>
                                      <p:tavLst>
                                        <p:tav tm="0">
                                          <p:val>
                                            <p:fltVal val="0"/>
                                          </p:val>
                                        </p:tav>
                                        <p:tav tm="100000">
                                          <p:val>
                                            <p:strVal val="#ppt_h"/>
                                          </p:val>
                                        </p:tav>
                                      </p:tavLst>
                                    </p:anim>
                                    <p:animEffect transition="in" filter="fade">
                                      <p:cBhvr>
                                        <p:cTn id="23" dur="500"/>
                                        <p:tgtEl>
                                          <p:spTgt spid="71"/>
                                        </p:tgtEl>
                                      </p:cBhvr>
                                    </p:animEffect>
                                    <p:anim calcmode="lin" valueType="num">
                                      <p:cBhvr>
                                        <p:cTn id="24" dur="500" fill="hold"/>
                                        <p:tgtEl>
                                          <p:spTgt spid="71"/>
                                        </p:tgtEl>
                                        <p:attrNameLst>
                                          <p:attrName>ppt_x</p:attrName>
                                        </p:attrNameLst>
                                      </p:cBhvr>
                                      <p:tavLst>
                                        <p:tav tm="0">
                                          <p:val>
                                            <p:fltVal val="0.5"/>
                                          </p:val>
                                        </p:tav>
                                        <p:tav tm="100000">
                                          <p:val>
                                            <p:strVal val="#ppt_x"/>
                                          </p:val>
                                        </p:tav>
                                      </p:tavLst>
                                    </p:anim>
                                    <p:anim calcmode="lin" valueType="num">
                                      <p:cBhvr>
                                        <p:cTn id="25" dur="500" fill="hold"/>
                                        <p:tgtEl>
                                          <p:spTgt spid="71"/>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anim calcmode="lin" valueType="num">
                                      <p:cBhvr>
                                        <p:cTn id="32" dur="500" fill="hold"/>
                                        <p:tgtEl>
                                          <p:spTgt spid="69"/>
                                        </p:tgtEl>
                                        <p:attrNameLst>
                                          <p:attrName>ppt_x</p:attrName>
                                        </p:attrNameLst>
                                      </p:cBhvr>
                                      <p:tavLst>
                                        <p:tav tm="0">
                                          <p:val>
                                            <p:fltVal val="0.5"/>
                                          </p:val>
                                        </p:tav>
                                        <p:tav tm="100000">
                                          <p:val>
                                            <p:strVal val="#ppt_x"/>
                                          </p:val>
                                        </p:tav>
                                      </p:tavLst>
                                    </p:anim>
                                    <p:anim calcmode="lin" valueType="num">
                                      <p:cBhvr>
                                        <p:cTn id="33" dur="500" fill="hold"/>
                                        <p:tgtEl>
                                          <p:spTgt spid="69"/>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70"/>
                                        </p:tgtEl>
                                        <p:attrNameLst>
                                          <p:attrName>style.visibility</p:attrName>
                                        </p:attrNameLst>
                                      </p:cBhvr>
                                      <p:to>
                                        <p:strVal val="visible"/>
                                      </p:to>
                                    </p:set>
                                    <p:anim calcmode="lin" valueType="num">
                                      <p:cBhvr>
                                        <p:cTn id="37" dur="500" fill="hold"/>
                                        <p:tgtEl>
                                          <p:spTgt spid="70"/>
                                        </p:tgtEl>
                                        <p:attrNameLst>
                                          <p:attrName>ppt_w</p:attrName>
                                        </p:attrNameLst>
                                      </p:cBhvr>
                                      <p:tavLst>
                                        <p:tav tm="0">
                                          <p:val>
                                            <p:fltVal val="0"/>
                                          </p:val>
                                        </p:tav>
                                        <p:tav tm="100000">
                                          <p:val>
                                            <p:strVal val="#ppt_w"/>
                                          </p:val>
                                        </p:tav>
                                      </p:tavLst>
                                    </p:anim>
                                    <p:anim calcmode="lin" valueType="num">
                                      <p:cBhvr>
                                        <p:cTn id="38" dur="500" fill="hold"/>
                                        <p:tgtEl>
                                          <p:spTgt spid="70"/>
                                        </p:tgtEl>
                                        <p:attrNameLst>
                                          <p:attrName>ppt_h</p:attrName>
                                        </p:attrNameLst>
                                      </p:cBhvr>
                                      <p:tavLst>
                                        <p:tav tm="0">
                                          <p:val>
                                            <p:fltVal val="0"/>
                                          </p:val>
                                        </p:tav>
                                        <p:tav tm="100000">
                                          <p:val>
                                            <p:strVal val="#ppt_h"/>
                                          </p:val>
                                        </p:tav>
                                      </p:tavLst>
                                    </p:anim>
                                    <p:animEffect transition="in" filter="fade">
                                      <p:cBhvr>
                                        <p:cTn id="39" dur="500"/>
                                        <p:tgtEl>
                                          <p:spTgt spid="70"/>
                                        </p:tgtEl>
                                      </p:cBhvr>
                                    </p:animEffect>
                                    <p:anim calcmode="lin" valueType="num">
                                      <p:cBhvr>
                                        <p:cTn id="40" dur="500" fill="hold"/>
                                        <p:tgtEl>
                                          <p:spTgt spid="70"/>
                                        </p:tgtEl>
                                        <p:attrNameLst>
                                          <p:attrName>ppt_x</p:attrName>
                                        </p:attrNameLst>
                                      </p:cBhvr>
                                      <p:tavLst>
                                        <p:tav tm="0">
                                          <p:val>
                                            <p:fltVal val="0.5"/>
                                          </p:val>
                                        </p:tav>
                                        <p:tav tm="100000">
                                          <p:val>
                                            <p:strVal val="#ppt_x"/>
                                          </p:val>
                                        </p:tav>
                                      </p:tavLst>
                                    </p:anim>
                                    <p:anim calcmode="lin" valueType="num">
                                      <p:cBhvr>
                                        <p:cTn id="41" dur="500" fill="hold"/>
                                        <p:tgtEl>
                                          <p:spTgt spid="70"/>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53" presetClass="entr" presetSubtype="528" fill="hold" nodeType="afterEffect">
                                  <p:stCondLst>
                                    <p:cond delay="0"/>
                                  </p:stCondLst>
                                  <p:childTnLst>
                                    <p:set>
                                      <p:cBhvr>
                                        <p:cTn id="44" dur="1" fill="hold">
                                          <p:stCondLst>
                                            <p:cond delay="0"/>
                                          </p:stCondLst>
                                        </p:cTn>
                                        <p:tgtEl>
                                          <p:spTgt spid="68"/>
                                        </p:tgtEl>
                                        <p:attrNameLst>
                                          <p:attrName>style.visibility</p:attrName>
                                        </p:attrNameLst>
                                      </p:cBhvr>
                                      <p:to>
                                        <p:strVal val="visible"/>
                                      </p:to>
                                    </p:set>
                                    <p:anim calcmode="lin" valueType="num">
                                      <p:cBhvr>
                                        <p:cTn id="45" dur="500" fill="hold"/>
                                        <p:tgtEl>
                                          <p:spTgt spid="68"/>
                                        </p:tgtEl>
                                        <p:attrNameLst>
                                          <p:attrName>ppt_w</p:attrName>
                                        </p:attrNameLst>
                                      </p:cBhvr>
                                      <p:tavLst>
                                        <p:tav tm="0">
                                          <p:val>
                                            <p:fltVal val="0"/>
                                          </p:val>
                                        </p:tav>
                                        <p:tav tm="100000">
                                          <p:val>
                                            <p:strVal val="#ppt_w"/>
                                          </p:val>
                                        </p:tav>
                                      </p:tavLst>
                                    </p:anim>
                                    <p:anim calcmode="lin" valueType="num">
                                      <p:cBhvr>
                                        <p:cTn id="46" dur="500" fill="hold"/>
                                        <p:tgtEl>
                                          <p:spTgt spid="68"/>
                                        </p:tgtEl>
                                        <p:attrNameLst>
                                          <p:attrName>ppt_h</p:attrName>
                                        </p:attrNameLst>
                                      </p:cBhvr>
                                      <p:tavLst>
                                        <p:tav tm="0">
                                          <p:val>
                                            <p:fltVal val="0"/>
                                          </p:val>
                                        </p:tav>
                                        <p:tav tm="100000">
                                          <p:val>
                                            <p:strVal val="#ppt_h"/>
                                          </p:val>
                                        </p:tav>
                                      </p:tavLst>
                                    </p:anim>
                                    <p:animEffect transition="in" filter="fade">
                                      <p:cBhvr>
                                        <p:cTn id="47" dur="500"/>
                                        <p:tgtEl>
                                          <p:spTgt spid="68"/>
                                        </p:tgtEl>
                                      </p:cBhvr>
                                    </p:animEffect>
                                    <p:anim calcmode="lin" valueType="num">
                                      <p:cBhvr>
                                        <p:cTn id="48" dur="500" fill="hold"/>
                                        <p:tgtEl>
                                          <p:spTgt spid="68"/>
                                        </p:tgtEl>
                                        <p:attrNameLst>
                                          <p:attrName>ppt_x</p:attrName>
                                        </p:attrNameLst>
                                      </p:cBhvr>
                                      <p:tavLst>
                                        <p:tav tm="0">
                                          <p:val>
                                            <p:fltVal val="0.5"/>
                                          </p:val>
                                        </p:tav>
                                        <p:tav tm="100000">
                                          <p:val>
                                            <p:strVal val="#ppt_x"/>
                                          </p:val>
                                        </p:tav>
                                      </p:tavLst>
                                    </p:anim>
                                    <p:anim calcmode="lin" valueType="num">
                                      <p:cBhvr>
                                        <p:cTn id="49" dur="500" fill="hold"/>
                                        <p:tgtEl>
                                          <p:spTgt spid="6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529" y="-297"/>
            <a:ext cx="12193057" cy="6858594"/>
          </a:xfrm>
          <a:prstGeom prst="rect">
            <a:avLst/>
          </a:prstGeom>
        </p:spPr>
      </p:pic>
      <p:sp>
        <p:nvSpPr>
          <p:cNvPr id="11" name="矩形: 圆角 10"/>
          <p:cNvSpPr/>
          <p:nvPr/>
        </p:nvSpPr>
        <p:spPr>
          <a:xfrm>
            <a:off x="1123950" y="725478"/>
            <a:ext cx="10077713" cy="5561022"/>
          </a:xfrm>
          <a:prstGeom prst="roundRect">
            <a:avLst/>
          </a:prstGeom>
          <a:solidFill>
            <a:schemeClr val="bg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latin typeface="+mn-ea"/>
            </a:endParaRPr>
          </a:p>
        </p:txBody>
      </p:sp>
      <p:pic>
        <p:nvPicPr>
          <p:cNvPr id="12" name="图片 11"/>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17255676">
            <a:off x="3413515" y="0"/>
            <a:ext cx="5364970" cy="6858000"/>
          </a:xfrm>
          <a:prstGeom prst="rect">
            <a:avLst/>
          </a:prstGeom>
        </p:spPr>
      </p:pic>
      <p:sp>
        <p:nvSpPr>
          <p:cNvPr id="13" name="矩形 12"/>
          <p:cNvSpPr/>
          <p:nvPr/>
        </p:nvSpPr>
        <p:spPr>
          <a:xfrm>
            <a:off x="3517376" y="3504978"/>
            <a:ext cx="5664724" cy="574453"/>
          </a:xfrm>
          <a:prstGeom prst="rect">
            <a:avLst/>
          </a:prstGeom>
        </p:spPr>
        <p:txBody>
          <a:bodyPr wrap="square" lIns="0" tIns="0" rIns="0" bIns="0">
            <a:spAutoFit/>
          </a:bodyPr>
          <a:lstStyle/>
          <a:p>
            <a:pPr lvl="0" algn="ctr"/>
            <a:r>
              <a:rPr lang="zh-CN" altLang="en-US" sz="3735" b="1" dirty="0">
                <a:solidFill>
                  <a:schemeClr val="accent1"/>
                </a:solidFill>
                <a:latin typeface="+mn-ea"/>
              </a:rPr>
              <a:t>此处输入标题</a:t>
            </a:r>
            <a:endParaRPr lang="en-US" altLang="zh-CN" sz="3735" b="1" dirty="0">
              <a:solidFill>
                <a:schemeClr val="accent1"/>
              </a:solidFill>
              <a:latin typeface="+mn-ea"/>
            </a:endParaRPr>
          </a:p>
        </p:txBody>
      </p:sp>
      <p:sp>
        <p:nvSpPr>
          <p:cNvPr id="14" name="文本框 13"/>
          <p:cNvSpPr txBox="1"/>
          <p:nvPr/>
        </p:nvSpPr>
        <p:spPr>
          <a:xfrm>
            <a:off x="4463542" y="4155639"/>
            <a:ext cx="3772392" cy="407612"/>
          </a:xfrm>
          <a:prstGeom prst="rect">
            <a:avLst/>
          </a:prstGeom>
          <a:noFill/>
        </p:spPr>
        <p:txBody>
          <a:bodyPr wrap="square" lIns="0" tIns="0" rIns="0" bIns="0" rtlCol="0">
            <a:spAutoFit/>
          </a:bodyPr>
          <a:lstStyle/>
          <a:p>
            <a:pPr algn="ctr">
              <a:lnSpc>
                <a:spcPct val="150000"/>
              </a:lnSpc>
            </a:pPr>
            <a:r>
              <a:rPr lang="zh-CN" altLang="en-US" sz="935" dirty="0">
                <a:solidFill>
                  <a:schemeClr val="bg1">
                    <a:lumMod val="65000"/>
                  </a:schemeClr>
                </a:solidFill>
                <a:latin typeface="+mn-ea"/>
                <a:cs typeface="+mn-ea"/>
                <a:sym typeface="Arial" panose="020B0604020202020204" pitchFamily="34" charset="0"/>
              </a:rPr>
              <a:t>请替换文字内容，修改文字内容，也可以直接复制你的内容到此。请替换文字内容，修改文字内容，也可以直接复制你的内容到此。</a:t>
            </a:r>
          </a:p>
        </p:txBody>
      </p:sp>
      <p:sp>
        <p:nvSpPr>
          <p:cNvPr id="15" name="椭圆 14"/>
          <p:cNvSpPr/>
          <p:nvPr/>
        </p:nvSpPr>
        <p:spPr>
          <a:xfrm>
            <a:off x="5691652" y="2084090"/>
            <a:ext cx="1316172" cy="134468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mn-ea"/>
              </a:rPr>
              <a:t>03</a:t>
            </a:r>
            <a:endParaRPr lang="zh-CN" altLang="en-US" sz="4800" b="1" dirty="0">
              <a:solidFill>
                <a:schemeClr val="bg1"/>
              </a:solidFill>
              <a:latin typeface="+mn-ea"/>
            </a:endParaRPr>
          </a:p>
        </p:txBody>
      </p:sp>
      <p:pic>
        <p:nvPicPr>
          <p:cNvPr id="16" name="图片 15"/>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462473" y="4559397"/>
            <a:ext cx="1770649" cy="1777183"/>
          </a:xfrm>
          <a:prstGeom prst="rect">
            <a:avLst/>
          </a:prstGeom>
        </p:spPr>
      </p:pic>
      <p:pic>
        <p:nvPicPr>
          <p:cNvPr id="17" name="图片 16"/>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rot="20681264">
            <a:off x="8978216" y="4453288"/>
            <a:ext cx="2671763" cy="194341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4*#ppt_w"/>
                                          </p:val>
                                        </p:tav>
                                        <p:tav tm="100000">
                                          <p:val>
                                            <p:strVal val="#ppt_w"/>
                                          </p:val>
                                        </p:tav>
                                      </p:tavLst>
                                    </p:anim>
                                    <p:anim calcmode="lin" valueType="num">
                                      <p:cBhvr>
                                        <p:cTn id="8" dur="500" fill="hold"/>
                                        <p:tgtEl>
                                          <p:spTgt spid="13"/>
                                        </p:tgtEl>
                                        <p:attrNameLst>
                                          <p:attrName>ppt_h</p:attrName>
                                        </p:attrNameLst>
                                      </p:cBhvr>
                                      <p:tavLst>
                                        <p:tav tm="0">
                                          <p:val>
                                            <p:strVal val="4*#ppt_h"/>
                                          </p:val>
                                        </p:tav>
                                        <p:tav tm="100000">
                                          <p:val>
                                            <p:strVal val="#ppt_h"/>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PA_库_组合 33"/>
          <p:cNvGrpSpPr/>
          <p:nvPr>
            <p:custDataLst>
              <p:tags r:id="rId2"/>
            </p:custDataLst>
          </p:nvPr>
        </p:nvGrpSpPr>
        <p:grpSpPr>
          <a:xfrm>
            <a:off x="6564204" y="1553519"/>
            <a:ext cx="3914054" cy="2274417"/>
            <a:chOff x="6564204" y="1553519"/>
            <a:chExt cx="3914054" cy="2274417"/>
          </a:xfrm>
        </p:grpSpPr>
        <p:sp>
          <p:nvSpPr>
            <p:cNvPr id="5" name="Freeform: Shape 4"/>
            <p:cNvSpPr/>
            <p:nvPr/>
          </p:nvSpPr>
          <p:spPr bwMode="auto">
            <a:xfrm rot="6735232">
              <a:off x="6108592" y="2067399"/>
              <a:ext cx="2216149" cy="1304925"/>
            </a:xfrm>
            <a:custGeom>
              <a:avLst/>
              <a:gdLst>
                <a:gd name="T0" fmla="*/ 178 w 872"/>
                <a:gd name="T1" fmla="*/ 512 h 512"/>
                <a:gd name="T2" fmla="*/ 158 w 872"/>
                <a:gd name="T3" fmla="*/ 374 h 512"/>
                <a:gd name="T4" fmla="*/ 153 w 872"/>
                <a:gd name="T5" fmla="*/ 317 h 512"/>
                <a:gd name="T6" fmla="*/ 148 w 872"/>
                <a:gd name="T7" fmla="*/ 309 h 512"/>
                <a:gd name="T8" fmla="*/ 140 w 872"/>
                <a:gd name="T9" fmla="*/ 312 h 512"/>
                <a:gd name="T10" fmla="*/ 47 w 872"/>
                <a:gd name="T11" fmla="*/ 327 h 512"/>
                <a:gd name="T12" fmla="*/ 5 w 872"/>
                <a:gd name="T13" fmla="*/ 246 h 512"/>
                <a:gd name="T14" fmla="*/ 71 w 872"/>
                <a:gd name="T15" fmla="*/ 178 h 512"/>
                <a:gd name="T16" fmla="*/ 139 w 872"/>
                <a:gd name="T17" fmla="*/ 199 h 512"/>
                <a:gd name="T18" fmla="*/ 149 w 872"/>
                <a:gd name="T19" fmla="*/ 204 h 512"/>
                <a:gd name="T20" fmla="*/ 154 w 872"/>
                <a:gd name="T21" fmla="*/ 193 h 512"/>
                <a:gd name="T22" fmla="*/ 179 w 872"/>
                <a:gd name="T23" fmla="*/ 6 h 512"/>
                <a:gd name="T24" fmla="*/ 180 w 872"/>
                <a:gd name="T25" fmla="*/ 0 h 512"/>
                <a:gd name="T26" fmla="*/ 221 w 872"/>
                <a:gd name="T27" fmla="*/ 8 h 512"/>
                <a:gd name="T28" fmla="*/ 374 w 872"/>
                <a:gd name="T29" fmla="*/ 27 h 512"/>
                <a:gd name="T30" fmla="*/ 384 w 872"/>
                <a:gd name="T31" fmla="*/ 31 h 512"/>
                <a:gd name="T32" fmla="*/ 380 w 872"/>
                <a:gd name="T33" fmla="*/ 41 h 512"/>
                <a:gd name="T34" fmla="*/ 365 w 872"/>
                <a:gd name="T35" fmla="*/ 132 h 512"/>
                <a:gd name="T36" fmla="*/ 448 w 872"/>
                <a:gd name="T37" fmla="*/ 175 h 512"/>
                <a:gd name="T38" fmla="*/ 514 w 872"/>
                <a:gd name="T39" fmla="*/ 111 h 512"/>
                <a:gd name="T40" fmla="*/ 491 w 872"/>
                <a:gd name="T41" fmla="*/ 39 h 512"/>
                <a:gd name="T42" fmla="*/ 488 w 872"/>
                <a:gd name="T43" fmla="*/ 32 h 512"/>
                <a:gd name="T44" fmla="*/ 496 w 872"/>
                <a:gd name="T45" fmla="*/ 27 h 512"/>
                <a:gd name="T46" fmla="*/ 593 w 872"/>
                <a:gd name="T47" fmla="*/ 17 h 512"/>
                <a:gd name="T48" fmla="*/ 691 w 872"/>
                <a:gd name="T49" fmla="*/ 1 h 512"/>
                <a:gd name="T50" fmla="*/ 697 w 872"/>
                <a:gd name="T51" fmla="*/ 25 h 512"/>
                <a:gd name="T52" fmla="*/ 719 w 872"/>
                <a:gd name="T53" fmla="*/ 196 h 512"/>
                <a:gd name="T54" fmla="*/ 723 w 872"/>
                <a:gd name="T55" fmla="*/ 203 h 512"/>
                <a:gd name="T56" fmla="*/ 732 w 872"/>
                <a:gd name="T57" fmla="*/ 200 h 512"/>
                <a:gd name="T58" fmla="*/ 816 w 872"/>
                <a:gd name="T59" fmla="*/ 182 h 512"/>
                <a:gd name="T60" fmla="*/ 868 w 872"/>
                <a:gd name="T61" fmla="*/ 251 h 512"/>
                <a:gd name="T62" fmla="*/ 799 w 872"/>
                <a:gd name="T63" fmla="*/ 334 h 512"/>
                <a:gd name="T64" fmla="*/ 732 w 872"/>
                <a:gd name="T65" fmla="*/ 312 h 512"/>
                <a:gd name="T66" fmla="*/ 723 w 872"/>
                <a:gd name="T67" fmla="*/ 309 h 512"/>
                <a:gd name="T68" fmla="*/ 718 w 872"/>
                <a:gd name="T69" fmla="*/ 318 h 512"/>
                <a:gd name="T70" fmla="*/ 693 w 872"/>
                <a:gd name="T71" fmla="*/ 506 h 512"/>
                <a:gd name="T72" fmla="*/ 691 w 872"/>
                <a:gd name="T73" fmla="*/ 512 h 512"/>
                <a:gd name="T74" fmla="*/ 641 w 872"/>
                <a:gd name="T75" fmla="*/ 503 h 512"/>
                <a:gd name="T76" fmla="*/ 498 w 872"/>
                <a:gd name="T77" fmla="*/ 486 h 512"/>
                <a:gd name="T78" fmla="*/ 488 w 872"/>
                <a:gd name="T79" fmla="*/ 481 h 512"/>
                <a:gd name="T80" fmla="*/ 492 w 872"/>
                <a:gd name="T81" fmla="*/ 471 h 512"/>
                <a:gd name="T82" fmla="*/ 492 w 872"/>
                <a:gd name="T83" fmla="*/ 360 h 512"/>
                <a:gd name="T84" fmla="*/ 380 w 872"/>
                <a:gd name="T85" fmla="*/ 360 h 512"/>
                <a:gd name="T86" fmla="*/ 380 w 872"/>
                <a:gd name="T87" fmla="*/ 471 h 512"/>
                <a:gd name="T88" fmla="*/ 384 w 872"/>
                <a:gd name="T89" fmla="*/ 481 h 512"/>
                <a:gd name="T90" fmla="*/ 375 w 872"/>
                <a:gd name="T91" fmla="*/ 486 h 512"/>
                <a:gd name="T92" fmla="*/ 189 w 872"/>
                <a:gd name="T93" fmla="*/ 511 h 512"/>
                <a:gd name="T94" fmla="*/ 178 w 872"/>
                <a:gd name="T9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512">
                  <a:moveTo>
                    <a:pt x="178" y="512"/>
                  </a:moveTo>
                  <a:cubicBezTo>
                    <a:pt x="171" y="465"/>
                    <a:pt x="164" y="420"/>
                    <a:pt x="158" y="374"/>
                  </a:cubicBezTo>
                  <a:cubicBezTo>
                    <a:pt x="155" y="355"/>
                    <a:pt x="155" y="336"/>
                    <a:pt x="153" y="317"/>
                  </a:cubicBezTo>
                  <a:cubicBezTo>
                    <a:pt x="153" y="314"/>
                    <a:pt x="151" y="310"/>
                    <a:pt x="148" y="309"/>
                  </a:cubicBezTo>
                  <a:cubicBezTo>
                    <a:pt x="147" y="308"/>
                    <a:pt x="142" y="310"/>
                    <a:pt x="140" y="312"/>
                  </a:cubicBezTo>
                  <a:cubicBezTo>
                    <a:pt x="114" y="337"/>
                    <a:pt x="78" y="343"/>
                    <a:pt x="47" y="327"/>
                  </a:cubicBezTo>
                  <a:cubicBezTo>
                    <a:pt x="17" y="311"/>
                    <a:pt x="0" y="278"/>
                    <a:pt x="5" y="246"/>
                  </a:cubicBezTo>
                  <a:cubicBezTo>
                    <a:pt x="10" y="211"/>
                    <a:pt x="35" y="184"/>
                    <a:pt x="71" y="178"/>
                  </a:cubicBezTo>
                  <a:cubicBezTo>
                    <a:pt x="96" y="173"/>
                    <a:pt x="119" y="181"/>
                    <a:pt x="139" y="199"/>
                  </a:cubicBezTo>
                  <a:cubicBezTo>
                    <a:pt x="141" y="201"/>
                    <a:pt x="145" y="202"/>
                    <a:pt x="149" y="204"/>
                  </a:cubicBezTo>
                  <a:cubicBezTo>
                    <a:pt x="150" y="200"/>
                    <a:pt x="153" y="197"/>
                    <a:pt x="154" y="193"/>
                  </a:cubicBezTo>
                  <a:cubicBezTo>
                    <a:pt x="157" y="130"/>
                    <a:pt x="165" y="67"/>
                    <a:pt x="179" y="6"/>
                  </a:cubicBezTo>
                  <a:cubicBezTo>
                    <a:pt x="179" y="4"/>
                    <a:pt x="180" y="3"/>
                    <a:pt x="180" y="0"/>
                  </a:cubicBezTo>
                  <a:cubicBezTo>
                    <a:pt x="194" y="3"/>
                    <a:pt x="207" y="6"/>
                    <a:pt x="221" y="8"/>
                  </a:cubicBezTo>
                  <a:cubicBezTo>
                    <a:pt x="272" y="14"/>
                    <a:pt x="323" y="20"/>
                    <a:pt x="374" y="27"/>
                  </a:cubicBezTo>
                  <a:cubicBezTo>
                    <a:pt x="377" y="27"/>
                    <a:pt x="381" y="30"/>
                    <a:pt x="384" y="31"/>
                  </a:cubicBezTo>
                  <a:cubicBezTo>
                    <a:pt x="383" y="34"/>
                    <a:pt x="382" y="38"/>
                    <a:pt x="380" y="41"/>
                  </a:cubicBezTo>
                  <a:cubicBezTo>
                    <a:pt x="356" y="66"/>
                    <a:pt x="350" y="102"/>
                    <a:pt x="365" y="132"/>
                  </a:cubicBezTo>
                  <a:cubicBezTo>
                    <a:pt x="381" y="163"/>
                    <a:pt x="413" y="179"/>
                    <a:pt x="448" y="175"/>
                  </a:cubicBezTo>
                  <a:cubicBezTo>
                    <a:pt x="480" y="170"/>
                    <a:pt x="507" y="145"/>
                    <a:pt x="514" y="111"/>
                  </a:cubicBezTo>
                  <a:cubicBezTo>
                    <a:pt x="519" y="84"/>
                    <a:pt x="511" y="60"/>
                    <a:pt x="491" y="39"/>
                  </a:cubicBezTo>
                  <a:cubicBezTo>
                    <a:pt x="489" y="37"/>
                    <a:pt x="487" y="33"/>
                    <a:pt x="488" y="32"/>
                  </a:cubicBezTo>
                  <a:cubicBezTo>
                    <a:pt x="489" y="29"/>
                    <a:pt x="493" y="27"/>
                    <a:pt x="496" y="27"/>
                  </a:cubicBezTo>
                  <a:cubicBezTo>
                    <a:pt x="528" y="23"/>
                    <a:pt x="561" y="21"/>
                    <a:pt x="593" y="17"/>
                  </a:cubicBezTo>
                  <a:cubicBezTo>
                    <a:pt x="626" y="13"/>
                    <a:pt x="658" y="7"/>
                    <a:pt x="691" y="1"/>
                  </a:cubicBezTo>
                  <a:cubicBezTo>
                    <a:pt x="693" y="8"/>
                    <a:pt x="695" y="16"/>
                    <a:pt x="697" y="25"/>
                  </a:cubicBezTo>
                  <a:cubicBezTo>
                    <a:pt x="708" y="81"/>
                    <a:pt x="716" y="138"/>
                    <a:pt x="719" y="196"/>
                  </a:cubicBezTo>
                  <a:cubicBezTo>
                    <a:pt x="719" y="198"/>
                    <a:pt x="721" y="203"/>
                    <a:pt x="723" y="203"/>
                  </a:cubicBezTo>
                  <a:cubicBezTo>
                    <a:pt x="725" y="204"/>
                    <a:pt x="729" y="202"/>
                    <a:pt x="732" y="200"/>
                  </a:cubicBezTo>
                  <a:cubicBezTo>
                    <a:pt x="756" y="178"/>
                    <a:pt x="784" y="170"/>
                    <a:pt x="816" y="182"/>
                  </a:cubicBezTo>
                  <a:cubicBezTo>
                    <a:pt x="847" y="193"/>
                    <a:pt x="864" y="218"/>
                    <a:pt x="868" y="251"/>
                  </a:cubicBezTo>
                  <a:cubicBezTo>
                    <a:pt x="872" y="290"/>
                    <a:pt x="839" y="330"/>
                    <a:pt x="799" y="334"/>
                  </a:cubicBezTo>
                  <a:cubicBezTo>
                    <a:pt x="773" y="338"/>
                    <a:pt x="751" y="330"/>
                    <a:pt x="732" y="312"/>
                  </a:cubicBezTo>
                  <a:cubicBezTo>
                    <a:pt x="730" y="310"/>
                    <a:pt x="725" y="308"/>
                    <a:pt x="723" y="309"/>
                  </a:cubicBezTo>
                  <a:cubicBezTo>
                    <a:pt x="720" y="310"/>
                    <a:pt x="719" y="315"/>
                    <a:pt x="718" y="318"/>
                  </a:cubicBezTo>
                  <a:cubicBezTo>
                    <a:pt x="715" y="381"/>
                    <a:pt x="706" y="444"/>
                    <a:pt x="693" y="506"/>
                  </a:cubicBezTo>
                  <a:cubicBezTo>
                    <a:pt x="693" y="508"/>
                    <a:pt x="692" y="509"/>
                    <a:pt x="691" y="512"/>
                  </a:cubicBezTo>
                  <a:cubicBezTo>
                    <a:pt x="674" y="509"/>
                    <a:pt x="658" y="505"/>
                    <a:pt x="641" y="503"/>
                  </a:cubicBezTo>
                  <a:cubicBezTo>
                    <a:pt x="594" y="497"/>
                    <a:pt x="546" y="491"/>
                    <a:pt x="498" y="486"/>
                  </a:cubicBezTo>
                  <a:cubicBezTo>
                    <a:pt x="495" y="485"/>
                    <a:pt x="491" y="483"/>
                    <a:pt x="488" y="481"/>
                  </a:cubicBezTo>
                  <a:cubicBezTo>
                    <a:pt x="489" y="478"/>
                    <a:pt x="490" y="474"/>
                    <a:pt x="492" y="471"/>
                  </a:cubicBezTo>
                  <a:cubicBezTo>
                    <a:pt x="523" y="439"/>
                    <a:pt x="523" y="390"/>
                    <a:pt x="492" y="360"/>
                  </a:cubicBezTo>
                  <a:cubicBezTo>
                    <a:pt x="461" y="329"/>
                    <a:pt x="411" y="329"/>
                    <a:pt x="380" y="360"/>
                  </a:cubicBezTo>
                  <a:cubicBezTo>
                    <a:pt x="349" y="391"/>
                    <a:pt x="349" y="439"/>
                    <a:pt x="380" y="471"/>
                  </a:cubicBezTo>
                  <a:cubicBezTo>
                    <a:pt x="382" y="474"/>
                    <a:pt x="384" y="478"/>
                    <a:pt x="384" y="481"/>
                  </a:cubicBezTo>
                  <a:cubicBezTo>
                    <a:pt x="384" y="483"/>
                    <a:pt x="378" y="485"/>
                    <a:pt x="375" y="486"/>
                  </a:cubicBezTo>
                  <a:cubicBezTo>
                    <a:pt x="313" y="489"/>
                    <a:pt x="251" y="497"/>
                    <a:pt x="189" y="511"/>
                  </a:cubicBezTo>
                  <a:cubicBezTo>
                    <a:pt x="187" y="511"/>
                    <a:pt x="184" y="511"/>
                    <a:pt x="178" y="512"/>
                  </a:cubicBezTo>
                  <a:close/>
                </a:path>
              </a:pathLst>
            </a:custGeom>
            <a:solidFill>
              <a:schemeClr val="accent4"/>
            </a:solidFill>
            <a:ln>
              <a:noFill/>
            </a:ln>
          </p:spPr>
          <p:txBody>
            <a:bodyPr anchor="ctr"/>
            <a:lstStyle/>
            <a:p>
              <a:pPr algn="ctr"/>
              <a:endParaRPr/>
            </a:p>
          </p:txBody>
        </p:sp>
        <p:sp>
          <p:nvSpPr>
            <p:cNvPr id="10" name="Freeform: Shape 18"/>
            <p:cNvSpPr>
              <a:spLocks noChangeAspect="1"/>
            </p:cNvSpPr>
            <p:nvPr/>
          </p:nvSpPr>
          <p:spPr bwMode="auto">
            <a:xfrm>
              <a:off x="9981822" y="1553519"/>
              <a:ext cx="450099" cy="4952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p:spPr>
          <p:txBody>
            <a:bodyPr anchor="ctr"/>
            <a:lstStyle/>
            <a:p>
              <a:pPr algn="ctr"/>
              <a:endParaRPr/>
            </a:p>
          </p:txBody>
        </p:sp>
        <p:sp>
          <p:nvSpPr>
            <p:cNvPr id="12" name="TextBox 20"/>
            <p:cNvSpPr txBox="1"/>
            <p:nvPr/>
          </p:nvSpPr>
          <p:spPr>
            <a:xfrm rot="17488811">
              <a:off x="6652683" y="2597248"/>
              <a:ext cx="1107996" cy="276999"/>
            </a:xfrm>
            <a:prstGeom prst="rect">
              <a:avLst/>
            </a:prstGeom>
            <a:noFill/>
          </p:spPr>
          <p:txBody>
            <a:bodyPr wrap="none">
              <a:normAutofit/>
            </a:bodyPr>
            <a:lstStyle/>
            <a:p>
              <a:pPr algn="ctr"/>
              <a:r>
                <a:rPr lang="zh-CN" altLang="en-US" sz="1200" b="1" dirty="0">
                  <a:solidFill>
                    <a:schemeClr val="bg1"/>
                  </a:solidFill>
                </a:rPr>
                <a:t>输入标题文本</a:t>
              </a:r>
            </a:p>
          </p:txBody>
        </p:sp>
        <p:grpSp>
          <p:nvGrpSpPr>
            <p:cNvPr id="16" name="Group 30"/>
            <p:cNvGrpSpPr/>
            <p:nvPr/>
          </p:nvGrpSpPr>
          <p:grpSpPr>
            <a:xfrm>
              <a:off x="8279564" y="2048757"/>
              <a:ext cx="2198694" cy="1006991"/>
              <a:chOff x="8328247" y="2276873"/>
              <a:chExt cx="2198694" cy="1006991"/>
            </a:xfrm>
          </p:grpSpPr>
          <p:sp>
            <p:nvSpPr>
              <p:cNvPr id="30" name="TextBox 12"/>
              <p:cNvSpPr txBox="1"/>
              <p:nvPr/>
            </p:nvSpPr>
            <p:spPr>
              <a:xfrm>
                <a:off x="9295835" y="2276873"/>
                <a:ext cx="1231106" cy="388226"/>
              </a:xfrm>
              <a:prstGeom prst="rect">
                <a:avLst/>
              </a:prstGeom>
              <a:noFill/>
            </p:spPr>
            <p:txBody>
              <a:bodyPr wrap="none" lIns="0" tIns="0" rIns="0" bIns="0" anchor="b" anchorCtr="0">
                <a:normAutofit/>
              </a:bodyPr>
              <a:lstStyle/>
              <a:p>
                <a:pPr algn="r"/>
                <a:r>
                  <a:rPr lang="zh-CN" altLang="en-US" sz="1600" b="1" dirty="0">
                    <a:solidFill>
                      <a:schemeClr val="accent4"/>
                    </a:solidFill>
                  </a:rPr>
                  <a:t>输入标题文本</a:t>
                </a:r>
              </a:p>
            </p:txBody>
          </p:sp>
          <p:sp>
            <p:nvSpPr>
              <p:cNvPr id="31" name="TextBox 25"/>
              <p:cNvSpPr txBox="1"/>
              <p:nvPr/>
            </p:nvSpPr>
            <p:spPr>
              <a:xfrm>
                <a:off x="8328247" y="2665098"/>
                <a:ext cx="2198693" cy="618766"/>
              </a:xfrm>
              <a:prstGeom prst="rect">
                <a:avLst/>
              </a:prstGeom>
            </p:spPr>
            <p:txBody>
              <a:bodyPr vert="horz" wrap="square" lIns="0" tIns="0" rIns="0" bIns="0" anchor="ctr">
                <a:normAutofit/>
              </a:bodyPr>
              <a:lstStyle/>
              <a:p>
                <a:pPr algn="r">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（请选择只保留文本）</a:t>
                </a:r>
              </a:p>
            </p:txBody>
          </p:sp>
        </p:grpSp>
        <p:cxnSp>
          <p:nvCxnSpPr>
            <p:cNvPr id="20" name="Straight Connector 42"/>
            <p:cNvCxnSpPr>
              <a:stCxn id="5" idx="6"/>
            </p:cNvCxnSpPr>
            <p:nvPr/>
          </p:nvCxnSpPr>
          <p:spPr>
            <a:xfrm flipV="1">
              <a:off x="7655082" y="1700808"/>
              <a:ext cx="2207623" cy="14927"/>
            </a:xfrm>
            <a:prstGeom prst="line">
              <a:avLst/>
            </a:prstGeom>
            <a:ln w="12700" cap="flat" cmpd="sng" algn="ctr">
              <a:solidFill>
                <a:schemeClr val="bg2">
                  <a:lumMod val="100000"/>
                </a:schemeClr>
              </a:solidFill>
              <a:prstDash val="dash"/>
              <a:miter lim="800000"/>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grpSp>
        <p:nvGrpSpPr>
          <p:cNvPr id="2" name="PA_库_组合 1"/>
          <p:cNvGrpSpPr/>
          <p:nvPr>
            <p:custDataLst>
              <p:tags r:id="rId3"/>
            </p:custDataLst>
          </p:nvPr>
        </p:nvGrpSpPr>
        <p:grpSpPr>
          <a:xfrm>
            <a:off x="5424695" y="3827936"/>
            <a:ext cx="4668897" cy="1641037"/>
            <a:chOff x="5424695" y="3827936"/>
            <a:chExt cx="4668897" cy="1641037"/>
          </a:xfrm>
        </p:grpSpPr>
        <p:sp>
          <p:nvSpPr>
            <p:cNvPr id="6" name="Freeform: Shape 5"/>
            <p:cNvSpPr/>
            <p:nvPr/>
          </p:nvSpPr>
          <p:spPr bwMode="auto">
            <a:xfrm>
              <a:off x="5424695" y="3827936"/>
              <a:ext cx="2216149" cy="1304925"/>
            </a:xfrm>
            <a:custGeom>
              <a:avLst/>
              <a:gdLst>
                <a:gd name="T0" fmla="*/ 178 w 872"/>
                <a:gd name="T1" fmla="*/ 512 h 512"/>
                <a:gd name="T2" fmla="*/ 158 w 872"/>
                <a:gd name="T3" fmla="*/ 374 h 512"/>
                <a:gd name="T4" fmla="*/ 153 w 872"/>
                <a:gd name="T5" fmla="*/ 317 h 512"/>
                <a:gd name="T6" fmla="*/ 148 w 872"/>
                <a:gd name="T7" fmla="*/ 309 h 512"/>
                <a:gd name="T8" fmla="*/ 140 w 872"/>
                <a:gd name="T9" fmla="*/ 312 h 512"/>
                <a:gd name="T10" fmla="*/ 47 w 872"/>
                <a:gd name="T11" fmla="*/ 327 h 512"/>
                <a:gd name="T12" fmla="*/ 5 w 872"/>
                <a:gd name="T13" fmla="*/ 246 h 512"/>
                <a:gd name="T14" fmla="*/ 71 w 872"/>
                <a:gd name="T15" fmla="*/ 178 h 512"/>
                <a:gd name="T16" fmla="*/ 139 w 872"/>
                <a:gd name="T17" fmla="*/ 199 h 512"/>
                <a:gd name="T18" fmla="*/ 149 w 872"/>
                <a:gd name="T19" fmla="*/ 204 h 512"/>
                <a:gd name="T20" fmla="*/ 154 w 872"/>
                <a:gd name="T21" fmla="*/ 193 h 512"/>
                <a:gd name="T22" fmla="*/ 179 w 872"/>
                <a:gd name="T23" fmla="*/ 6 h 512"/>
                <a:gd name="T24" fmla="*/ 180 w 872"/>
                <a:gd name="T25" fmla="*/ 0 h 512"/>
                <a:gd name="T26" fmla="*/ 221 w 872"/>
                <a:gd name="T27" fmla="*/ 8 h 512"/>
                <a:gd name="T28" fmla="*/ 374 w 872"/>
                <a:gd name="T29" fmla="*/ 27 h 512"/>
                <a:gd name="T30" fmla="*/ 384 w 872"/>
                <a:gd name="T31" fmla="*/ 31 h 512"/>
                <a:gd name="T32" fmla="*/ 380 w 872"/>
                <a:gd name="T33" fmla="*/ 41 h 512"/>
                <a:gd name="T34" fmla="*/ 365 w 872"/>
                <a:gd name="T35" fmla="*/ 132 h 512"/>
                <a:gd name="T36" fmla="*/ 448 w 872"/>
                <a:gd name="T37" fmla="*/ 175 h 512"/>
                <a:gd name="T38" fmla="*/ 514 w 872"/>
                <a:gd name="T39" fmla="*/ 111 h 512"/>
                <a:gd name="T40" fmla="*/ 491 w 872"/>
                <a:gd name="T41" fmla="*/ 39 h 512"/>
                <a:gd name="T42" fmla="*/ 488 w 872"/>
                <a:gd name="T43" fmla="*/ 32 h 512"/>
                <a:gd name="T44" fmla="*/ 496 w 872"/>
                <a:gd name="T45" fmla="*/ 27 h 512"/>
                <a:gd name="T46" fmla="*/ 593 w 872"/>
                <a:gd name="T47" fmla="*/ 17 h 512"/>
                <a:gd name="T48" fmla="*/ 691 w 872"/>
                <a:gd name="T49" fmla="*/ 1 h 512"/>
                <a:gd name="T50" fmla="*/ 697 w 872"/>
                <a:gd name="T51" fmla="*/ 25 h 512"/>
                <a:gd name="T52" fmla="*/ 719 w 872"/>
                <a:gd name="T53" fmla="*/ 196 h 512"/>
                <a:gd name="T54" fmla="*/ 723 w 872"/>
                <a:gd name="T55" fmla="*/ 203 h 512"/>
                <a:gd name="T56" fmla="*/ 732 w 872"/>
                <a:gd name="T57" fmla="*/ 200 h 512"/>
                <a:gd name="T58" fmla="*/ 816 w 872"/>
                <a:gd name="T59" fmla="*/ 182 h 512"/>
                <a:gd name="T60" fmla="*/ 868 w 872"/>
                <a:gd name="T61" fmla="*/ 251 h 512"/>
                <a:gd name="T62" fmla="*/ 799 w 872"/>
                <a:gd name="T63" fmla="*/ 334 h 512"/>
                <a:gd name="T64" fmla="*/ 732 w 872"/>
                <a:gd name="T65" fmla="*/ 312 h 512"/>
                <a:gd name="T66" fmla="*/ 723 w 872"/>
                <a:gd name="T67" fmla="*/ 309 h 512"/>
                <a:gd name="T68" fmla="*/ 718 w 872"/>
                <a:gd name="T69" fmla="*/ 318 h 512"/>
                <a:gd name="T70" fmla="*/ 693 w 872"/>
                <a:gd name="T71" fmla="*/ 506 h 512"/>
                <a:gd name="T72" fmla="*/ 691 w 872"/>
                <a:gd name="T73" fmla="*/ 512 h 512"/>
                <a:gd name="T74" fmla="*/ 641 w 872"/>
                <a:gd name="T75" fmla="*/ 503 h 512"/>
                <a:gd name="T76" fmla="*/ 498 w 872"/>
                <a:gd name="T77" fmla="*/ 486 h 512"/>
                <a:gd name="T78" fmla="*/ 488 w 872"/>
                <a:gd name="T79" fmla="*/ 481 h 512"/>
                <a:gd name="T80" fmla="*/ 492 w 872"/>
                <a:gd name="T81" fmla="*/ 471 h 512"/>
                <a:gd name="T82" fmla="*/ 492 w 872"/>
                <a:gd name="T83" fmla="*/ 360 h 512"/>
                <a:gd name="T84" fmla="*/ 380 w 872"/>
                <a:gd name="T85" fmla="*/ 360 h 512"/>
                <a:gd name="T86" fmla="*/ 380 w 872"/>
                <a:gd name="T87" fmla="*/ 471 h 512"/>
                <a:gd name="T88" fmla="*/ 384 w 872"/>
                <a:gd name="T89" fmla="*/ 481 h 512"/>
                <a:gd name="T90" fmla="*/ 375 w 872"/>
                <a:gd name="T91" fmla="*/ 486 h 512"/>
                <a:gd name="T92" fmla="*/ 189 w 872"/>
                <a:gd name="T93" fmla="*/ 511 h 512"/>
                <a:gd name="T94" fmla="*/ 178 w 872"/>
                <a:gd name="T9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512">
                  <a:moveTo>
                    <a:pt x="178" y="512"/>
                  </a:moveTo>
                  <a:cubicBezTo>
                    <a:pt x="171" y="465"/>
                    <a:pt x="164" y="420"/>
                    <a:pt x="158" y="374"/>
                  </a:cubicBezTo>
                  <a:cubicBezTo>
                    <a:pt x="155" y="355"/>
                    <a:pt x="155" y="336"/>
                    <a:pt x="153" y="317"/>
                  </a:cubicBezTo>
                  <a:cubicBezTo>
                    <a:pt x="153" y="314"/>
                    <a:pt x="151" y="310"/>
                    <a:pt x="148" y="309"/>
                  </a:cubicBezTo>
                  <a:cubicBezTo>
                    <a:pt x="147" y="308"/>
                    <a:pt x="142" y="310"/>
                    <a:pt x="140" y="312"/>
                  </a:cubicBezTo>
                  <a:cubicBezTo>
                    <a:pt x="114" y="337"/>
                    <a:pt x="78" y="343"/>
                    <a:pt x="47" y="327"/>
                  </a:cubicBezTo>
                  <a:cubicBezTo>
                    <a:pt x="17" y="311"/>
                    <a:pt x="0" y="278"/>
                    <a:pt x="5" y="246"/>
                  </a:cubicBezTo>
                  <a:cubicBezTo>
                    <a:pt x="10" y="211"/>
                    <a:pt x="35" y="184"/>
                    <a:pt x="71" y="178"/>
                  </a:cubicBezTo>
                  <a:cubicBezTo>
                    <a:pt x="96" y="173"/>
                    <a:pt x="119" y="181"/>
                    <a:pt x="139" y="199"/>
                  </a:cubicBezTo>
                  <a:cubicBezTo>
                    <a:pt x="141" y="201"/>
                    <a:pt x="145" y="202"/>
                    <a:pt x="149" y="204"/>
                  </a:cubicBezTo>
                  <a:cubicBezTo>
                    <a:pt x="150" y="200"/>
                    <a:pt x="153" y="197"/>
                    <a:pt x="154" y="193"/>
                  </a:cubicBezTo>
                  <a:cubicBezTo>
                    <a:pt x="157" y="130"/>
                    <a:pt x="165" y="67"/>
                    <a:pt x="179" y="6"/>
                  </a:cubicBezTo>
                  <a:cubicBezTo>
                    <a:pt x="179" y="4"/>
                    <a:pt x="180" y="3"/>
                    <a:pt x="180" y="0"/>
                  </a:cubicBezTo>
                  <a:cubicBezTo>
                    <a:pt x="194" y="3"/>
                    <a:pt x="207" y="6"/>
                    <a:pt x="221" y="8"/>
                  </a:cubicBezTo>
                  <a:cubicBezTo>
                    <a:pt x="272" y="14"/>
                    <a:pt x="323" y="20"/>
                    <a:pt x="374" y="27"/>
                  </a:cubicBezTo>
                  <a:cubicBezTo>
                    <a:pt x="377" y="27"/>
                    <a:pt x="381" y="30"/>
                    <a:pt x="384" y="31"/>
                  </a:cubicBezTo>
                  <a:cubicBezTo>
                    <a:pt x="383" y="34"/>
                    <a:pt x="382" y="38"/>
                    <a:pt x="380" y="41"/>
                  </a:cubicBezTo>
                  <a:cubicBezTo>
                    <a:pt x="356" y="66"/>
                    <a:pt x="350" y="102"/>
                    <a:pt x="365" y="132"/>
                  </a:cubicBezTo>
                  <a:cubicBezTo>
                    <a:pt x="381" y="163"/>
                    <a:pt x="413" y="179"/>
                    <a:pt x="448" y="175"/>
                  </a:cubicBezTo>
                  <a:cubicBezTo>
                    <a:pt x="480" y="170"/>
                    <a:pt x="507" y="145"/>
                    <a:pt x="514" y="111"/>
                  </a:cubicBezTo>
                  <a:cubicBezTo>
                    <a:pt x="519" y="84"/>
                    <a:pt x="511" y="60"/>
                    <a:pt x="491" y="39"/>
                  </a:cubicBezTo>
                  <a:cubicBezTo>
                    <a:pt x="489" y="37"/>
                    <a:pt x="487" y="33"/>
                    <a:pt x="488" y="32"/>
                  </a:cubicBezTo>
                  <a:cubicBezTo>
                    <a:pt x="489" y="29"/>
                    <a:pt x="493" y="27"/>
                    <a:pt x="496" y="27"/>
                  </a:cubicBezTo>
                  <a:cubicBezTo>
                    <a:pt x="528" y="23"/>
                    <a:pt x="561" y="21"/>
                    <a:pt x="593" y="17"/>
                  </a:cubicBezTo>
                  <a:cubicBezTo>
                    <a:pt x="626" y="13"/>
                    <a:pt x="658" y="7"/>
                    <a:pt x="691" y="1"/>
                  </a:cubicBezTo>
                  <a:cubicBezTo>
                    <a:pt x="693" y="8"/>
                    <a:pt x="695" y="16"/>
                    <a:pt x="697" y="25"/>
                  </a:cubicBezTo>
                  <a:cubicBezTo>
                    <a:pt x="708" y="81"/>
                    <a:pt x="716" y="138"/>
                    <a:pt x="719" y="196"/>
                  </a:cubicBezTo>
                  <a:cubicBezTo>
                    <a:pt x="719" y="198"/>
                    <a:pt x="721" y="203"/>
                    <a:pt x="723" y="203"/>
                  </a:cubicBezTo>
                  <a:cubicBezTo>
                    <a:pt x="725" y="204"/>
                    <a:pt x="729" y="202"/>
                    <a:pt x="732" y="200"/>
                  </a:cubicBezTo>
                  <a:cubicBezTo>
                    <a:pt x="756" y="178"/>
                    <a:pt x="784" y="170"/>
                    <a:pt x="816" y="182"/>
                  </a:cubicBezTo>
                  <a:cubicBezTo>
                    <a:pt x="847" y="193"/>
                    <a:pt x="864" y="218"/>
                    <a:pt x="868" y="251"/>
                  </a:cubicBezTo>
                  <a:cubicBezTo>
                    <a:pt x="872" y="290"/>
                    <a:pt x="839" y="330"/>
                    <a:pt x="799" y="334"/>
                  </a:cubicBezTo>
                  <a:cubicBezTo>
                    <a:pt x="773" y="338"/>
                    <a:pt x="751" y="330"/>
                    <a:pt x="732" y="312"/>
                  </a:cubicBezTo>
                  <a:cubicBezTo>
                    <a:pt x="730" y="310"/>
                    <a:pt x="725" y="308"/>
                    <a:pt x="723" y="309"/>
                  </a:cubicBezTo>
                  <a:cubicBezTo>
                    <a:pt x="720" y="310"/>
                    <a:pt x="719" y="315"/>
                    <a:pt x="718" y="318"/>
                  </a:cubicBezTo>
                  <a:cubicBezTo>
                    <a:pt x="715" y="381"/>
                    <a:pt x="706" y="444"/>
                    <a:pt x="693" y="506"/>
                  </a:cubicBezTo>
                  <a:cubicBezTo>
                    <a:pt x="693" y="508"/>
                    <a:pt x="692" y="509"/>
                    <a:pt x="691" y="512"/>
                  </a:cubicBezTo>
                  <a:cubicBezTo>
                    <a:pt x="674" y="509"/>
                    <a:pt x="658" y="505"/>
                    <a:pt x="641" y="503"/>
                  </a:cubicBezTo>
                  <a:cubicBezTo>
                    <a:pt x="594" y="497"/>
                    <a:pt x="546" y="491"/>
                    <a:pt x="498" y="486"/>
                  </a:cubicBezTo>
                  <a:cubicBezTo>
                    <a:pt x="495" y="485"/>
                    <a:pt x="491" y="483"/>
                    <a:pt x="488" y="481"/>
                  </a:cubicBezTo>
                  <a:cubicBezTo>
                    <a:pt x="489" y="478"/>
                    <a:pt x="490" y="474"/>
                    <a:pt x="492" y="471"/>
                  </a:cubicBezTo>
                  <a:cubicBezTo>
                    <a:pt x="523" y="439"/>
                    <a:pt x="523" y="390"/>
                    <a:pt x="492" y="360"/>
                  </a:cubicBezTo>
                  <a:cubicBezTo>
                    <a:pt x="461" y="329"/>
                    <a:pt x="411" y="329"/>
                    <a:pt x="380" y="360"/>
                  </a:cubicBezTo>
                  <a:cubicBezTo>
                    <a:pt x="349" y="391"/>
                    <a:pt x="349" y="439"/>
                    <a:pt x="380" y="471"/>
                  </a:cubicBezTo>
                  <a:cubicBezTo>
                    <a:pt x="382" y="474"/>
                    <a:pt x="384" y="478"/>
                    <a:pt x="384" y="481"/>
                  </a:cubicBezTo>
                  <a:cubicBezTo>
                    <a:pt x="384" y="483"/>
                    <a:pt x="378" y="485"/>
                    <a:pt x="375" y="486"/>
                  </a:cubicBezTo>
                  <a:cubicBezTo>
                    <a:pt x="313" y="489"/>
                    <a:pt x="251" y="497"/>
                    <a:pt x="189" y="511"/>
                  </a:cubicBezTo>
                  <a:cubicBezTo>
                    <a:pt x="187" y="511"/>
                    <a:pt x="184" y="511"/>
                    <a:pt x="178" y="512"/>
                  </a:cubicBezTo>
                  <a:close/>
                </a:path>
              </a:pathLst>
            </a:custGeom>
            <a:solidFill>
              <a:schemeClr val="accent3"/>
            </a:solidFill>
            <a:ln>
              <a:noFill/>
            </a:ln>
          </p:spPr>
          <p:txBody>
            <a:bodyPr anchor="ctr"/>
            <a:lstStyle/>
            <a:p>
              <a:pPr algn="ctr"/>
              <a:endParaRPr/>
            </a:p>
          </p:txBody>
        </p:sp>
        <p:sp>
          <p:nvSpPr>
            <p:cNvPr id="9" name="Freeform: Shape 17"/>
            <p:cNvSpPr>
              <a:spLocks noChangeAspect="1"/>
            </p:cNvSpPr>
            <p:nvPr/>
          </p:nvSpPr>
          <p:spPr bwMode="auto">
            <a:xfrm>
              <a:off x="9617449" y="3985715"/>
              <a:ext cx="476143" cy="476267"/>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p:spPr>
          <p:txBody>
            <a:bodyPr anchor="ctr"/>
            <a:lstStyle/>
            <a:p>
              <a:pPr algn="ctr"/>
              <a:endParaRPr/>
            </a:p>
          </p:txBody>
        </p:sp>
        <p:sp>
          <p:nvSpPr>
            <p:cNvPr id="13" name="TextBox 21"/>
            <p:cNvSpPr txBox="1"/>
            <p:nvPr/>
          </p:nvSpPr>
          <p:spPr>
            <a:xfrm>
              <a:off x="5978770" y="4312272"/>
              <a:ext cx="1107996" cy="276999"/>
            </a:xfrm>
            <a:prstGeom prst="rect">
              <a:avLst/>
            </a:prstGeom>
            <a:noFill/>
          </p:spPr>
          <p:txBody>
            <a:bodyPr wrap="none">
              <a:normAutofit/>
            </a:bodyPr>
            <a:lstStyle/>
            <a:p>
              <a:pPr algn="ctr"/>
              <a:r>
                <a:rPr lang="zh-CN" altLang="en-US" sz="1200" b="1" dirty="0">
                  <a:solidFill>
                    <a:schemeClr val="bg1"/>
                  </a:solidFill>
                </a:rPr>
                <a:t>输入标题文本</a:t>
              </a:r>
            </a:p>
          </p:txBody>
        </p:sp>
        <p:grpSp>
          <p:nvGrpSpPr>
            <p:cNvPr id="17" name="Group 31"/>
            <p:cNvGrpSpPr/>
            <p:nvPr/>
          </p:nvGrpSpPr>
          <p:grpSpPr>
            <a:xfrm>
              <a:off x="7894898" y="4461982"/>
              <a:ext cx="2198694" cy="1006991"/>
              <a:chOff x="8328247" y="2276873"/>
              <a:chExt cx="2198694" cy="1006991"/>
            </a:xfrm>
          </p:grpSpPr>
          <p:sp>
            <p:nvSpPr>
              <p:cNvPr id="28" name="TextBox 32"/>
              <p:cNvSpPr txBox="1"/>
              <p:nvPr/>
            </p:nvSpPr>
            <p:spPr>
              <a:xfrm>
                <a:off x="9295835" y="2276873"/>
                <a:ext cx="1231106" cy="388226"/>
              </a:xfrm>
              <a:prstGeom prst="rect">
                <a:avLst/>
              </a:prstGeom>
              <a:noFill/>
            </p:spPr>
            <p:txBody>
              <a:bodyPr wrap="none" lIns="0" tIns="0" rIns="0" bIns="0" anchor="b" anchorCtr="0">
                <a:normAutofit/>
              </a:bodyPr>
              <a:lstStyle/>
              <a:p>
                <a:pPr algn="r"/>
                <a:r>
                  <a:rPr lang="zh-CN" altLang="en-US" sz="1600" b="1" dirty="0">
                    <a:solidFill>
                      <a:schemeClr val="accent3">
                        <a:lumMod val="100000"/>
                      </a:schemeClr>
                    </a:solidFill>
                  </a:rPr>
                  <a:t>输入标题文本</a:t>
                </a:r>
              </a:p>
            </p:txBody>
          </p:sp>
          <p:sp>
            <p:nvSpPr>
              <p:cNvPr id="29" name="TextBox 33"/>
              <p:cNvSpPr txBox="1"/>
              <p:nvPr/>
            </p:nvSpPr>
            <p:spPr>
              <a:xfrm>
                <a:off x="8328247" y="2665098"/>
                <a:ext cx="2198693" cy="618766"/>
              </a:xfrm>
              <a:prstGeom prst="rect">
                <a:avLst/>
              </a:prstGeom>
            </p:spPr>
            <p:txBody>
              <a:bodyPr vert="horz" wrap="square" lIns="0" tIns="0" rIns="0" bIns="0" anchor="ctr">
                <a:normAutofit/>
              </a:bodyPr>
              <a:lstStyle/>
              <a:p>
                <a:pPr algn="r">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（请选择只保留文本）</a:t>
                </a:r>
              </a:p>
            </p:txBody>
          </p:sp>
        </p:grpSp>
        <p:cxnSp>
          <p:nvCxnSpPr>
            <p:cNvPr id="21" name="Straight Connector 43"/>
            <p:cNvCxnSpPr/>
            <p:nvPr/>
          </p:nvCxnSpPr>
          <p:spPr>
            <a:xfrm flipV="1">
              <a:off x="7409826" y="4436788"/>
              <a:ext cx="2207623" cy="14927"/>
            </a:xfrm>
            <a:prstGeom prst="line">
              <a:avLst/>
            </a:prstGeom>
            <a:ln w="12700" cap="flat" cmpd="sng" algn="ctr">
              <a:solidFill>
                <a:schemeClr val="bg2">
                  <a:lumMod val="100000"/>
                </a:schemeClr>
              </a:solidFill>
              <a:prstDash val="dash"/>
              <a:miter lim="800000"/>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grpSp>
        <p:nvGrpSpPr>
          <p:cNvPr id="32" name="PA_库_组合 31"/>
          <p:cNvGrpSpPr/>
          <p:nvPr>
            <p:custDataLst>
              <p:tags r:id="rId4"/>
            </p:custDataLst>
          </p:nvPr>
        </p:nvGrpSpPr>
        <p:grpSpPr>
          <a:xfrm>
            <a:off x="1851806" y="3372776"/>
            <a:ext cx="4029458" cy="2234982"/>
            <a:chOff x="1851806" y="3372776"/>
            <a:chExt cx="4029458" cy="2234982"/>
          </a:xfrm>
        </p:grpSpPr>
        <p:sp>
          <p:nvSpPr>
            <p:cNvPr id="7" name="Freeform: Shape 6"/>
            <p:cNvSpPr/>
            <p:nvPr/>
          </p:nvSpPr>
          <p:spPr bwMode="auto">
            <a:xfrm rot="5400000">
              <a:off x="4120727" y="3828388"/>
              <a:ext cx="2216149" cy="1304925"/>
            </a:xfrm>
            <a:custGeom>
              <a:avLst/>
              <a:gdLst>
                <a:gd name="T0" fmla="*/ 178 w 872"/>
                <a:gd name="T1" fmla="*/ 512 h 512"/>
                <a:gd name="T2" fmla="*/ 158 w 872"/>
                <a:gd name="T3" fmla="*/ 374 h 512"/>
                <a:gd name="T4" fmla="*/ 153 w 872"/>
                <a:gd name="T5" fmla="*/ 317 h 512"/>
                <a:gd name="T6" fmla="*/ 148 w 872"/>
                <a:gd name="T7" fmla="*/ 309 h 512"/>
                <a:gd name="T8" fmla="*/ 140 w 872"/>
                <a:gd name="T9" fmla="*/ 312 h 512"/>
                <a:gd name="T10" fmla="*/ 47 w 872"/>
                <a:gd name="T11" fmla="*/ 327 h 512"/>
                <a:gd name="T12" fmla="*/ 5 w 872"/>
                <a:gd name="T13" fmla="*/ 246 h 512"/>
                <a:gd name="T14" fmla="*/ 71 w 872"/>
                <a:gd name="T15" fmla="*/ 178 h 512"/>
                <a:gd name="T16" fmla="*/ 139 w 872"/>
                <a:gd name="T17" fmla="*/ 199 h 512"/>
                <a:gd name="T18" fmla="*/ 149 w 872"/>
                <a:gd name="T19" fmla="*/ 204 h 512"/>
                <a:gd name="T20" fmla="*/ 154 w 872"/>
                <a:gd name="T21" fmla="*/ 193 h 512"/>
                <a:gd name="T22" fmla="*/ 179 w 872"/>
                <a:gd name="T23" fmla="*/ 6 h 512"/>
                <a:gd name="T24" fmla="*/ 180 w 872"/>
                <a:gd name="T25" fmla="*/ 0 h 512"/>
                <a:gd name="T26" fmla="*/ 221 w 872"/>
                <a:gd name="T27" fmla="*/ 8 h 512"/>
                <a:gd name="T28" fmla="*/ 374 w 872"/>
                <a:gd name="T29" fmla="*/ 27 h 512"/>
                <a:gd name="T30" fmla="*/ 384 w 872"/>
                <a:gd name="T31" fmla="*/ 31 h 512"/>
                <a:gd name="T32" fmla="*/ 380 w 872"/>
                <a:gd name="T33" fmla="*/ 41 h 512"/>
                <a:gd name="T34" fmla="*/ 365 w 872"/>
                <a:gd name="T35" fmla="*/ 132 h 512"/>
                <a:gd name="T36" fmla="*/ 448 w 872"/>
                <a:gd name="T37" fmla="*/ 175 h 512"/>
                <a:gd name="T38" fmla="*/ 514 w 872"/>
                <a:gd name="T39" fmla="*/ 111 h 512"/>
                <a:gd name="T40" fmla="*/ 491 w 872"/>
                <a:gd name="T41" fmla="*/ 39 h 512"/>
                <a:gd name="T42" fmla="*/ 488 w 872"/>
                <a:gd name="T43" fmla="*/ 32 h 512"/>
                <a:gd name="T44" fmla="*/ 496 w 872"/>
                <a:gd name="T45" fmla="*/ 27 h 512"/>
                <a:gd name="T46" fmla="*/ 593 w 872"/>
                <a:gd name="T47" fmla="*/ 17 h 512"/>
                <a:gd name="T48" fmla="*/ 691 w 872"/>
                <a:gd name="T49" fmla="*/ 1 h 512"/>
                <a:gd name="T50" fmla="*/ 697 w 872"/>
                <a:gd name="T51" fmla="*/ 25 h 512"/>
                <a:gd name="T52" fmla="*/ 719 w 872"/>
                <a:gd name="T53" fmla="*/ 196 h 512"/>
                <a:gd name="T54" fmla="*/ 723 w 872"/>
                <a:gd name="T55" fmla="*/ 203 h 512"/>
                <a:gd name="T56" fmla="*/ 732 w 872"/>
                <a:gd name="T57" fmla="*/ 200 h 512"/>
                <a:gd name="T58" fmla="*/ 816 w 872"/>
                <a:gd name="T59" fmla="*/ 182 h 512"/>
                <a:gd name="T60" fmla="*/ 868 w 872"/>
                <a:gd name="T61" fmla="*/ 251 h 512"/>
                <a:gd name="T62" fmla="*/ 799 w 872"/>
                <a:gd name="T63" fmla="*/ 334 h 512"/>
                <a:gd name="T64" fmla="*/ 732 w 872"/>
                <a:gd name="T65" fmla="*/ 312 h 512"/>
                <a:gd name="T66" fmla="*/ 723 w 872"/>
                <a:gd name="T67" fmla="*/ 309 h 512"/>
                <a:gd name="T68" fmla="*/ 718 w 872"/>
                <a:gd name="T69" fmla="*/ 318 h 512"/>
                <a:gd name="T70" fmla="*/ 693 w 872"/>
                <a:gd name="T71" fmla="*/ 506 h 512"/>
                <a:gd name="T72" fmla="*/ 691 w 872"/>
                <a:gd name="T73" fmla="*/ 512 h 512"/>
                <a:gd name="T74" fmla="*/ 641 w 872"/>
                <a:gd name="T75" fmla="*/ 503 h 512"/>
                <a:gd name="T76" fmla="*/ 498 w 872"/>
                <a:gd name="T77" fmla="*/ 486 h 512"/>
                <a:gd name="T78" fmla="*/ 488 w 872"/>
                <a:gd name="T79" fmla="*/ 481 h 512"/>
                <a:gd name="T80" fmla="*/ 492 w 872"/>
                <a:gd name="T81" fmla="*/ 471 h 512"/>
                <a:gd name="T82" fmla="*/ 492 w 872"/>
                <a:gd name="T83" fmla="*/ 360 h 512"/>
                <a:gd name="T84" fmla="*/ 380 w 872"/>
                <a:gd name="T85" fmla="*/ 360 h 512"/>
                <a:gd name="T86" fmla="*/ 380 w 872"/>
                <a:gd name="T87" fmla="*/ 471 h 512"/>
                <a:gd name="T88" fmla="*/ 384 w 872"/>
                <a:gd name="T89" fmla="*/ 481 h 512"/>
                <a:gd name="T90" fmla="*/ 375 w 872"/>
                <a:gd name="T91" fmla="*/ 486 h 512"/>
                <a:gd name="T92" fmla="*/ 189 w 872"/>
                <a:gd name="T93" fmla="*/ 511 h 512"/>
                <a:gd name="T94" fmla="*/ 178 w 872"/>
                <a:gd name="T9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512">
                  <a:moveTo>
                    <a:pt x="178" y="512"/>
                  </a:moveTo>
                  <a:cubicBezTo>
                    <a:pt x="171" y="465"/>
                    <a:pt x="164" y="420"/>
                    <a:pt x="158" y="374"/>
                  </a:cubicBezTo>
                  <a:cubicBezTo>
                    <a:pt x="155" y="355"/>
                    <a:pt x="155" y="336"/>
                    <a:pt x="153" y="317"/>
                  </a:cubicBezTo>
                  <a:cubicBezTo>
                    <a:pt x="153" y="314"/>
                    <a:pt x="151" y="310"/>
                    <a:pt x="148" y="309"/>
                  </a:cubicBezTo>
                  <a:cubicBezTo>
                    <a:pt x="147" y="308"/>
                    <a:pt x="142" y="310"/>
                    <a:pt x="140" y="312"/>
                  </a:cubicBezTo>
                  <a:cubicBezTo>
                    <a:pt x="114" y="337"/>
                    <a:pt x="78" y="343"/>
                    <a:pt x="47" y="327"/>
                  </a:cubicBezTo>
                  <a:cubicBezTo>
                    <a:pt x="17" y="311"/>
                    <a:pt x="0" y="278"/>
                    <a:pt x="5" y="246"/>
                  </a:cubicBezTo>
                  <a:cubicBezTo>
                    <a:pt x="10" y="211"/>
                    <a:pt x="35" y="184"/>
                    <a:pt x="71" y="178"/>
                  </a:cubicBezTo>
                  <a:cubicBezTo>
                    <a:pt x="96" y="173"/>
                    <a:pt x="119" y="181"/>
                    <a:pt x="139" y="199"/>
                  </a:cubicBezTo>
                  <a:cubicBezTo>
                    <a:pt x="141" y="201"/>
                    <a:pt x="145" y="202"/>
                    <a:pt x="149" y="204"/>
                  </a:cubicBezTo>
                  <a:cubicBezTo>
                    <a:pt x="150" y="200"/>
                    <a:pt x="153" y="197"/>
                    <a:pt x="154" y="193"/>
                  </a:cubicBezTo>
                  <a:cubicBezTo>
                    <a:pt x="157" y="130"/>
                    <a:pt x="165" y="67"/>
                    <a:pt x="179" y="6"/>
                  </a:cubicBezTo>
                  <a:cubicBezTo>
                    <a:pt x="179" y="4"/>
                    <a:pt x="180" y="3"/>
                    <a:pt x="180" y="0"/>
                  </a:cubicBezTo>
                  <a:cubicBezTo>
                    <a:pt x="194" y="3"/>
                    <a:pt x="207" y="6"/>
                    <a:pt x="221" y="8"/>
                  </a:cubicBezTo>
                  <a:cubicBezTo>
                    <a:pt x="272" y="14"/>
                    <a:pt x="323" y="20"/>
                    <a:pt x="374" y="27"/>
                  </a:cubicBezTo>
                  <a:cubicBezTo>
                    <a:pt x="377" y="27"/>
                    <a:pt x="381" y="30"/>
                    <a:pt x="384" y="31"/>
                  </a:cubicBezTo>
                  <a:cubicBezTo>
                    <a:pt x="383" y="34"/>
                    <a:pt x="382" y="38"/>
                    <a:pt x="380" y="41"/>
                  </a:cubicBezTo>
                  <a:cubicBezTo>
                    <a:pt x="356" y="66"/>
                    <a:pt x="350" y="102"/>
                    <a:pt x="365" y="132"/>
                  </a:cubicBezTo>
                  <a:cubicBezTo>
                    <a:pt x="381" y="163"/>
                    <a:pt x="413" y="179"/>
                    <a:pt x="448" y="175"/>
                  </a:cubicBezTo>
                  <a:cubicBezTo>
                    <a:pt x="480" y="170"/>
                    <a:pt x="507" y="145"/>
                    <a:pt x="514" y="111"/>
                  </a:cubicBezTo>
                  <a:cubicBezTo>
                    <a:pt x="519" y="84"/>
                    <a:pt x="511" y="60"/>
                    <a:pt x="491" y="39"/>
                  </a:cubicBezTo>
                  <a:cubicBezTo>
                    <a:pt x="489" y="37"/>
                    <a:pt x="487" y="33"/>
                    <a:pt x="488" y="32"/>
                  </a:cubicBezTo>
                  <a:cubicBezTo>
                    <a:pt x="489" y="29"/>
                    <a:pt x="493" y="27"/>
                    <a:pt x="496" y="27"/>
                  </a:cubicBezTo>
                  <a:cubicBezTo>
                    <a:pt x="528" y="23"/>
                    <a:pt x="561" y="21"/>
                    <a:pt x="593" y="17"/>
                  </a:cubicBezTo>
                  <a:cubicBezTo>
                    <a:pt x="626" y="13"/>
                    <a:pt x="658" y="7"/>
                    <a:pt x="691" y="1"/>
                  </a:cubicBezTo>
                  <a:cubicBezTo>
                    <a:pt x="693" y="8"/>
                    <a:pt x="695" y="16"/>
                    <a:pt x="697" y="25"/>
                  </a:cubicBezTo>
                  <a:cubicBezTo>
                    <a:pt x="708" y="81"/>
                    <a:pt x="716" y="138"/>
                    <a:pt x="719" y="196"/>
                  </a:cubicBezTo>
                  <a:cubicBezTo>
                    <a:pt x="719" y="198"/>
                    <a:pt x="721" y="203"/>
                    <a:pt x="723" y="203"/>
                  </a:cubicBezTo>
                  <a:cubicBezTo>
                    <a:pt x="725" y="204"/>
                    <a:pt x="729" y="202"/>
                    <a:pt x="732" y="200"/>
                  </a:cubicBezTo>
                  <a:cubicBezTo>
                    <a:pt x="756" y="178"/>
                    <a:pt x="784" y="170"/>
                    <a:pt x="816" y="182"/>
                  </a:cubicBezTo>
                  <a:cubicBezTo>
                    <a:pt x="847" y="193"/>
                    <a:pt x="864" y="218"/>
                    <a:pt x="868" y="251"/>
                  </a:cubicBezTo>
                  <a:cubicBezTo>
                    <a:pt x="872" y="290"/>
                    <a:pt x="839" y="330"/>
                    <a:pt x="799" y="334"/>
                  </a:cubicBezTo>
                  <a:cubicBezTo>
                    <a:pt x="773" y="338"/>
                    <a:pt x="751" y="330"/>
                    <a:pt x="732" y="312"/>
                  </a:cubicBezTo>
                  <a:cubicBezTo>
                    <a:pt x="730" y="310"/>
                    <a:pt x="725" y="308"/>
                    <a:pt x="723" y="309"/>
                  </a:cubicBezTo>
                  <a:cubicBezTo>
                    <a:pt x="720" y="310"/>
                    <a:pt x="719" y="315"/>
                    <a:pt x="718" y="318"/>
                  </a:cubicBezTo>
                  <a:cubicBezTo>
                    <a:pt x="715" y="381"/>
                    <a:pt x="706" y="444"/>
                    <a:pt x="693" y="506"/>
                  </a:cubicBezTo>
                  <a:cubicBezTo>
                    <a:pt x="693" y="508"/>
                    <a:pt x="692" y="509"/>
                    <a:pt x="691" y="512"/>
                  </a:cubicBezTo>
                  <a:cubicBezTo>
                    <a:pt x="674" y="509"/>
                    <a:pt x="658" y="505"/>
                    <a:pt x="641" y="503"/>
                  </a:cubicBezTo>
                  <a:cubicBezTo>
                    <a:pt x="594" y="497"/>
                    <a:pt x="546" y="491"/>
                    <a:pt x="498" y="486"/>
                  </a:cubicBezTo>
                  <a:cubicBezTo>
                    <a:pt x="495" y="485"/>
                    <a:pt x="491" y="483"/>
                    <a:pt x="488" y="481"/>
                  </a:cubicBezTo>
                  <a:cubicBezTo>
                    <a:pt x="489" y="478"/>
                    <a:pt x="490" y="474"/>
                    <a:pt x="492" y="471"/>
                  </a:cubicBezTo>
                  <a:cubicBezTo>
                    <a:pt x="523" y="439"/>
                    <a:pt x="523" y="390"/>
                    <a:pt x="492" y="360"/>
                  </a:cubicBezTo>
                  <a:cubicBezTo>
                    <a:pt x="461" y="329"/>
                    <a:pt x="411" y="329"/>
                    <a:pt x="380" y="360"/>
                  </a:cubicBezTo>
                  <a:cubicBezTo>
                    <a:pt x="349" y="391"/>
                    <a:pt x="349" y="439"/>
                    <a:pt x="380" y="471"/>
                  </a:cubicBezTo>
                  <a:cubicBezTo>
                    <a:pt x="382" y="474"/>
                    <a:pt x="384" y="478"/>
                    <a:pt x="384" y="481"/>
                  </a:cubicBezTo>
                  <a:cubicBezTo>
                    <a:pt x="384" y="483"/>
                    <a:pt x="378" y="485"/>
                    <a:pt x="375" y="486"/>
                  </a:cubicBezTo>
                  <a:cubicBezTo>
                    <a:pt x="313" y="489"/>
                    <a:pt x="251" y="497"/>
                    <a:pt x="189" y="511"/>
                  </a:cubicBezTo>
                  <a:cubicBezTo>
                    <a:pt x="187" y="511"/>
                    <a:pt x="184" y="511"/>
                    <a:pt x="178" y="512"/>
                  </a:cubicBezTo>
                  <a:close/>
                </a:path>
              </a:pathLst>
            </a:custGeom>
            <a:solidFill>
              <a:schemeClr val="accent2"/>
            </a:solidFill>
            <a:ln>
              <a:noFill/>
            </a:ln>
          </p:spPr>
          <p:txBody>
            <a:bodyPr anchor="ctr"/>
            <a:lstStyle/>
            <a:p>
              <a:pPr algn="ctr"/>
              <a:endParaRPr/>
            </a:p>
          </p:txBody>
        </p:sp>
        <p:sp>
          <p:nvSpPr>
            <p:cNvPr id="8" name="Freeform: Shape 16"/>
            <p:cNvSpPr>
              <a:spLocks noChangeAspect="1"/>
            </p:cNvSpPr>
            <p:nvPr/>
          </p:nvSpPr>
          <p:spPr bwMode="auto">
            <a:xfrm>
              <a:off x="1876998" y="4081764"/>
              <a:ext cx="518869" cy="5190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accent2"/>
            </a:solidFill>
            <a:ln>
              <a:noFill/>
            </a:ln>
            <a:effectLst/>
          </p:spPr>
          <p:txBody>
            <a:bodyPr anchor="ctr"/>
            <a:lstStyle/>
            <a:p>
              <a:pPr algn="ctr"/>
              <a:endParaRPr/>
            </a:p>
          </p:txBody>
        </p:sp>
        <p:sp>
          <p:nvSpPr>
            <p:cNvPr id="15" name="TextBox 23"/>
            <p:cNvSpPr txBox="1"/>
            <p:nvPr/>
          </p:nvSpPr>
          <p:spPr>
            <a:xfrm rot="16200000">
              <a:off x="4648777" y="4344843"/>
              <a:ext cx="1107996" cy="276999"/>
            </a:xfrm>
            <a:prstGeom prst="rect">
              <a:avLst/>
            </a:prstGeom>
            <a:noFill/>
          </p:spPr>
          <p:txBody>
            <a:bodyPr wrap="none">
              <a:normAutofit/>
            </a:bodyPr>
            <a:lstStyle/>
            <a:p>
              <a:pPr algn="ctr"/>
              <a:r>
                <a:rPr lang="zh-CN" altLang="en-US" sz="1200" b="1" dirty="0">
                  <a:solidFill>
                    <a:schemeClr val="bg1"/>
                  </a:solidFill>
                </a:rPr>
                <a:t>输入标题文本</a:t>
              </a:r>
            </a:p>
          </p:txBody>
        </p:sp>
        <p:grpSp>
          <p:nvGrpSpPr>
            <p:cNvPr id="19" name="Group 38"/>
            <p:cNvGrpSpPr/>
            <p:nvPr/>
          </p:nvGrpSpPr>
          <p:grpSpPr>
            <a:xfrm>
              <a:off x="1851806" y="4600767"/>
              <a:ext cx="2198693" cy="1006991"/>
              <a:chOff x="1197898" y="2503545"/>
              <a:chExt cx="2198693" cy="1006991"/>
            </a:xfrm>
          </p:grpSpPr>
          <p:sp>
            <p:nvSpPr>
              <p:cNvPr id="24" name="TextBox 39"/>
              <p:cNvSpPr txBox="1"/>
              <p:nvPr/>
            </p:nvSpPr>
            <p:spPr>
              <a:xfrm>
                <a:off x="1197898" y="2503545"/>
                <a:ext cx="1231106" cy="388226"/>
              </a:xfrm>
              <a:prstGeom prst="rect">
                <a:avLst/>
              </a:prstGeom>
              <a:noFill/>
            </p:spPr>
            <p:txBody>
              <a:bodyPr wrap="none" lIns="0" tIns="0" rIns="0" bIns="0" anchor="b" anchorCtr="0">
                <a:normAutofit/>
              </a:bodyPr>
              <a:lstStyle/>
              <a:p>
                <a:r>
                  <a:rPr lang="zh-CN" altLang="en-US" sz="1600" b="1" dirty="0">
                    <a:solidFill>
                      <a:schemeClr val="accent2">
                        <a:lumMod val="100000"/>
                      </a:schemeClr>
                    </a:solidFill>
                  </a:rPr>
                  <a:t>输入标题文本</a:t>
                </a:r>
              </a:p>
            </p:txBody>
          </p:sp>
          <p:sp>
            <p:nvSpPr>
              <p:cNvPr id="25" name="TextBox 40"/>
              <p:cNvSpPr txBox="1"/>
              <p:nvPr/>
            </p:nvSpPr>
            <p:spPr>
              <a:xfrm>
                <a:off x="1197898" y="2891770"/>
                <a:ext cx="2198693" cy="618766"/>
              </a:xfrm>
              <a:prstGeom prst="rect">
                <a:avLst/>
              </a:prstGeom>
            </p:spPr>
            <p:txBody>
              <a:bodyPr vert="horz" wrap="square" lIns="0" tIns="0" rIns="0" bIns="0" anchor="ctr" anchorCtr="0">
                <a:normAutofit/>
              </a:bodyPr>
              <a:lstStyle/>
              <a:p>
                <a:pPr algn="l">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（请选择只保留文本）</a:t>
                </a:r>
              </a:p>
            </p:txBody>
          </p:sp>
        </p:grpSp>
        <p:cxnSp>
          <p:nvCxnSpPr>
            <p:cNvPr id="22" name="Straight Connector 44"/>
            <p:cNvCxnSpPr/>
            <p:nvPr/>
          </p:nvCxnSpPr>
          <p:spPr>
            <a:xfrm flipV="1">
              <a:off x="2539830" y="4179101"/>
              <a:ext cx="2207623" cy="14927"/>
            </a:xfrm>
            <a:prstGeom prst="line">
              <a:avLst/>
            </a:prstGeom>
            <a:ln w="12700" cap="flat" cmpd="sng" algn="ctr">
              <a:solidFill>
                <a:schemeClr val="bg2">
                  <a:lumMod val="100000"/>
                </a:schemeClr>
              </a:solidFill>
              <a:prstDash val="dash"/>
              <a:miter lim="800000"/>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grpSp>
        <p:nvGrpSpPr>
          <p:cNvPr id="33" name="PA_库_组合 32"/>
          <p:cNvGrpSpPr/>
          <p:nvPr>
            <p:custDataLst>
              <p:tags r:id="rId5"/>
            </p:custDataLst>
          </p:nvPr>
        </p:nvGrpSpPr>
        <p:grpSpPr>
          <a:xfrm>
            <a:off x="1912001" y="1868862"/>
            <a:ext cx="4424876" cy="1964963"/>
            <a:chOff x="1912001" y="1868862"/>
            <a:chExt cx="4424876" cy="1964963"/>
          </a:xfrm>
        </p:grpSpPr>
        <p:sp>
          <p:nvSpPr>
            <p:cNvPr id="4" name="Freeform: Shape 3"/>
            <p:cNvSpPr/>
            <p:nvPr/>
          </p:nvSpPr>
          <p:spPr bwMode="auto">
            <a:xfrm>
              <a:off x="4120728" y="2528900"/>
              <a:ext cx="2216149" cy="1304925"/>
            </a:xfrm>
            <a:custGeom>
              <a:avLst/>
              <a:gdLst>
                <a:gd name="T0" fmla="*/ 178 w 872"/>
                <a:gd name="T1" fmla="*/ 512 h 512"/>
                <a:gd name="T2" fmla="*/ 158 w 872"/>
                <a:gd name="T3" fmla="*/ 374 h 512"/>
                <a:gd name="T4" fmla="*/ 153 w 872"/>
                <a:gd name="T5" fmla="*/ 317 h 512"/>
                <a:gd name="T6" fmla="*/ 148 w 872"/>
                <a:gd name="T7" fmla="*/ 309 h 512"/>
                <a:gd name="T8" fmla="*/ 140 w 872"/>
                <a:gd name="T9" fmla="*/ 312 h 512"/>
                <a:gd name="T10" fmla="*/ 47 w 872"/>
                <a:gd name="T11" fmla="*/ 327 h 512"/>
                <a:gd name="T12" fmla="*/ 5 w 872"/>
                <a:gd name="T13" fmla="*/ 246 h 512"/>
                <a:gd name="T14" fmla="*/ 71 w 872"/>
                <a:gd name="T15" fmla="*/ 178 h 512"/>
                <a:gd name="T16" fmla="*/ 139 w 872"/>
                <a:gd name="T17" fmla="*/ 199 h 512"/>
                <a:gd name="T18" fmla="*/ 149 w 872"/>
                <a:gd name="T19" fmla="*/ 204 h 512"/>
                <a:gd name="T20" fmla="*/ 154 w 872"/>
                <a:gd name="T21" fmla="*/ 193 h 512"/>
                <a:gd name="T22" fmla="*/ 179 w 872"/>
                <a:gd name="T23" fmla="*/ 6 h 512"/>
                <a:gd name="T24" fmla="*/ 180 w 872"/>
                <a:gd name="T25" fmla="*/ 0 h 512"/>
                <a:gd name="T26" fmla="*/ 221 w 872"/>
                <a:gd name="T27" fmla="*/ 8 h 512"/>
                <a:gd name="T28" fmla="*/ 374 w 872"/>
                <a:gd name="T29" fmla="*/ 27 h 512"/>
                <a:gd name="T30" fmla="*/ 384 w 872"/>
                <a:gd name="T31" fmla="*/ 31 h 512"/>
                <a:gd name="T32" fmla="*/ 380 w 872"/>
                <a:gd name="T33" fmla="*/ 41 h 512"/>
                <a:gd name="T34" fmla="*/ 365 w 872"/>
                <a:gd name="T35" fmla="*/ 132 h 512"/>
                <a:gd name="T36" fmla="*/ 448 w 872"/>
                <a:gd name="T37" fmla="*/ 175 h 512"/>
                <a:gd name="T38" fmla="*/ 514 w 872"/>
                <a:gd name="T39" fmla="*/ 111 h 512"/>
                <a:gd name="T40" fmla="*/ 491 w 872"/>
                <a:gd name="T41" fmla="*/ 39 h 512"/>
                <a:gd name="T42" fmla="*/ 488 w 872"/>
                <a:gd name="T43" fmla="*/ 32 h 512"/>
                <a:gd name="T44" fmla="*/ 496 w 872"/>
                <a:gd name="T45" fmla="*/ 27 h 512"/>
                <a:gd name="T46" fmla="*/ 593 w 872"/>
                <a:gd name="T47" fmla="*/ 17 h 512"/>
                <a:gd name="T48" fmla="*/ 691 w 872"/>
                <a:gd name="T49" fmla="*/ 1 h 512"/>
                <a:gd name="T50" fmla="*/ 697 w 872"/>
                <a:gd name="T51" fmla="*/ 25 h 512"/>
                <a:gd name="T52" fmla="*/ 719 w 872"/>
                <a:gd name="T53" fmla="*/ 196 h 512"/>
                <a:gd name="T54" fmla="*/ 723 w 872"/>
                <a:gd name="T55" fmla="*/ 203 h 512"/>
                <a:gd name="T56" fmla="*/ 732 w 872"/>
                <a:gd name="T57" fmla="*/ 200 h 512"/>
                <a:gd name="T58" fmla="*/ 816 w 872"/>
                <a:gd name="T59" fmla="*/ 182 h 512"/>
                <a:gd name="T60" fmla="*/ 868 w 872"/>
                <a:gd name="T61" fmla="*/ 251 h 512"/>
                <a:gd name="T62" fmla="*/ 799 w 872"/>
                <a:gd name="T63" fmla="*/ 334 h 512"/>
                <a:gd name="T64" fmla="*/ 732 w 872"/>
                <a:gd name="T65" fmla="*/ 312 h 512"/>
                <a:gd name="T66" fmla="*/ 723 w 872"/>
                <a:gd name="T67" fmla="*/ 309 h 512"/>
                <a:gd name="T68" fmla="*/ 718 w 872"/>
                <a:gd name="T69" fmla="*/ 318 h 512"/>
                <a:gd name="T70" fmla="*/ 693 w 872"/>
                <a:gd name="T71" fmla="*/ 506 h 512"/>
                <a:gd name="T72" fmla="*/ 691 w 872"/>
                <a:gd name="T73" fmla="*/ 512 h 512"/>
                <a:gd name="T74" fmla="*/ 641 w 872"/>
                <a:gd name="T75" fmla="*/ 503 h 512"/>
                <a:gd name="T76" fmla="*/ 498 w 872"/>
                <a:gd name="T77" fmla="*/ 486 h 512"/>
                <a:gd name="T78" fmla="*/ 488 w 872"/>
                <a:gd name="T79" fmla="*/ 481 h 512"/>
                <a:gd name="T80" fmla="*/ 492 w 872"/>
                <a:gd name="T81" fmla="*/ 471 h 512"/>
                <a:gd name="T82" fmla="*/ 492 w 872"/>
                <a:gd name="T83" fmla="*/ 360 h 512"/>
                <a:gd name="T84" fmla="*/ 380 w 872"/>
                <a:gd name="T85" fmla="*/ 360 h 512"/>
                <a:gd name="T86" fmla="*/ 380 w 872"/>
                <a:gd name="T87" fmla="*/ 471 h 512"/>
                <a:gd name="T88" fmla="*/ 384 w 872"/>
                <a:gd name="T89" fmla="*/ 481 h 512"/>
                <a:gd name="T90" fmla="*/ 375 w 872"/>
                <a:gd name="T91" fmla="*/ 486 h 512"/>
                <a:gd name="T92" fmla="*/ 189 w 872"/>
                <a:gd name="T93" fmla="*/ 511 h 512"/>
                <a:gd name="T94" fmla="*/ 178 w 872"/>
                <a:gd name="T9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512">
                  <a:moveTo>
                    <a:pt x="178" y="512"/>
                  </a:moveTo>
                  <a:cubicBezTo>
                    <a:pt x="171" y="465"/>
                    <a:pt x="164" y="420"/>
                    <a:pt x="158" y="374"/>
                  </a:cubicBezTo>
                  <a:cubicBezTo>
                    <a:pt x="155" y="355"/>
                    <a:pt x="155" y="336"/>
                    <a:pt x="153" y="317"/>
                  </a:cubicBezTo>
                  <a:cubicBezTo>
                    <a:pt x="153" y="314"/>
                    <a:pt x="151" y="310"/>
                    <a:pt x="148" y="309"/>
                  </a:cubicBezTo>
                  <a:cubicBezTo>
                    <a:pt x="147" y="308"/>
                    <a:pt x="142" y="310"/>
                    <a:pt x="140" y="312"/>
                  </a:cubicBezTo>
                  <a:cubicBezTo>
                    <a:pt x="114" y="337"/>
                    <a:pt x="78" y="343"/>
                    <a:pt x="47" y="327"/>
                  </a:cubicBezTo>
                  <a:cubicBezTo>
                    <a:pt x="17" y="311"/>
                    <a:pt x="0" y="278"/>
                    <a:pt x="5" y="246"/>
                  </a:cubicBezTo>
                  <a:cubicBezTo>
                    <a:pt x="10" y="211"/>
                    <a:pt x="35" y="184"/>
                    <a:pt x="71" y="178"/>
                  </a:cubicBezTo>
                  <a:cubicBezTo>
                    <a:pt x="96" y="173"/>
                    <a:pt x="119" y="181"/>
                    <a:pt x="139" y="199"/>
                  </a:cubicBezTo>
                  <a:cubicBezTo>
                    <a:pt x="141" y="201"/>
                    <a:pt x="145" y="202"/>
                    <a:pt x="149" y="204"/>
                  </a:cubicBezTo>
                  <a:cubicBezTo>
                    <a:pt x="150" y="200"/>
                    <a:pt x="153" y="197"/>
                    <a:pt x="154" y="193"/>
                  </a:cubicBezTo>
                  <a:cubicBezTo>
                    <a:pt x="157" y="130"/>
                    <a:pt x="165" y="67"/>
                    <a:pt x="179" y="6"/>
                  </a:cubicBezTo>
                  <a:cubicBezTo>
                    <a:pt x="179" y="4"/>
                    <a:pt x="180" y="3"/>
                    <a:pt x="180" y="0"/>
                  </a:cubicBezTo>
                  <a:cubicBezTo>
                    <a:pt x="194" y="3"/>
                    <a:pt x="207" y="6"/>
                    <a:pt x="221" y="8"/>
                  </a:cubicBezTo>
                  <a:cubicBezTo>
                    <a:pt x="272" y="14"/>
                    <a:pt x="323" y="20"/>
                    <a:pt x="374" y="27"/>
                  </a:cubicBezTo>
                  <a:cubicBezTo>
                    <a:pt x="377" y="27"/>
                    <a:pt x="381" y="30"/>
                    <a:pt x="384" y="31"/>
                  </a:cubicBezTo>
                  <a:cubicBezTo>
                    <a:pt x="383" y="34"/>
                    <a:pt x="382" y="38"/>
                    <a:pt x="380" y="41"/>
                  </a:cubicBezTo>
                  <a:cubicBezTo>
                    <a:pt x="356" y="66"/>
                    <a:pt x="350" y="102"/>
                    <a:pt x="365" y="132"/>
                  </a:cubicBezTo>
                  <a:cubicBezTo>
                    <a:pt x="381" y="163"/>
                    <a:pt x="413" y="179"/>
                    <a:pt x="448" y="175"/>
                  </a:cubicBezTo>
                  <a:cubicBezTo>
                    <a:pt x="480" y="170"/>
                    <a:pt x="507" y="145"/>
                    <a:pt x="514" y="111"/>
                  </a:cubicBezTo>
                  <a:cubicBezTo>
                    <a:pt x="519" y="84"/>
                    <a:pt x="511" y="60"/>
                    <a:pt x="491" y="39"/>
                  </a:cubicBezTo>
                  <a:cubicBezTo>
                    <a:pt x="489" y="37"/>
                    <a:pt x="487" y="33"/>
                    <a:pt x="488" y="32"/>
                  </a:cubicBezTo>
                  <a:cubicBezTo>
                    <a:pt x="489" y="29"/>
                    <a:pt x="493" y="27"/>
                    <a:pt x="496" y="27"/>
                  </a:cubicBezTo>
                  <a:cubicBezTo>
                    <a:pt x="528" y="23"/>
                    <a:pt x="561" y="21"/>
                    <a:pt x="593" y="17"/>
                  </a:cubicBezTo>
                  <a:cubicBezTo>
                    <a:pt x="626" y="13"/>
                    <a:pt x="658" y="7"/>
                    <a:pt x="691" y="1"/>
                  </a:cubicBezTo>
                  <a:cubicBezTo>
                    <a:pt x="693" y="8"/>
                    <a:pt x="695" y="16"/>
                    <a:pt x="697" y="25"/>
                  </a:cubicBezTo>
                  <a:cubicBezTo>
                    <a:pt x="708" y="81"/>
                    <a:pt x="716" y="138"/>
                    <a:pt x="719" y="196"/>
                  </a:cubicBezTo>
                  <a:cubicBezTo>
                    <a:pt x="719" y="198"/>
                    <a:pt x="721" y="203"/>
                    <a:pt x="723" y="203"/>
                  </a:cubicBezTo>
                  <a:cubicBezTo>
                    <a:pt x="725" y="204"/>
                    <a:pt x="729" y="202"/>
                    <a:pt x="732" y="200"/>
                  </a:cubicBezTo>
                  <a:cubicBezTo>
                    <a:pt x="756" y="178"/>
                    <a:pt x="784" y="170"/>
                    <a:pt x="816" y="182"/>
                  </a:cubicBezTo>
                  <a:cubicBezTo>
                    <a:pt x="847" y="193"/>
                    <a:pt x="864" y="218"/>
                    <a:pt x="868" y="251"/>
                  </a:cubicBezTo>
                  <a:cubicBezTo>
                    <a:pt x="872" y="290"/>
                    <a:pt x="839" y="330"/>
                    <a:pt x="799" y="334"/>
                  </a:cubicBezTo>
                  <a:cubicBezTo>
                    <a:pt x="773" y="338"/>
                    <a:pt x="751" y="330"/>
                    <a:pt x="732" y="312"/>
                  </a:cubicBezTo>
                  <a:cubicBezTo>
                    <a:pt x="730" y="310"/>
                    <a:pt x="725" y="308"/>
                    <a:pt x="723" y="309"/>
                  </a:cubicBezTo>
                  <a:cubicBezTo>
                    <a:pt x="720" y="310"/>
                    <a:pt x="719" y="315"/>
                    <a:pt x="718" y="318"/>
                  </a:cubicBezTo>
                  <a:cubicBezTo>
                    <a:pt x="715" y="381"/>
                    <a:pt x="706" y="444"/>
                    <a:pt x="693" y="506"/>
                  </a:cubicBezTo>
                  <a:cubicBezTo>
                    <a:pt x="693" y="508"/>
                    <a:pt x="692" y="509"/>
                    <a:pt x="691" y="512"/>
                  </a:cubicBezTo>
                  <a:cubicBezTo>
                    <a:pt x="674" y="509"/>
                    <a:pt x="658" y="505"/>
                    <a:pt x="641" y="503"/>
                  </a:cubicBezTo>
                  <a:cubicBezTo>
                    <a:pt x="594" y="497"/>
                    <a:pt x="546" y="491"/>
                    <a:pt x="498" y="486"/>
                  </a:cubicBezTo>
                  <a:cubicBezTo>
                    <a:pt x="495" y="485"/>
                    <a:pt x="491" y="483"/>
                    <a:pt x="488" y="481"/>
                  </a:cubicBezTo>
                  <a:cubicBezTo>
                    <a:pt x="489" y="478"/>
                    <a:pt x="490" y="474"/>
                    <a:pt x="492" y="471"/>
                  </a:cubicBezTo>
                  <a:cubicBezTo>
                    <a:pt x="523" y="439"/>
                    <a:pt x="523" y="390"/>
                    <a:pt x="492" y="360"/>
                  </a:cubicBezTo>
                  <a:cubicBezTo>
                    <a:pt x="461" y="329"/>
                    <a:pt x="411" y="329"/>
                    <a:pt x="380" y="360"/>
                  </a:cubicBezTo>
                  <a:cubicBezTo>
                    <a:pt x="349" y="391"/>
                    <a:pt x="349" y="439"/>
                    <a:pt x="380" y="471"/>
                  </a:cubicBezTo>
                  <a:cubicBezTo>
                    <a:pt x="382" y="474"/>
                    <a:pt x="384" y="478"/>
                    <a:pt x="384" y="481"/>
                  </a:cubicBezTo>
                  <a:cubicBezTo>
                    <a:pt x="384" y="483"/>
                    <a:pt x="378" y="485"/>
                    <a:pt x="375" y="486"/>
                  </a:cubicBezTo>
                  <a:cubicBezTo>
                    <a:pt x="313" y="489"/>
                    <a:pt x="251" y="497"/>
                    <a:pt x="189" y="511"/>
                  </a:cubicBezTo>
                  <a:cubicBezTo>
                    <a:pt x="187" y="511"/>
                    <a:pt x="184" y="511"/>
                    <a:pt x="178" y="512"/>
                  </a:cubicBezTo>
                  <a:close/>
                </a:path>
              </a:pathLst>
            </a:custGeom>
            <a:solidFill>
              <a:schemeClr val="accent1"/>
            </a:solidFill>
            <a:ln>
              <a:noFill/>
            </a:ln>
          </p:spPr>
          <p:txBody>
            <a:bodyPr anchor="ctr"/>
            <a:lstStyle/>
            <a:p>
              <a:pPr algn="ctr"/>
              <a:endParaRPr/>
            </a:p>
          </p:txBody>
        </p:sp>
        <p:sp>
          <p:nvSpPr>
            <p:cNvPr id="11" name="Freeform: Shape 19"/>
            <p:cNvSpPr>
              <a:spLocks noChangeAspect="1"/>
            </p:cNvSpPr>
            <p:nvPr/>
          </p:nvSpPr>
          <p:spPr bwMode="auto">
            <a:xfrm>
              <a:off x="1912001" y="1868862"/>
              <a:ext cx="545159" cy="543120"/>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accent1"/>
            </a:solidFill>
            <a:ln>
              <a:noFill/>
            </a:ln>
            <a:effectLst/>
          </p:spPr>
          <p:txBody>
            <a:bodyPr anchor="ctr"/>
            <a:lstStyle/>
            <a:p>
              <a:pPr algn="ctr"/>
              <a:endParaRPr/>
            </a:p>
          </p:txBody>
        </p:sp>
        <p:sp>
          <p:nvSpPr>
            <p:cNvPr id="14" name="TextBox 22"/>
            <p:cNvSpPr txBox="1"/>
            <p:nvPr/>
          </p:nvSpPr>
          <p:spPr>
            <a:xfrm>
              <a:off x="4692804" y="3007041"/>
              <a:ext cx="1107996" cy="276999"/>
            </a:xfrm>
            <a:prstGeom prst="rect">
              <a:avLst/>
            </a:prstGeom>
            <a:noFill/>
          </p:spPr>
          <p:txBody>
            <a:bodyPr wrap="none">
              <a:normAutofit/>
            </a:bodyPr>
            <a:lstStyle/>
            <a:p>
              <a:pPr algn="ctr"/>
              <a:r>
                <a:rPr lang="zh-CN" altLang="en-US" sz="1200" b="1" dirty="0">
                  <a:solidFill>
                    <a:schemeClr val="bg1"/>
                  </a:solidFill>
                </a:rPr>
                <a:t>输入标题文本</a:t>
              </a:r>
            </a:p>
          </p:txBody>
        </p:sp>
        <p:grpSp>
          <p:nvGrpSpPr>
            <p:cNvPr id="18" name="Group 37"/>
            <p:cNvGrpSpPr/>
            <p:nvPr/>
          </p:nvGrpSpPr>
          <p:grpSpPr>
            <a:xfrm>
              <a:off x="1912001" y="2411982"/>
              <a:ext cx="2198693" cy="1006991"/>
              <a:chOff x="1197898" y="2503545"/>
              <a:chExt cx="2198693" cy="1006991"/>
            </a:xfrm>
          </p:grpSpPr>
          <p:sp>
            <p:nvSpPr>
              <p:cNvPr id="26" name="TextBox 35"/>
              <p:cNvSpPr txBox="1"/>
              <p:nvPr/>
            </p:nvSpPr>
            <p:spPr>
              <a:xfrm>
                <a:off x="1197898" y="2503545"/>
                <a:ext cx="1231106" cy="388226"/>
              </a:xfrm>
              <a:prstGeom prst="rect">
                <a:avLst/>
              </a:prstGeom>
              <a:noFill/>
            </p:spPr>
            <p:txBody>
              <a:bodyPr wrap="none" lIns="0" tIns="0" rIns="0" bIns="0" anchor="b" anchorCtr="0">
                <a:normAutofit/>
              </a:bodyPr>
              <a:lstStyle/>
              <a:p>
                <a:r>
                  <a:rPr lang="zh-CN" altLang="en-US" sz="1600" b="1" dirty="0">
                    <a:solidFill>
                      <a:schemeClr val="accent1">
                        <a:lumMod val="100000"/>
                      </a:schemeClr>
                    </a:solidFill>
                  </a:rPr>
                  <a:t>输入标题文本</a:t>
                </a:r>
              </a:p>
            </p:txBody>
          </p:sp>
          <p:sp>
            <p:nvSpPr>
              <p:cNvPr id="27" name="TextBox 36"/>
              <p:cNvSpPr txBox="1"/>
              <p:nvPr/>
            </p:nvSpPr>
            <p:spPr>
              <a:xfrm>
                <a:off x="1197898" y="2891770"/>
                <a:ext cx="2198693" cy="618766"/>
              </a:xfrm>
              <a:prstGeom prst="rect">
                <a:avLst/>
              </a:prstGeom>
            </p:spPr>
            <p:txBody>
              <a:bodyPr vert="horz" wrap="square" lIns="0" tIns="0" rIns="0" bIns="0" anchor="ctr" anchorCtr="0">
                <a:normAutofit/>
              </a:bodyPr>
              <a:lstStyle/>
              <a:p>
                <a:pPr algn="l">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（请选择只保留文本）</a:t>
                </a:r>
              </a:p>
            </p:txBody>
          </p:sp>
        </p:grpSp>
        <p:cxnSp>
          <p:nvCxnSpPr>
            <p:cNvPr id="23" name="Straight Connector 45"/>
            <p:cNvCxnSpPr/>
            <p:nvPr/>
          </p:nvCxnSpPr>
          <p:spPr>
            <a:xfrm flipV="1">
              <a:off x="3475274" y="2681012"/>
              <a:ext cx="1340610" cy="7463"/>
            </a:xfrm>
            <a:prstGeom prst="line">
              <a:avLst/>
            </a:prstGeom>
            <a:ln w="12700" cap="flat" cmpd="sng" algn="ctr">
              <a:solidFill>
                <a:schemeClr val="bg2">
                  <a:lumMod val="100000"/>
                </a:schemeClr>
              </a:solidFill>
              <a:prstDash val="dash"/>
              <a:miter lim="800000"/>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库_组合 1"/>
          <p:cNvGrpSpPr/>
          <p:nvPr>
            <p:custDataLst>
              <p:tags r:id="rId2"/>
            </p:custDataLst>
          </p:nvPr>
        </p:nvGrpSpPr>
        <p:grpSpPr>
          <a:xfrm>
            <a:off x="2010025" y="1758006"/>
            <a:ext cx="4195677" cy="1307031"/>
            <a:chOff x="2010025" y="1758006"/>
            <a:chExt cx="4195677" cy="1307031"/>
          </a:xfrm>
        </p:grpSpPr>
        <p:sp>
          <p:nvSpPr>
            <p:cNvPr id="7" name="Freeform: Shape 4"/>
            <p:cNvSpPr/>
            <p:nvPr/>
          </p:nvSpPr>
          <p:spPr>
            <a:xfrm rot="900000">
              <a:off x="4792014" y="1826650"/>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32"/>
            <p:cNvSpPr/>
            <p:nvPr/>
          </p:nvSpPr>
          <p:spPr bwMode="auto">
            <a:xfrm>
              <a:off x="5087888" y="1993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p>
          </p:txBody>
        </p:sp>
        <p:grpSp>
          <p:nvGrpSpPr>
            <p:cNvPr id="12" name="Group 18"/>
            <p:cNvGrpSpPr/>
            <p:nvPr/>
          </p:nvGrpSpPr>
          <p:grpSpPr>
            <a:xfrm>
              <a:off x="2010025" y="1758006"/>
              <a:ext cx="2781989" cy="789896"/>
              <a:chOff x="930114" y="1808820"/>
              <a:chExt cx="2781989" cy="789896"/>
            </a:xfrm>
          </p:grpSpPr>
          <p:sp>
            <p:nvSpPr>
              <p:cNvPr id="22" name="TextBox 19"/>
              <p:cNvSpPr txBox="1"/>
              <p:nvPr/>
            </p:nvSpPr>
            <p:spPr bwMode="auto">
              <a:xfrm>
                <a:off x="1522148" y="1808820"/>
                <a:ext cx="2189954" cy="328231"/>
              </a:xfrm>
              <a:prstGeom prst="rect">
                <a:avLst/>
              </a:prstGeom>
              <a:noFill/>
              <a:ln w="9525">
                <a:noFill/>
                <a:miter lim="800000"/>
              </a:ln>
            </p:spPr>
            <p:txBody>
              <a:bodyPr wrap="none" lIns="0" tIns="0" rIns="540000" bIns="0" anchor="t" anchorCtr="0">
                <a:normAutofit/>
                <a:scene3d>
                  <a:camera prst="orthographicFront"/>
                  <a:lightRig rig="threePt" dir="t"/>
                </a:scene3d>
                <a:sp3d>
                  <a:bevelT w="0" h="0"/>
                </a:sp3d>
              </a:bodyPr>
              <a:lstStyle/>
              <a:p>
                <a:pPr marL="0" lvl="1" algn="r"/>
                <a:r>
                  <a:rPr lang="zh-CN" altLang="en-US" sz="2135" b="1" dirty="0">
                    <a:solidFill>
                      <a:schemeClr val="accent1"/>
                    </a:solidFill>
                  </a:rPr>
                  <a:t>输入标题文本</a:t>
                </a:r>
              </a:p>
            </p:txBody>
          </p:sp>
          <p:sp>
            <p:nvSpPr>
              <p:cNvPr id="23" name="TextBox 20"/>
              <p:cNvSpPr txBox="1"/>
              <p:nvPr/>
            </p:nvSpPr>
            <p:spPr bwMode="auto">
              <a:xfrm>
                <a:off x="930114" y="2137051"/>
                <a:ext cx="2781989" cy="461665"/>
              </a:xfrm>
              <a:prstGeom prst="rect">
                <a:avLst/>
              </a:prstGeom>
              <a:noFill/>
              <a:ln w="9525">
                <a:noFill/>
                <a:miter lim="800000"/>
              </a:ln>
            </p:spPr>
            <p:txBody>
              <a:bodyPr wrap="square" lIns="0" tIns="0" rIns="540000" bIns="0" anchor="t" anchorCtr="0">
                <a:normAutofit/>
                <a:scene3d>
                  <a:camera prst="orthographicFront"/>
                  <a:lightRig rig="threePt" dir="t"/>
                </a:scene3d>
                <a:sp3d>
                  <a:bevelT w="0" h="0"/>
                </a:sp3d>
              </a:bodyPr>
              <a:lstStyle/>
              <a:p>
                <a:pPr algn="r">
                  <a:lnSpc>
                    <a:spcPct val="120000"/>
                  </a:lnSpc>
                  <a:defRPr/>
                </a:pPr>
                <a:r>
                  <a:rPr lang="zh-CN" altLang="en-US" sz="1000" dirty="0">
                    <a:solidFill>
                      <a:schemeClr val="tx1"/>
                    </a:solidFill>
                  </a:rPr>
                  <a:t>请替换文字内容复制你的内容到此 </a:t>
                </a:r>
                <a:br>
                  <a:rPr lang="zh-CN" altLang="en-US" sz="1000" dirty="0">
                    <a:solidFill>
                      <a:schemeClr val="tx1"/>
                    </a:solidFill>
                  </a:rPr>
                </a:br>
                <a:r>
                  <a:rPr lang="zh-CN" altLang="en-US" sz="1000" dirty="0">
                    <a:solidFill>
                      <a:schemeClr val="tx1"/>
                    </a:solidFill>
                  </a:rPr>
                  <a:t>（请选择只保留文本）</a:t>
                </a:r>
              </a:p>
            </p:txBody>
          </p:sp>
        </p:grpSp>
      </p:grpSp>
      <p:grpSp>
        <p:nvGrpSpPr>
          <p:cNvPr id="25" name="PA_库_组合 24"/>
          <p:cNvGrpSpPr/>
          <p:nvPr>
            <p:custDataLst>
              <p:tags r:id="rId3"/>
            </p:custDataLst>
          </p:nvPr>
        </p:nvGrpSpPr>
        <p:grpSpPr>
          <a:xfrm>
            <a:off x="6166814" y="2864392"/>
            <a:ext cx="4195677" cy="1238387"/>
            <a:chOff x="6166814" y="2864392"/>
            <a:chExt cx="4195677" cy="1238387"/>
          </a:xfrm>
        </p:grpSpPr>
        <p:sp>
          <p:nvSpPr>
            <p:cNvPr id="5" name="Freeform: Shape 2"/>
            <p:cNvSpPr/>
            <p:nvPr/>
          </p:nvSpPr>
          <p:spPr>
            <a:xfrm rot="900000">
              <a:off x="6166814" y="2864392"/>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33"/>
            <p:cNvSpPr/>
            <p:nvPr/>
          </p:nvSpPr>
          <p:spPr bwMode="auto">
            <a:xfrm>
              <a:off x="6452582" y="303722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p>
          </p:txBody>
        </p:sp>
        <p:grpSp>
          <p:nvGrpSpPr>
            <p:cNvPr id="13" name="Group 21"/>
            <p:cNvGrpSpPr/>
            <p:nvPr/>
          </p:nvGrpSpPr>
          <p:grpSpPr>
            <a:xfrm>
              <a:off x="7580502" y="2983974"/>
              <a:ext cx="2781989" cy="789896"/>
              <a:chOff x="8436262" y="1808820"/>
              <a:chExt cx="2781989" cy="789896"/>
            </a:xfrm>
          </p:grpSpPr>
          <p:sp>
            <p:nvSpPr>
              <p:cNvPr id="20" name="TextBox 22"/>
              <p:cNvSpPr txBox="1"/>
              <p:nvPr/>
            </p:nvSpPr>
            <p:spPr bwMode="auto">
              <a:xfrm>
                <a:off x="8436262" y="1808820"/>
                <a:ext cx="2189954" cy="328231"/>
              </a:xfrm>
              <a:prstGeom prst="rect">
                <a:avLst/>
              </a:prstGeom>
              <a:noFill/>
              <a:ln w="9525">
                <a:noFill/>
                <a:miter lim="800000"/>
              </a:ln>
            </p:spPr>
            <p:txBody>
              <a:bodyPr wrap="none" lIns="540000" tIns="0" rIns="0" bIns="0" anchor="t" anchorCtr="0">
                <a:normAutofit/>
                <a:scene3d>
                  <a:camera prst="orthographicFront"/>
                  <a:lightRig rig="threePt" dir="t"/>
                </a:scene3d>
                <a:sp3d>
                  <a:bevelT w="0" h="0"/>
                </a:sp3d>
              </a:bodyPr>
              <a:lstStyle/>
              <a:p>
                <a:pPr marL="0" lvl="1"/>
                <a:r>
                  <a:rPr lang="zh-CN" altLang="en-US" sz="2135" b="1" dirty="0">
                    <a:solidFill>
                      <a:schemeClr val="accent2"/>
                    </a:solidFill>
                  </a:rPr>
                  <a:t>输入标题文本</a:t>
                </a:r>
              </a:p>
            </p:txBody>
          </p:sp>
          <p:sp>
            <p:nvSpPr>
              <p:cNvPr id="21" name="TextBox 23"/>
              <p:cNvSpPr txBox="1"/>
              <p:nvPr/>
            </p:nvSpPr>
            <p:spPr bwMode="auto">
              <a:xfrm>
                <a:off x="8436262" y="2137051"/>
                <a:ext cx="2781989" cy="461665"/>
              </a:xfrm>
              <a:prstGeom prst="rect">
                <a:avLst/>
              </a:prstGeom>
              <a:noFill/>
              <a:ln w="9525">
                <a:noFill/>
                <a:miter lim="800000"/>
              </a:ln>
            </p:spPr>
            <p:txBody>
              <a:bodyPr wrap="square" lIns="540000" tIns="0" rIns="0" bIns="0" anchor="t" anchorCtr="0">
                <a:normAutofit/>
                <a:scene3d>
                  <a:camera prst="orthographicFront"/>
                  <a:lightRig rig="threePt" dir="t"/>
                </a:scene3d>
                <a:sp3d>
                  <a:bevelT w="0" h="0"/>
                </a:sp3d>
              </a:bodyPr>
              <a:lstStyle/>
              <a:p>
                <a:pPr algn="l">
                  <a:lnSpc>
                    <a:spcPct val="120000"/>
                  </a:lnSpc>
                  <a:defRPr/>
                </a:pPr>
                <a:r>
                  <a:rPr lang="zh-CN" altLang="en-US" sz="1000" dirty="0">
                    <a:solidFill>
                      <a:schemeClr val="tx1"/>
                    </a:solidFill>
                  </a:rPr>
                  <a:t>请替换文字内容复制你的内容到此 </a:t>
                </a:r>
                <a:br>
                  <a:rPr lang="zh-CN" altLang="en-US" sz="1000" dirty="0">
                    <a:solidFill>
                      <a:schemeClr val="tx1"/>
                    </a:solidFill>
                  </a:rPr>
                </a:br>
                <a:r>
                  <a:rPr lang="zh-CN" altLang="en-US" sz="1000" dirty="0">
                    <a:solidFill>
                      <a:schemeClr val="tx1"/>
                    </a:solidFill>
                  </a:rPr>
                  <a:t>（请选择只保留文本）</a:t>
                </a:r>
              </a:p>
            </p:txBody>
          </p:sp>
        </p:grpSp>
      </p:grpSp>
      <p:grpSp>
        <p:nvGrpSpPr>
          <p:cNvPr id="26" name="PA_库_组合 25"/>
          <p:cNvGrpSpPr/>
          <p:nvPr>
            <p:custDataLst>
              <p:tags r:id="rId4"/>
            </p:custDataLst>
          </p:nvPr>
        </p:nvGrpSpPr>
        <p:grpSpPr>
          <a:xfrm>
            <a:off x="1595501" y="3117791"/>
            <a:ext cx="4544714" cy="1413688"/>
            <a:chOff x="1595501" y="3117791"/>
            <a:chExt cx="4544714" cy="1413688"/>
          </a:xfrm>
        </p:grpSpPr>
        <p:sp>
          <p:nvSpPr>
            <p:cNvPr id="6" name="Freeform: Shape 3"/>
            <p:cNvSpPr/>
            <p:nvPr/>
          </p:nvSpPr>
          <p:spPr>
            <a:xfrm rot="14400000" flipH="1">
              <a:off x="4814178" y="3205441"/>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Freeform: Shape 31"/>
            <p:cNvSpPr/>
            <p:nvPr/>
          </p:nvSpPr>
          <p:spPr bwMode="auto">
            <a:xfrm>
              <a:off x="5100959" y="33924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p:spPr>
          <p:txBody>
            <a:bodyPr anchor="ctr"/>
            <a:lstStyle/>
            <a:p>
              <a:pPr algn="ctr"/>
              <a:endParaRPr/>
            </a:p>
          </p:txBody>
        </p:sp>
        <p:grpSp>
          <p:nvGrpSpPr>
            <p:cNvPr id="14" name="Group 24"/>
            <p:cNvGrpSpPr/>
            <p:nvPr/>
          </p:nvGrpSpPr>
          <p:grpSpPr>
            <a:xfrm>
              <a:off x="1595501" y="3391043"/>
              <a:ext cx="3218677" cy="789896"/>
              <a:chOff x="930114" y="1808820"/>
              <a:chExt cx="2781989" cy="789896"/>
            </a:xfrm>
          </p:grpSpPr>
          <p:sp>
            <p:nvSpPr>
              <p:cNvPr id="18" name="TextBox 25"/>
              <p:cNvSpPr txBox="1"/>
              <p:nvPr/>
            </p:nvSpPr>
            <p:spPr bwMode="auto">
              <a:xfrm>
                <a:off x="1819267" y="1808820"/>
                <a:ext cx="1892835" cy="328231"/>
              </a:xfrm>
              <a:prstGeom prst="rect">
                <a:avLst/>
              </a:prstGeom>
              <a:noFill/>
              <a:ln w="9525">
                <a:noFill/>
                <a:miter lim="800000"/>
              </a:ln>
            </p:spPr>
            <p:txBody>
              <a:bodyPr wrap="none" lIns="0" tIns="0" rIns="540000" bIns="0" anchor="t" anchorCtr="0">
                <a:normAutofit/>
                <a:scene3d>
                  <a:camera prst="orthographicFront"/>
                  <a:lightRig rig="threePt" dir="t"/>
                </a:scene3d>
                <a:sp3d>
                  <a:bevelT w="0" h="0"/>
                </a:sp3d>
              </a:bodyPr>
              <a:lstStyle/>
              <a:p>
                <a:pPr marL="0" lvl="1" algn="r"/>
                <a:r>
                  <a:rPr lang="zh-CN" altLang="en-US" sz="2135" b="1" dirty="0">
                    <a:solidFill>
                      <a:schemeClr val="accent3">
                        <a:lumMod val="100000"/>
                      </a:schemeClr>
                    </a:solidFill>
                  </a:rPr>
                  <a:t>输入标题文本</a:t>
                </a:r>
              </a:p>
            </p:txBody>
          </p:sp>
          <p:sp>
            <p:nvSpPr>
              <p:cNvPr id="19" name="TextBox 26"/>
              <p:cNvSpPr txBox="1"/>
              <p:nvPr/>
            </p:nvSpPr>
            <p:spPr bwMode="auto">
              <a:xfrm>
                <a:off x="930114" y="2137051"/>
                <a:ext cx="2781989" cy="461665"/>
              </a:xfrm>
              <a:prstGeom prst="rect">
                <a:avLst/>
              </a:prstGeom>
              <a:noFill/>
              <a:ln w="9525">
                <a:noFill/>
                <a:miter lim="800000"/>
              </a:ln>
            </p:spPr>
            <p:txBody>
              <a:bodyPr wrap="square" lIns="0" tIns="0" rIns="540000" bIns="0" anchor="t" anchorCtr="0">
                <a:normAutofit/>
                <a:scene3d>
                  <a:camera prst="orthographicFront"/>
                  <a:lightRig rig="threePt" dir="t"/>
                </a:scene3d>
                <a:sp3d>
                  <a:bevelT w="0" h="0"/>
                </a:sp3d>
              </a:bodyPr>
              <a:lstStyle/>
              <a:p>
                <a:pPr algn="r">
                  <a:lnSpc>
                    <a:spcPct val="120000"/>
                  </a:lnSpc>
                  <a:defRPr/>
                </a:pPr>
                <a:r>
                  <a:rPr lang="zh-CN" altLang="en-US" sz="1000" dirty="0">
                    <a:solidFill>
                      <a:schemeClr val="tx1"/>
                    </a:solidFill>
                  </a:rPr>
                  <a:t>请替换文字内容复制你的内容到此 </a:t>
                </a:r>
                <a:br>
                  <a:rPr lang="zh-CN" altLang="en-US" sz="1000" dirty="0">
                    <a:solidFill>
                      <a:schemeClr val="tx1"/>
                    </a:solidFill>
                  </a:rPr>
                </a:br>
                <a:r>
                  <a:rPr lang="zh-CN" altLang="en-US" sz="1000" dirty="0">
                    <a:solidFill>
                      <a:schemeClr val="tx1"/>
                    </a:solidFill>
                  </a:rPr>
                  <a:t>（请选择只保留文本）</a:t>
                </a:r>
              </a:p>
            </p:txBody>
          </p:sp>
        </p:grpSp>
      </p:grpSp>
      <p:grpSp>
        <p:nvGrpSpPr>
          <p:cNvPr id="24" name="PA_库_组合 23"/>
          <p:cNvGrpSpPr/>
          <p:nvPr>
            <p:custDataLst>
              <p:tags r:id="rId5"/>
            </p:custDataLst>
          </p:nvPr>
        </p:nvGrpSpPr>
        <p:grpSpPr>
          <a:xfrm>
            <a:off x="6273624" y="4153918"/>
            <a:ext cx="4108027" cy="1413688"/>
            <a:chOff x="6273624" y="4153918"/>
            <a:chExt cx="4108027" cy="1413688"/>
          </a:xfrm>
        </p:grpSpPr>
        <p:sp>
          <p:nvSpPr>
            <p:cNvPr id="4" name="Freeform: Shape 1"/>
            <p:cNvSpPr/>
            <p:nvPr/>
          </p:nvSpPr>
          <p:spPr>
            <a:xfrm rot="14400000" flipH="1">
              <a:off x="6185974" y="4241568"/>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Freeform: Shape 30"/>
            <p:cNvSpPr/>
            <p:nvPr/>
          </p:nvSpPr>
          <p:spPr bwMode="auto">
            <a:xfrm>
              <a:off x="6467601" y="4429775"/>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p:spPr>
          <p:txBody>
            <a:bodyPr anchor="ctr"/>
            <a:lstStyle/>
            <a:p>
              <a:pPr algn="ctr"/>
              <a:endParaRPr/>
            </a:p>
          </p:txBody>
        </p:sp>
        <p:grpSp>
          <p:nvGrpSpPr>
            <p:cNvPr id="15" name="Group 27"/>
            <p:cNvGrpSpPr/>
            <p:nvPr/>
          </p:nvGrpSpPr>
          <p:grpSpPr>
            <a:xfrm>
              <a:off x="7599662" y="4427967"/>
              <a:ext cx="2781989" cy="789896"/>
              <a:chOff x="8436262" y="1808820"/>
              <a:chExt cx="2781989" cy="789896"/>
            </a:xfrm>
          </p:grpSpPr>
          <p:sp>
            <p:nvSpPr>
              <p:cNvPr id="16" name="TextBox 28"/>
              <p:cNvSpPr txBox="1"/>
              <p:nvPr/>
            </p:nvSpPr>
            <p:spPr bwMode="auto">
              <a:xfrm>
                <a:off x="8436262" y="1808820"/>
                <a:ext cx="2189954" cy="328231"/>
              </a:xfrm>
              <a:prstGeom prst="rect">
                <a:avLst/>
              </a:prstGeom>
              <a:noFill/>
              <a:ln w="9525">
                <a:noFill/>
                <a:miter lim="800000"/>
              </a:ln>
            </p:spPr>
            <p:txBody>
              <a:bodyPr wrap="none" lIns="540000" tIns="0" rIns="0" bIns="0" anchor="t" anchorCtr="0">
                <a:normAutofit/>
                <a:scene3d>
                  <a:camera prst="orthographicFront"/>
                  <a:lightRig rig="threePt" dir="t"/>
                </a:scene3d>
                <a:sp3d>
                  <a:bevelT w="0" h="0"/>
                </a:sp3d>
              </a:bodyPr>
              <a:lstStyle/>
              <a:p>
                <a:pPr marL="0" lvl="1"/>
                <a:r>
                  <a:rPr lang="zh-CN" altLang="en-US" sz="2135" b="1" dirty="0">
                    <a:solidFill>
                      <a:schemeClr val="accent4">
                        <a:lumMod val="100000"/>
                      </a:schemeClr>
                    </a:solidFill>
                  </a:rPr>
                  <a:t>输入标题文本</a:t>
                </a:r>
              </a:p>
            </p:txBody>
          </p:sp>
          <p:sp>
            <p:nvSpPr>
              <p:cNvPr id="17" name="TextBox 34"/>
              <p:cNvSpPr txBox="1"/>
              <p:nvPr/>
            </p:nvSpPr>
            <p:spPr bwMode="auto">
              <a:xfrm>
                <a:off x="8436262" y="2137051"/>
                <a:ext cx="2781989" cy="461665"/>
              </a:xfrm>
              <a:prstGeom prst="rect">
                <a:avLst/>
              </a:prstGeom>
              <a:noFill/>
              <a:ln w="9525">
                <a:noFill/>
                <a:miter lim="800000"/>
              </a:ln>
            </p:spPr>
            <p:txBody>
              <a:bodyPr wrap="square" lIns="540000" tIns="0" rIns="0" bIns="0" anchor="t" anchorCtr="0">
                <a:normAutofit/>
                <a:scene3d>
                  <a:camera prst="orthographicFront"/>
                  <a:lightRig rig="threePt" dir="t"/>
                </a:scene3d>
                <a:sp3d>
                  <a:bevelT w="0" h="0"/>
                </a:sp3d>
              </a:bodyPr>
              <a:lstStyle/>
              <a:p>
                <a:pPr algn="l">
                  <a:lnSpc>
                    <a:spcPct val="120000"/>
                  </a:lnSpc>
                  <a:defRPr/>
                </a:pPr>
                <a:r>
                  <a:rPr lang="zh-CN" altLang="en-US" sz="1000" dirty="0">
                    <a:solidFill>
                      <a:schemeClr val="tx1"/>
                    </a:solidFill>
                  </a:rPr>
                  <a:t>请替换文字内容复制你的内容到此 </a:t>
                </a:r>
                <a:br>
                  <a:rPr lang="zh-CN" altLang="en-US" sz="1000" dirty="0">
                    <a:solidFill>
                      <a:schemeClr val="tx1"/>
                    </a:solidFill>
                  </a:rPr>
                </a:br>
                <a:r>
                  <a:rPr lang="zh-CN" altLang="en-US" sz="1000" dirty="0">
                    <a:solidFill>
                      <a:schemeClr val="tx1"/>
                    </a:solidFill>
                  </a:rPr>
                  <a:t>（请选择只保留文本）</a:t>
                </a:r>
              </a:p>
            </p:txBody>
          </p:sp>
        </p:gr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 calcmode="lin" valueType="num">
                                      <p:cBhvr>
                                        <p:cTn id="16" dur="500" fill="hold"/>
                                        <p:tgtEl>
                                          <p:spTgt spid="26"/>
                                        </p:tgtEl>
                                      </p:cBhvr>
                                      <p:tavLst>
                                        <p:tav tm="0">
                                          <p:val>
                                            <p:fltVal val="360"/>
                                          </p:val>
                                        </p:tav>
                                        <p:tav tm="100000">
                                          <p:val>
                                            <p:fltVal val="0"/>
                                          </p:val>
                                        </p:tav>
                                      </p:tavLst>
                                    </p:anim>
                                    <p:animEffect transition="in" filter="fade">
                                      <p:cBhvr>
                                        <p:cTn id="17" dur="500"/>
                                        <p:tgtEl>
                                          <p:spTgt spid="26"/>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 calcmode="lin" valueType="num">
                                      <p:cBhvr>
                                        <p:cTn id="23" dur="500" fill="hold"/>
                                        <p:tgtEl>
                                          <p:spTgt spid="25"/>
                                        </p:tgtEl>
                                      </p:cBhvr>
                                      <p:tavLst>
                                        <p:tav tm="0">
                                          <p:val>
                                            <p:fltVal val="360"/>
                                          </p:val>
                                        </p:tav>
                                        <p:tav tm="100000">
                                          <p:val>
                                            <p:fltVal val="0"/>
                                          </p:val>
                                        </p:tav>
                                      </p:tavLst>
                                    </p:anim>
                                    <p:animEffect transition="in" filter="fade">
                                      <p:cBhvr>
                                        <p:cTn id="24" dur="500"/>
                                        <p:tgtEl>
                                          <p:spTgt spid="25"/>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 calcmode="lin" valueType="num">
                                      <p:cBhvr>
                                        <p:cTn id="30" dur="500" fill="hold"/>
                                        <p:tgtEl>
                                          <p:spTgt spid="24"/>
                                        </p:tgtEl>
                                      </p:cBhvr>
                                      <p:tavLst>
                                        <p:tav tm="0">
                                          <p:val>
                                            <p:fltVal val="360"/>
                                          </p:val>
                                        </p:tav>
                                        <p:tav tm="100000">
                                          <p:val>
                                            <p:fltVal val="0"/>
                                          </p:val>
                                        </p:tav>
                                      </p:tavLst>
                                    </p:anim>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PA_库_组合 5"/>
          <p:cNvGrpSpPr/>
          <p:nvPr>
            <p:custDataLst>
              <p:tags r:id="rId2"/>
            </p:custDataLst>
          </p:nvPr>
        </p:nvGrpSpPr>
        <p:grpSpPr>
          <a:xfrm>
            <a:off x="8119610" y="4149080"/>
            <a:ext cx="2474081" cy="866137"/>
            <a:chOff x="8119610" y="4149080"/>
            <a:chExt cx="2474081" cy="866137"/>
          </a:xfrm>
        </p:grpSpPr>
        <p:sp>
          <p:nvSpPr>
            <p:cNvPr id="28" name="TextBox 35"/>
            <p:cNvSpPr txBox="1"/>
            <p:nvPr/>
          </p:nvSpPr>
          <p:spPr bwMode="auto">
            <a:xfrm>
              <a:off x="8119610" y="4149080"/>
              <a:ext cx="1258976" cy="309958"/>
            </a:xfrm>
            <a:prstGeom prst="rect">
              <a:avLst/>
            </a:prstGeom>
            <a:noFill/>
          </p:spPr>
          <p:txBody>
            <a:bodyPr wrap="none" lIns="90000" tIns="46800" rIns="90000" bIns="46800">
              <a:normAutofit/>
            </a:bodyPr>
            <a:lstStyle/>
            <a:p>
              <a:pPr algn="l" latinLnBrk="0"/>
              <a:r>
                <a:rPr lang="zh-CN" altLang="en-US" sz="1400" dirty="0">
                  <a:solidFill>
                    <a:schemeClr val="accent4"/>
                  </a:solidFill>
                  <a:effectLst/>
                </a:rPr>
                <a:t>输入标题文本</a:t>
              </a:r>
            </a:p>
          </p:txBody>
        </p:sp>
        <p:sp>
          <p:nvSpPr>
            <p:cNvPr id="29" name="TextBox 39"/>
            <p:cNvSpPr txBox="1"/>
            <p:nvPr/>
          </p:nvSpPr>
          <p:spPr bwMode="auto">
            <a:xfrm>
              <a:off x="8119610" y="4459038"/>
              <a:ext cx="2474081" cy="556179"/>
            </a:xfrm>
            <a:prstGeom prst="rect">
              <a:avLst/>
            </a:prstGeom>
            <a:noFill/>
          </p:spPr>
          <p:txBody>
            <a:bodyPr wrap="square" lIns="90000" tIns="46800" rIns="90000" bIns="46800">
              <a:normAutofit/>
            </a:bodyPr>
            <a:lstStyle/>
            <a:p>
              <a:pPr algn="l" latinLnBrk="0">
                <a:lnSpc>
                  <a:spcPct val="120000"/>
                </a:lnSpc>
              </a:pPr>
              <a:r>
                <a:rPr lang="zh-CN" altLang="en-US" sz="1000" b="0" dirty="0">
                  <a:solidFill>
                    <a:schemeClr val="tx1"/>
                  </a:solidFill>
                  <a:effectLst/>
                </a:rPr>
                <a:t>请替换文字内容复制你的内容到此</a:t>
              </a:r>
              <a:br>
                <a:rPr lang="zh-CN" altLang="en-US" sz="1000" b="0" dirty="0">
                  <a:solidFill>
                    <a:schemeClr val="tx1"/>
                  </a:solidFill>
                  <a:effectLst/>
                </a:rPr>
              </a:br>
              <a:r>
                <a:rPr lang="zh-CN" altLang="en-US" sz="1000" b="0" dirty="0">
                  <a:solidFill>
                    <a:schemeClr val="tx1"/>
                  </a:solidFill>
                  <a:effectLst/>
                </a:rPr>
                <a:t> （请选择只保留文本）</a:t>
              </a:r>
            </a:p>
          </p:txBody>
        </p:sp>
      </p:grpSp>
      <p:grpSp>
        <p:nvGrpSpPr>
          <p:cNvPr id="14" name="PA_库_组合 4"/>
          <p:cNvGrpSpPr/>
          <p:nvPr>
            <p:custDataLst>
              <p:tags r:id="rId3"/>
            </p:custDataLst>
          </p:nvPr>
        </p:nvGrpSpPr>
        <p:grpSpPr>
          <a:xfrm>
            <a:off x="8112222" y="2725736"/>
            <a:ext cx="2474081" cy="866137"/>
            <a:chOff x="8112222" y="2725736"/>
            <a:chExt cx="2474081" cy="866137"/>
          </a:xfrm>
        </p:grpSpPr>
        <p:sp>
          <p:nvSpPr>
            <p:cNvPr id="26" name="TextBox 40"/>
            <p:cNvSpPr txBox="1"/>
            <p:nvPr/>
          </p:nvSpPr>
          <p:spPr bwMode="auto">
            <a:xfrm>
              <a:off x="8112222" y="2725736"/>
              <a:ext cx="1258976" cy="309958"/>
            </a:xfrm>
            <a:prstGeom prst="rect">
              <a:avLst/>
            </a:prstGeom>
            <a:noFill/>
          </p:spPr>
          <p:txBody>
            <a:bodyPr wrap="none" lIns="90000" tIns="46800" rIns="90000" bIns="46800">
              <a:normAutofit/>
            </a:bodyPr>
            <a:lstStyle/>
            <a:p>
              <a:pPr algn="l" latinLnBrk="0"/>
              <a:r>
                <a:rPr lang="zh-CN" altLang="en-US" sz="1400" dirty="0">
                  <a:solidFill>
                    <a:schemeClr val="accent3"/>
                  </a:solidFill>
                  <a:effectLst/>
                </a:rPr>
                <a:t>输入标题文本</a:t>
              </a:r>
            </a:p>
          </p:txBody>
        </p:sp>
        <p:sp>
          <p:nvSpPr>
            <p:cNvPr id="27" name="TextBox 47"/>
            <p:cNvSpPr txBox="1"/>
            <p:nvPr/>
          </p:nvSpPr>
          <p:spPr bwMode="auto">
            <a:xfrm>
              <a:off x="8112222" y="3035694"/>
              <a:ext cx="2474081" cy="556179"/>
            </a:xfrm>
            <a:prstGeom prst="rect">
              <a:avLst/>
            </a:prstGeom>
            <a:noFill/>
          </p:spPr>
          <p:txBody>
            <a:bodyPr wrap="square" lIns="90000" tIns="46800" rIns="90000" bIns="46800">
              <a:normAutofit/>
            </a:bodyPr>
            <a:lstStyle/>
            <a:p>
              <a:pPr algn="l" latinLnBrk="0">
                <a:lnSpc>
                  <a:spcPct val="120000"/>
                </a:lnSpc>
              </a:pPr>
              <a:r>
                <a:rPr lang="zh-CN" altLang="en-US" sz="1000" b="0" dirty="0">
                  <a:solidFill>
                    <a:schemeClr val="tx1"/>
                  </a:solidFill>
                  <a:effectLst/>
                </a:rPr>
                <a:t>请替换文字内容复制你的内容到此</a:t>
              </a:r>
              <a:br>
                <a:rPr lang="zh-CN" altLang="en-US" sz="1000" b="0" dirty="0">
                  <a:solidFill>
                    <a:schemeClr val="tx1"/>
                  </a:solidFill>
                  <a:effectLst/>
                </a:rPr>
              </a:br>
              <a:r>
                <a:rPr lang="zh-CN" altLang="en-US" sz="1000" b="0" dirty="0">
                  <a:solidFill>
                    <a:schemeClr val="tx1"/>
                  </a:solidFill>
                  <a:effectLst/>
                </a:rPr>
                <a:t> （请选择只保留文本）</a:t>
              </a:r>
            </a:p>
          </p:txBody>
        </p:sp>
      </p:grpSp>
      <p:grpSp>
        <p:nvGrpSpPr>
          <p:cNvPr id="15" name="PA_库_组合 3"/>
          <p:cNvGrpSpPr/>
          <p:nvPr>
            <p:custDataLst>
              <p:tags r:id="rId4"/>
            </p:custDataLst>
          </p:nvPr>
        </p:nvGrpSpPr>
        <p:grpSpPr>
          <a:xfrm>
            <a:off x="1585303" y="4149080"/>
            <a:ext cx="2474081" cy="866137"/>
            <a:chOff x="1585303" y="4149080"/>
            <a:chExt cx="2474081" cy="866137"/>
          </a:xfrm>
        </p:grpSpPr>
        <p:sp>
          <p:nvSpPr>
            <p:cNvPr id="24" name="TextBox 48"/>
            <p:cNvSpPr txBox="1"/>
            <p:nvPr/>
          </p:nvSpPr>
          <p:spPr bwMode="auto">
            <a:xfrm>
              <a:off x="2800408" y="4149080"/>
              <a:ext cx="1258976" cy="309958"/>
            </a:xfrm>
            <a:prstGeom prst="rect">
              <a:avLst/>
            </a:prstGeom>
            <a:noFill/>
          </p:spPr>
          <p:txBody>
            <a:bodyPr wrap="none" lIns="90000" tIns="46800" rIns="90000" bIns="46800">
              <a:normAutofit/>
            </a:bodyPr>
            <a:lstStyle/>
            <a:p>
              <a:pPr algn="r" latinLnBrk="0"/>
              <a:r>
                <a:rPr lang="zh-CN" altLang="en-US" sz="1400" dirty="0">
                  <a:solidFill>
                    <a:schemeClr val="accent1"/>
                  </a:solidFill>
                  <a:effectLst/>
                </a:rPr>
                <a:t>输入标题文本</a:t>
              </a:r>
            </a:p>
          </p:txBody>
        </p:sp>
        <p:sp>
          <p:nvSpPr>
            <p:cNvPr id="25" name="TextBox 49"/>
            <p:cNvSpPr txBox="1"/>
            <p:nvPr/>
          </p:nvSpPr>
          <p:spPr bwMode="auto">
            <a:xfrm>
              <a:off x="1585303" y="4459038"/>
              <a:ext cx="2474081" cy="556179"/>
            </a:xfrm>
            <a:prstGeom prst="rect">
              <a:avLst/>
            </a:prstGeom>
            <a:noFill/>
          </p:spPr>
          <p:txBody>
            <a:bodyPr wrap="square" lIns="90000" tIns="46800" rIns="90000" bIns="46800">
              <a:normAutofit/>
            </a:bodyPr>
            <a:lstStyle/>
            <a:p>
              <a:pPr algn="r" latinLnBrk="0">
                <a:lnSpc>
                  <a:spcPct val="120000"/>
                </a:lnSpc>
              </a:pPr>
              <a:r>
                <a:rPr lang="zh-CN" altLang="en-US" sz="1000" b="0" dirty="0">
                  <a:solidFill>
                    <a:schemeClr val="tx1"/>
                  </a:solidFill>
                  <a:effectLst/>
                </a:rPr>
                <a:t>请替换文字内容复制你的内容到此</a:t>
              </a:r>
              <a:br>
                <a:rPr lang="zh-CN" altLang="en-US" sz="1000" b="0" dirty="0">
                  <a:solidFill>
                    <a:schemeClr val="tx1"/>
                  </a:solidFill>
                  <a:effectLst/>
                </a:rPr>
              </a:br>
              <a:r>
                <a:rPr lang="zh-CN" altLang="en-US" sz="1000" b="0" dirty="0">
                  <a:solidFill>
                    <a:schemeClr val="tx1"/>
                  </a:solidFill>
                  <a:effectLst/>
                </a:rPr>
                <a:t> （请选择只保留文本）</a:t>
              </a:r>
            </a:p>
          </p:txBody>
        </p:sp>
      </p:grpSp>
      <p:grpSp>
        <p:nvGrpSpPr>
          <p:cNvPr id="16" name="PA_库_组合 2"/>
          <p:cNvGrpSpPr/>
          <p:nvPr>
            <p:custDataLst>
              <p:tags r:id="rId5"/>
            </p:custDataLst>
          </p:nvPr>
        </p:nvGrpSpPr>
        <p:grpSpPr>
          <a:xfrm>
            <a:off x="1585303" y="2725736"/>
            <a:ext cx="2474081" cy="866137"/>
            <a:chOff x="1585303" y="2725736"/>
            <a:chExt cx="2474081" cy="866137"/>
          </a:xfrm>
        </p:grpSpPr>
        <p:sp>
          <p:nvSpPr>
            <p:cNvPr id="22" name="TextBox 50"/>
            <p:cNvSpPr txBox="1"/>
            <p:nvPr/>
          </p:nvSpPr>
          <p:spPr bwMode="auto">
            <a:xfrm>
              <a:off x="2800408" y="2725736"/>
              <a:ext cx="1258976" cy="309958"/>
            </a:xfrm>
            <a:prstGeom prst="rect">
              <a:avLst/>
            </a:prstGeom>
            <a:noFill/>
          </p:spPr>
          <p:txBody>
            <a:bodyPr wrap="none" lIns="90000" tIns="46800" rIns="90000" bIns="46800">
              <a:normAutofit/>
            </a:bodyPr>
            <a:lstStyle/>
            <a:p>
              <a:pPr algn="r" latinLnBrk="0"/>
              <a:r>
                <a:rPr lang="zh-CN" altLang="en-US" sz="1400" dirty="0">
                  <a:solidFill>
                    <a:schemeClr val="accent2"/>
                  </a:solidFill>
                  <a:effectLst/>
                </a:rPr>
                <a:t>输入标题文本</a:t>
              </a:r>
            </a:p>
          </p:txBody>
        </p:sp>
        <p:sp>
          <p:nvSpPr>
            <p:cNvPr id="23" name="TextBox 51"/>
            <p:cNvSpPr txBox="1"/>
            <p:nvPr/>
          </p:nvSpPr>
          <p:spPr bwMode="auto">
            <a:xfrm>
              <a:off x="1585303" y="3035694"/>
              <a:ext cx="2474081" cy="556179"/>
            </a:xfrm>
            <a:prstGeom prst="rect">
              <a:avLst/>
            </a:prstGeom>
            <a:noFill/>
          </p:spPr>
          <p:txBody>
            <a:bodyPr wrap="square" lIns="90000" tIns="46800" rIns="90000" bIns="46800">
              <a:normAutofit/>
            </a:bodyPr>
            <a:lstStyle/>
            <a:p>
              <a:pPr algn="r" latinLnBrk="0">
                <a:lnSpc>
                  <a:spcPct val="120000"/>
                </a:lnSpc>
              </a:pPr>
              <a:r>
                <a:rPr lang="zh-CN" altLang="en-US" sz="1000" b="0" dirty="0">
                  <a:solidFill>
                    <a:schemeClr val="tx1"/>
                  </a:solidFill>
                  <a:effectLst/>
                </a:rPr>
                <a:t>请替换文字内容复制你的内容到此</a:t>
              </a:r>
              <a:br>
                <a:rPr lang="zh-CN" altLang="en-US" sz="1000" b="0" dirty="0">
                  <a:solidFill>
                    <a:schemeClr val="tx1"/>
                  </a:solidFill>
                  <a:effectLst/>
                </a:rPr>
              </a:br>
              <a:r>
                <a:rPr lang="zh-CN" altLang="en-US" sz="1000" b="0" dirty="0">
                  <a:solidFill>
                    <a:schemeClr val="tx1"/>
                  </a:solidFill>
                  <a:effectLst/>
                </a:rPr>
                <a:t> （请选择只保留文本）</a:t>
              </a:r>
            </a:p>
          </p:txBody>
        </p:sp>
      </p:grpSp>
      <p:grpSp>
        <p:nvGrpSpPr>
          <p:cNvPr id="2" name="PA_库_组合 1"/>
          <p:cNvGrpSpPr/>
          <p:nvPr>
            <p:custDataLst>
              <p:tags r:id="rId6"/>
            </p:custDataLst>
          </p:nvPr>
        </p:nvGrpSpPr>
        <p:grpSpPr>
          <a:xfrm>
            <a:off x="4282142" y="2725736"/>
            <a:ext cx="3614085" cy="1943221"/>
            <a:chOff x="4282142" y="2725736"/>
            <a:chExt cx="3614085" cy="1943221"/>
          </a:xfrm>
        </p:grpSpPr>
        <p:sp>
          <p:nvSpPr>
            <p:cNvPr id="4" name="Oval 23"/>
            <p:cNvSpPr/>
            <p:nvPr/>
          </p:nvSpPr>
          <p:spPr>
            <a:xfrm>
              <a:off x="4282142" y="2755036"/>
              <a:ext cx="1913921" cy="1913921"/>
            </a:xfrm>
            <a:prstGeom prst="ellipse">
              <a:avLst/>
            </a:prstGeom>
            <a:noFill/>
            <a:ln w="1238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24"/>
            <p:cNvSpPr/>
            <p:nvPr/>
          </p:nvSpPr>
          <p:spPr>
            <a:xfrm>
              <a:off x="5982306" y="2727713"/>
              <a:ext cx="1913921" cy="1913921"/>
            </a:xfrm>
            <a:prstGeom prst="ellipse">
              <a:avLst/>
            </a:prstGeom>
            <a:noFill/>
            <a:ln w="1238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25"/>
            <p:cNvSpPr/>
            <p:nvPr/>
          </p:nvSpPr>
          <p:spPr>
            <a:xfrm>
              <a:off x="4695010" y="3187781"/>
              <a:ext cx="1088183" cy="1088183"/>
            </a:xfrm>
            <a:prstGeom prst="ellipse">
              <a:avLst/>
            </a:prstGeom>
            <a:noFill/>
            <a:ln w="889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26"/>
            <p:cNvSpPr/>
            <p:nvPr/>
          </p:nvSpPr>
          <p:spPr>
            <a:xfrm>
              <a:off x="6410539" y="3186686"/>
              <a:ext cx="1088183" cy="1088183"/>
            </a:xfrm>
            <a:prstGeom prst="ellipse">
              <a:avLst/>
            </a:prstGeom>
            <a:noFill/>
            <a:ln w="889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27"/>
            <p:cNvSpPr/>
            <p:nvPr/>
          </p:nvSpPr>
          <p:spPr>
            <a:xfrm>
              <a:off x="5610394" y="3229046"/>
              <a:ext cx="927404" cy="9274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28"/>
            <p:cNvSpPr/>
            <p:nvPr/>
          </p:nvSpPr>
          <p:spPr>
            <a:xfrm>
              <a:off x="7339620" y="2755034"/>
              <a:ext cx="556605" cy="5566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30"/>
            <p:cNvSpPr/>
            <p:nvPr/>
          </p:nvSpPr>
          <p:spPr>
            <a:xfrm rot="5400000">
              <a:off x="7339620" y="4097412"/>
              <a:ext cx="556605" cy="5566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32"/>
            <p:cNvSpPr/>
            <p:nvPr/>
          </p:nvSpPr>
          <p:spPr>
            <a:xfrm rot="16200000">
              <a:off x="4357832" y="2725736"/>
              <a:ext cx="556605" cy="5566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34"/>
            <p:cNvSpPr/>
            <p:nvPr/>
          </p:nvSpPr>
          <p:spPr>
            <a:xfrm rot="10800000">
              <a:off x="4354479" y="4093952"/>
              <a:ext cx="556605" cy="5566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2"/>
            <p:cNvSpPr/>
            <p:nvPr/>
          </p:nvSpPr>
          <p:spPr bwMode="auto">
            <a:xfrm>
              <a:off x="7428477" y="2843891"/>
              <a:ext cx="378891" cy="378891"/>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a:endParaRPr/>
            </a:p>
          </p:txBody>
        </p:sp>
        <p:sp>
          <p:nvSpPr>
            <p:cNvPr id="18" name="Freeform: Shape 53"/>
            <p:cNvSpPr/>
            <p:nvPr/>
          </p:nvSpPr>
          <p:spPr bwMode="auto">
            <a:xfrm>
              <a:off x="7428477" y="4186269"/>
              <a:ext cx="378891" cy="378891"/>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sp>
          <p:nvSpPr>
            <p:cNvPr id="19" name="Freeform: Shape 54"/>
            <p:cNvSpPr/>
            <p:nvPr/>
          </p:nvSpPr>
          <p:spPr bwMode="auto">
            <a:xfrm>
              <a:off x="4453576" y="2810114"/>
              <a:ext cx="378891" cy="378891"/>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sp>
          <p:nvSpPr>
            <p:cNvPr id="20" name="Freeform: Shape 55"/>
            <p:cNvSpPr/>
            <p:nvPr/>
          </p:nvSpPr>
          <p:spPr bwMode="auto">
            <a:xfrm>
              <a:off x="4433993" y="4182808"/>
              <a:ext cx="378891" cy="378891"/>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sp>
          <p:nvSpPr>
            <p:cNvPr id="21" name="Freeform: Shape 56"/>
            <p:cNvSpPr/>
            <p:nvPr/>
          </p:nvSpPr>
          <p:spPr bwMode="auto">
            <a:xfrm>
              <a:off x="5862261" y="3495227"/>
              <a:ext cx="378891" cy="378891"/>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endParaRPr/>
            </a:p>
          </p:txBody>
        </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9" presetClass="entr" presetSubtype="0" decel="10000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 calcmode="lin" valueType="num">
                                      <p:cBhvr>
                                        <p:cTn id="15" dur="500" fill="hold"/>
                                        <p:tgtEl>
                                          <p:spTgt spid="16"/>
                                        </p:tgtEl>
                                      </p:cBhvr>
                                      <p:tavLst>
                                        <p:tav tm="0">
                                          <p:val>
                                            <p:fltVal val="360"/>
                                          </p:val>
                                        </p:tav>
                                        <p:tav tm="100000">
                                          <p:val>
                                            <p:fltVal val="0"/>
                                          </p:val>
                                        </p:tav>
                                      </p:tavLst>
                                    </p:anim>
                                    <p:animEffect transition="in" filter="fade">
                                      <p:cBhvr>
                                        <p:cTn id="16" dur="500"/>
                                        <p:tgtEl>
                                          <p:spTgt spid="16"/>
                                        </p:tgtEl>
                                      </p:cBhvr>
                                    </p:animEffect>
                                  </p:childTnLst>
                                </p:cTn>
                              </p:par>
                            </p:childTnLst>
                          </p:cTn>
                        </p:par>
                        <p:par>
                          <p:cTn id="17" fill="hold">
                            <p:stCondLst>
                              <p:cond delay="1000"/>
                            </p:stCondLst>
                            <p:childTnLst>
                              <p:par>
                                <p:cTn id="18" presetID="49" presetClass="entr" presetSubtype="0" decel="10000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 calcmode="lin" valueType="num">
                                      <p:cBhvr>
                                        <p:cTn id="22" dur="500" fill="hold"/>
                                        <p:tgtEl>
                                          <p:spTgt spid="14"/>
                                        </p:tgtEl>
                                      </p:cBhvr>
                                      <p:tavLst>
                                        <p:tav tm="0">
                                          <p:val>
                                            <p:fltVal val="360"/>
                                          </p:val>
                                        </p:tav>
                                        <p:tav tm="100000">
                                          <p:val>
                                            <p:fltVal val="0"/>
                                          </p:val>
                                        </p:tav>
                                      </p:tavLst>
                                    </p:anim>
                                    <p:animEffect transition="in" filter="fade">
                                      <p:cBhvr>
                                        <p:cTn id="23" dur="500"/>
                                        <p:tgtEl>
                                          <p:spTgt spid="14"/>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cBhvr>
                                      <p:tavLst>
                                        <p:tav tm="0">
                                          <p:val>
                                            <p:fltVal val="360"/>
                                          </p:val>
                                        </p:tav>
                                        <p:tav tm="100000">
                                          <p:val>
                                            <p:fltVal val="0"/>
                                          </p:val>
                                        </p:tav>
                                      </p:tavLst>
                                    </p:anim>
                                    <p:animEffect transition="in" filter="fade">
                                      <p:cBhvr>
                                        <p:cTn id="30" dur="500"/>
                                        <p:tgtEl>
                                          <p:spTgt spid="15"/>
                                        </p:tgtEl>
                                      </p:cBhvr>
                                    </p:animEffect>
                                  </p:childTnLst>
                                </p:cTn>
                              </p:par>
                            </p:childTnLst>
                          </p:cTn>
                        </p:par>
                        <p:par>
                          <p:cTn id="31" fill="hold">
                            <p:stCondLst>
                              <p:cond delay="2000"/>
                            </p:stCondLst>
                            <p:childTnLst>
                              <p:par>
                                <p:cTn id="32" presetID="49" presetClass="entr" presetSubtype="0" decel="10000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cBhvr>
                                      <p:tavLst>
                                        <p:tav tm="0">
                                          <p:val>
                                            <p:fltVal val="360"/>
                                          </p:val>
                                        </p:tav>
                                        <p:tav tm="100000">
                                          <p:val>
                                            <p:fltVal val="0"/>
                                          </p:val>
                                        </p:tav>
                                      </p:tavLst>
                                    </p:anim>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库_矩形 1"/>
          <p:cNvSpPr/>
          <p:nvPr>
            <p:custDataLst>
              <p:tags r:id="rId2"/>
            </p:custDataLst>
          </p:nvPr>
        </p:nvSpPr>
        <p:spPr>
          <a:xfrm>
            <a:off x="6182050" y="3717940"/>
            <a:ext cx="2555845" cy="2398698"/>
          </a:xfrm>
          <a:prstGeom prst="rect">
            <a:avLst/>
          </a:prstGeom>
          <a:blipFill dpi="0" rotWithShape="1">
            <a:blip r:embed="rId12"/>
            <a:srcRect/>
            <a:stretch>
              <a:fillRect l="-33424" r="-33424"/>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PA_库_矩形 2"/>
          <p:cNvSpPr/>
          <p:nvPr>
            <p:custDataLst>
              <p:tags r:id="rId3"/>
            </p:custDataLst>
          </p:nvPr>
        </p:nvSpPr>
        <p:spPr>
          <a:xfrm>
            <a:off x="723279" y="3717940"/>
            <a:ext cx="2555844" cy="2398698"/>
          </a:xfrm>
          <a:prstGeom prst="rect">
            <a:avLst/>
          </a:prstGeom>
          <a:blipFill dpi="0" rotWithShape="1">
            <a:blip r:embed="rId13"/>
            <a:srcRect/>
            <a:stretch>
              <a:fillRect l="-33489" r="-33489"/>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PA_库_矩形 5"/>
          <p:cNvSpPr/>
          <p:nvPr>
            <p:custDataLst>
              <p:tags r:id="rId4"/>
            </p:custDataLst>
          </p:nvPr>
        </p:nvSpPr>
        <p:spPr>
          <a:xfrm>
            <a:off x="3468160" y="1123951"/>
            <a:ext cx="2555844" cy="2398698"/>
          </a:xfrm>
          <a:prstGeom prst="rect">
            <a:avLst/>
          </a:prstGeom>
          <a:blipFill dpi="0" rotWithShape="1">
            <a:blip r:embed="rId12"/>
            <a:srcRect/>
            <a:stretch>
              <a:fillRect l="-33423" r="-33423"/>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PA_库_矩形 7"/>
          <p:cNvSpPr/>
          <p:nvPr>
            <p:custDataLst>
              <p:tags r:id="rId5"/>
            </p:custDataLst>
          </p:nvPr>
        </p:nvSpPr>
        <p:spPr>
          <a:xfrm>
            <a:off x="8917019" y="1123951"/>
            <a:ext cx="2555844" cy="2398698"/>
          </a:xfrm>
          <a:prstGeom prst="rect">
            <a:avLst/>
          </a:prstGeom>
          <a:blipFill dpi="0" rotWithShape="1">
            <a:blip r:embed="rId12"/>
            <a:srcRect/>
            <a:stretch>
              <a:fillRect l="-33423" r="-33423"/>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PA_库_组合 1"/>
          <p:cNvGrpSpPr/>
          <p:nvPr>
            <p:custDataLst>
              <p:tags r:id="rId6"/>
            </p:custDataLst>
          </p:nvPr>
        </p:nvGrpSpPr>
        <p:grpSpPr>
          <a:xfrm>
            <a:off x="719138" y="1123950"/>
            <a:ext cx="2569898" cy="2900678"/>
            <a:chOff x="719138" y="1123950"/>
            <a:chExt cx="2569898" cy="2900678"/>
          </a:xfrm>
        </p:grpSpPr>
        <p:sp>
          <p:nvSpPr>
            <p:cNvPr id="8" name="Callout: Down Arrow 3"/>
            <p:cNvSpPr/>
            <p:nvPr/>
          </p:nvSpPr>
          <p:spPr>
            <a:xfrm>
              <a:off x="719138" y="1123950"/>
              <a:ext cx="2569898" cy="2900678"/>
            </a:xfrm>
            <a:prstGeom prst="downArrowCallout">
              <a:avLst>
                <a:gd name="adj1" fmla="val 23554"/>
                <a:gd name="adj2" fmla="val 10346"/>
                <a:gd name="adj3" fmla="val 10003"/>
                <a:gd name="adj4" fmla="val 89997"/>
              </a:avLst>
            </a:prstGeom>
            <a:solidFill>
              <a:schemeClr val="accent1"/>
            </a:solidFill>
            <a:ln>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TextBox 20"/>
            <p:cNvSpPr txBox="1"/>
            <p:nvPr/>
          </p:nvSpPr>
          <p:spPr>
            <a:xfrm>
              <a:off x="741061" y="2024844"/>
              <a:ext cx="2520280" cy="338554"/>
            </a:xfrm>
            <a:prstGeom prst="rect">
              <a:avLst/>
            </a:prstGeom>
          </p:spPr>
          <p:txBody>
            <a:bodyPr vert="horz" wrap="none" lIns="0">
              <a:normAutofit/>
            </a:bodyPr>
            <a:lstStyle/>
            <a:p>
              <a:pPr algn="ctr"/>
              <a:r>
                <a:rPr lang="zh-CN" altLang="en-US" sz="1600" b="1" kern="900" dirty="0">
                  <a:solidFill>
                    <a:schemeClr val="bg1"/>
                  </a:solidFill>
                </a:rPr>
                <a:t>输入标题文本</a:t>
              </a:r>
            </a:p>
          </p:txBody>
        </p:sp>
        <p:sp>
          <p:nvSpPr>
            <p:cNvPr id="13" name="TextBox 21"/>
            <p:cNvSpPr txBox="1"/>
            <p:nvPr/>
          </p:nvSpPr>
          <p:spPr>
            <a:xfrm>
              <a:off x="741061" y="2363398"/>
              <a:ext cx="2520280" cy="481094"/>
            </a:xfrm>
            <a:prstGeom prst="rect">
              <a:avLst/>
            </a:prstGeom>
          </p:spPr>
          <p:txBody>
            <a:bodyPr vert="horz" wrap="square" lIns="0">
              <a:normAutofit lnSpcReduction="10000"/>
            </a:bodyPr>
            <a:lstStyle/>
            <a:p>
              <a:pPr lvl="0" algn="ct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（请选择只保留文本）</a:t>
              </a:r>
            </a:p>
          </p:txBody>
        </p:sp>
      </p:grpSp>
      <p:grpSp>
        <p:nvGrpSpPr>
          <p:cNvPr id="21" name="PA_库_组合 20"/>
          <p:cNvGrpSpPr/>
          <p:nvPr>
            <p:custDataLst>
              <p:tags r:id="rId7"/>
            </p:custDataLst>
          </p:nvPr>
        </p:nvGrpSpPr>
        <p:grpSpPr>
          <a:xfrm>
            <a:off x="6175023" y="1123950"/>
            <a:ext cx="2569898" cy="2900678"/>
            <a:chOff x="6175023" y="1123950"/>
            <a:chExt cx="2569898" cy="2900678"/>
          </a:xfrm>
        </p:grpSpPr>
        <p:sp>
          <p:nvSpPr>
            <p:cNvPr id="10" name="Callout: Down Arrow 6"/>
            <p:cNvSpPr/>
            <p:nvPr/>
          </p:nvSpPr>
          <p:spPr>
            <a:xfrm>
              <a:off x="6175023" y="1123950"/>
              <a:ext cx="2569898" cy="2900678"/>
            </a:xfrm>
            <a:prstGeom prst="downArrowCallout">
              <a:avLst>
                <a:gd name="adj1" fmla="val 23554"/>
                <a:gd name="adj2" fmla="val 10346"/>
                <a:gd name="adj3" fmla="val 10003"/>
                <a:gd name="adj4" fmla="val 89997"/>
              </a:avLst>
            </a:prstGeom>
            <a:solidFill>
              <a:schemeClr val="accent3"/>
            </a:solidFill>
            <a:ln>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TextBox 23"/>
            <p:cNvSpPr txBox="1"/>
            <p:nvPr/>
          </p:nvSpPr>
          <p:spPr>
            <a:xfrm>
              <a:off x="6190482" y="2024844"/>
              <a:ext cx="2520280" cy="338554"/>
            </a:xfrm>
            <a:prstGeom prst="rect">
              <a:avLst/>
            </a:prstGeom>
          </p:spPr>
          <p:txBody>
            <a:bodyPr vert="horz" wrap="none" lIns="0">
              <a:normAutofit/>
            </a:bodyPr>
            <a:lstStyle/>
            <a:p>
              <a:pPr algn="ctr"/>
              <a:r>
                <a:rPr lang="zh-CN" altLang="en-US" sz="1600" b="1" kern="900" dirty="0">
                  <a:solidFill>
                    <a:schemeClr val="bg1"/>
                  </a:solidFill>
                </a:rPr>
                <a:t>输入标题文本</a:t>
              </a:r>
            </a:p>
          </p:txBody>
        </p:sp>
        <p:sp>
          <p:nvSpPr>
            <p:cNvPr id="15" name="TextBox 24"/>
            <p:cNvSpPr txBox="1"/>
            <p:nvPr/>
          </p:nvSpPr>
          <p:spPr>
            <a:xfrm>
              <a:off x="6190482" y="2363398"/>
              <a:ext cx="2520280" cy="481094"/>
            </a:xfrm>
            <a:prstGeom prst="rect">
              <a:avLst/>
            </a:prstGeom>
          </p:spPr>
          <p:txBody>
            <a:bodyPr vert="horz" wrap="square" lIns="0">
              <a:normAutofit lnSpcReduction="10000"/>
            </a:bodyPr>
            <a:lstStyle/>
            <a:p>
              <a:pPr lvl="0" algn="ct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（请选择只保留文本）</a:t>
              </a:r>
            </a:p>
          </p:txBody>
        </p:sp>
      </p:grpSp>
      <p:grpSp>
        <p:nvGrpSpPr>
          <p:cNvPr id="20" name="PA_库_组合 19"/>
          <p:cNvGrpSpPr/>
          <p:nvPr>
            <p:custDataLst>
              <p:tags r:id="rId8"/>
            </p:custDataLst>
          </p:nvPr>
        </p:nvGrpSpPr>
        <p:grpSpPr>
          <a:xfrm>
            <a:off x="3461133" y="3187823"/>
            <a:ext cx="2569898" cy="2928815"/>
            <a:chOff x="3461133" y="3187823"/>
            <a:chExt cx="2569898" cy="2928815"/>
          </a:xfrm>
        </p:grpSpPr>
        <p:sp>
          <p:nvSpPr>
            <p:cNvPr id="9" name="Callout: Up Arrow 4"/>
            <p:cNvSpPr/>
            <p:nvPr/>
          </p:nvSpPr>
          <p:spPr>
            <a:xfrm>
              <a:off x="3461133" y="3187823"/>
              <a:ext cx="2569898" cy="2928815"/>
            </a:xfrm>
            <a:prstGeom prst="upArrowCallout">
              <a:avLst>
                <a:gd name="adj1" fmla="val 25000"/>
                <a:gd name="adj2" fmla="val 9346"/>
                <a:gd name="adj3" fmla="val 11156"/>
                <a:gd name="adj4" fmla="val 88844"/>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TextBox 30"/>
            <p:cNvSpPr txBox="1"/>
            <p:nvPr/>
          </p:nvSpPr>
          <p:spPr>
            <a:xfrm>
              <a:off x="3481663" y="4437112"/>
              <a:ext cx="2520280" cy="338554"/>
            </a:xfrm>
            <a:prstGeom prst="rect">
              <a:avLst/>
            </a:prstGeom>
          </p:spPr>
          <p:txBody>
            <a:bodyPr vert="horz" wrap="none" lIns="0">
              <a:normAutofit/>
            </a:bodyPr>
            <a:lstStyle/>
            <a:p>
              <a:pPr algn="ctr"/>
              <a:r>
                <a:rPr lang="zh-CN" altLang="en-US" sz="1600" b="1" kern="900" dirty="0">
                  <a:solidFill>
                    <a:schemeClr val="bg1"/>
                  </a:solidFill>
                </a:rPr>
                <a:t>输入标题文本</a:t>
              </a:r>
            </a:p>
          </p:txBody>
        </p:sp>
        <p:sp>
          <p:nvSpPr>
            <p:cNvPr id="17" name="TextBox 31"/>
            <p:cNvSpPr txBox="1"/>
            <p:nvPr/>
          </p:nvSpPr>
          <p:spPr>
            <a:xfrm>
              <a:off x="3481663" y="4775666"/>
              <a:ext cx="2520280" cy="481094"/>
            </a:xfrm>
            <a:prstGeom prst="rect">
              <a:avLst/>
            </a:prstGeom>
          </p:spPr>
          <p:txBody>
            <a:bodyPr vert="horz" wrap="square" lIns="0">
              <a:normAutofit lnSpcReduction="10000"/>
            </a:bodyPr>
            <a:lstStyle/>
            <a:p>
              <a:pPr lvl="0" algn="ct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（请选择只保留文本）</a:t>
              </a:r>
            </a:p>
          </p:txBody>
        </p:sp>
      </p:grpSp>
      <p:grpSp>
        <p:nvGrpSpPr>
          <p:cNvPr id="22" name="PA_库_组合 21"/>
          <p:cNvGrpSpPr/>
          <p:nvPr>
            <p:custDataLst>
              <p:tags r:id="rId9"/>
            </p:custDataLst>
          </p:nvPr>
        </p:nvGrpSpPr>
        <p:grpSpPr>
          <a:xfrm>
            <a:off x="8902965" y="3187823"/>
            <a:ext cx="2569898" cy="2928815"/>
            <a:chOff x="8902965" y="3187823"/>
            <a:chExt cx="2569898" cy="2928815"/>
          </a:xfrm>
        </p:grpSpPr>
        <p:sp>
          <p:nvSpPr>
            <p:cNvPr id="11" name="Callout: Up Arrow 8"/>
            <p:cNvSpPr/>
            <p:nvPr/>
          </p:nvSpPr>
          <p:spPr>
            <a:xfrm>
              <a:off x="8902965" y="3187823"/>
              <a:ext cx="2569898" cy="2928815"/>
            </a:xfrm>
            <a:prstGeom prst="upArrowCallout">
              <a:avLst>
                <a:gd name="adj1" fmla="val 25000"/>
                <a:gd name="adj2" fmla="val 9346"/>
                <a:gd name="adj3" fmla="val 11156"/>
                <a:gd name="adj4" fmla="val 88844"/>
              </a:avLst>
            </a:prstGeom>
            <a:solidFill>
              <a:schemeClr val="accent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TextBox 33"/>
            <p:cNvSpPr txBox="1"/>
            <p:nvPr/>
          </p:nvSpPr>
          <p:spPr>
            <a:xfrm>
              <a:off x="8934801" y="4437112"/>
              <a:ext cx="2520280" cy="338554"/>
            </a:xfrm>
            <a:prstGeom prst="rect">
              <a:avLst/>
            </a:prstGeom>
          </p:spPr>
          <p:txBody>
            <a:bodyPr vert="horz" wrap="none" lIns="0">
              <a:normAutofit/>
            </a:bodyPr>
            <a:lstStyle/>
            <a:p>
              <a:pPr algn="ctr"/>
              <a:r>
                <a:rPr lang="zh-CN" altLang="en-US" sz="1600" b="1" kern="900" dirty="0">
                  <a:solidFill>
                    <a:schemeClr val="bg1"/>
                  </a:solidFill>
                </a:rPr>
                <a:t>输入标题文本</a:t>
              </a:r>
            </a:p>
          </p:txBody>
        </p:sp>
        <p:sp>
          <p:nvSpPr>
            <p:cNvPr id="19" name="TextBox 34"/>
            <p:cNvSpPr txBox="1"/>
            <p:nvPr/>
          </p:nvSpPr>
          <p:spPr>
            <a:xfrm>
              <a:off x="8934801" y="4775666"/>
              <a:ext cx="2520280" cy="481094"/>
            </a:xfrm>
            <a:prstGeom prst="rect">
              <a:avLst/>
            </a:prstGeom>
          </p:spPr>
          <p:txBody>
            <a:bodyPr vert="horz" wrap="square" lIns="0">
              <a:normAutofit lnSpcReduction="10000"/>
            </a:bodyPr>
            <a:lstStyle/>
            <a:p>
              <a:pPr lvl="0" algn="ct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（请选择只保留文本）</a:t>
              </a:r>
            </a:p>
          </p:txBody>
        </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529" y="-297"/>
            <a:ext cx="12193057" cy="6858594"/>
          </a:xfrm>
          <a:prstGeom prst="rect">
            <a:avLst/>
          </a:prstGeom>
        </p:spPr>
      </p:pic>
      <p:sp>
        <p:nvSpPr>
          <p:cNvPr id="11" name="矩形: 圆角 10"/>
          <p:cNvSpPr/>
          <p:nvPr/>
        </p:nvSpPr>
        <p:spPr>
          <a:xfrm>
            <a:off x="1123950" y="725478"/>
            <a:ext cx="10077713" cy="5561022"/>
          </a:xfrm>
          <a:prstGeom prst="roundRect">
            <a:avLst/>
          </a:prstGeom>
          <a:solidFill>
            <a:schemeClr val="bg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latin typeface="+mn-ea"/>
            </a:endParaRPr>
          </a:p>
        </p:txBody>
      </p:sp>
      <p:pic>
        <p:nvPicPr>
          <p:cNvPr id="12" name="图片 11"/>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17255676">
            <a:off x="3413515" y="0"/>
            <a:ext cx="5364970" cy="6858000"/>
          </a:xfrm>
          <a:prstGeom prst="rect">
            <a:avLst/>
          </a:prstGeom>
        </p:spPr>
      </p:pic>
      <p:sp>
        <p:nvSpPr>
          <p:cNvPr id="13" name="矩形 12"/>
          <p:cNvSpPr/>
          <p:nvPr/>
        </p:nvSpPr>
        <p:spPr>
          <a:xfrm>
            <a:off x="3517376" y="3504978"/>
            <a:ext cx="5664724" cy="574453"/>
          </a:xfrm>
          <a:prstGeom prst="rect">
            <a:avLst/>
          </a:prstGeom>
        </p:spPr>
        <p:txBody>
          <a:bodyPr wrap="square" lIns="0" tIns="0" rIns="0" bIns="0">
            <a:spAutoFit/>
          </a:bodyPr>
          <a:lstStyle/>
          <a:p>
            <a:pPr lvl="0" algn="ctr"/>
            <a:r>
              <a:rPr lang="zh-CN" altLang="en-US" sz="3735" b="1" dirty="0">
                <a:solidFill>
                  <a:schemeClr val="accent1"/>
                </a:solidFill>
                <a:latin typeface="+mn-ea"/>
              </a:rPr>
              <a:t>此处输入标题</a:t>
            </a:r>
            <a:endParaRPr lang="en-US" altLang="zh-CN" sz="3735" b="1" dirty="0">
              <a:solidFill>
                <a:schemeClr val="accent1"/>
              </a:solidFill>
              <a:latin typeface="+mn-ea"/>
            </a:endParaRPr>
          </a:p>
        </p:txBody>
      </p:sp>
      <p:sp>
        <p:nvSpPr>
          <p:cNvPr id="14" name="文本框 13"/>
          <p:cNvSpPr txBox="1"/>
          <p:nvPr/>
        </p:nvSpPr>
        <p:spPr>
          <a:xfrm>
            <a:off x="4463542" y="4155639"/>
            <a:ext cx="3772392" cy="407612"/>
          </a:xfrm>
          <a:prstGeom prst="rect">
            <a:avLst/>
          </a:prstGeom>
          <a:noFill/>
        </p:spPr>
        <p:txBody>
          <a:bodyPr wrap="square" lIns="0" tIns="0" rIns="0" bIns="0" rtlCol="0">
            <a:spAutoFit/>
          </a:bodyPr>
          <a:lstStyle/>
          <a:p>
            <a:pPr algn="ctr">
              <a:lnSpc>
                <a:spcPct val="150000"/>
              </a:lnSpc>
            </a:pPr>
            <a:r>
              <a:rPr lang="zh-CN" altLang="en-US" sz="935" dirty="0">
                <a:solidFill>
                  <a:schemeClr val="bg1">
                    <a:lumMod val="65000"/>
                  </a:schemeClr>
                </a:solidFill>
                <a:latin typeface="+mn-ea"/>
                <a:cs typeface="+mn-ea"/>
                <a:sym typeface="Arial" panose="020B0604020202020204" pitchFamily="34" charset="0"/>
              </a:rPr>
              <a:t>请替换文字内容，修改文字内容，也可以直接复制你的内容到此。请替换文字内容，修改文字内容，也可以直接复制你的内容到此。</a:t>
            </a:r>
          </a:p>
        </p:txBody>
      </p:sp>
      <p:sp>
        <p:nvSpPr>
          <p:cNvPr id="15" name="椭圆 14"/>
          <p:cNvSpPr/>
          <p:nvPr/>
        </p:nvSpPr>
        <p:spPr>
          <a:xfrm>
            <a:off x="5691652" y="2084090"/>
            <a:ext cx="1316172" cy="134468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mn-ea"/>
              </a:rPr>
              <a:t>04</a:t>
            </a:r>
            <a:endParaRPr lang="zh-CN" altLang="en-US" sz="4800" b="1" dirty="0">
              <a:solidFill>
                <a:schemeClr val="bg1"/>
              </a:solidFill>
              <a:latin typeface="+mn-ea"/>
            </a:endParaRPr>
          </a:p>
        </p:txBody>
      </p:sp>
      <p:pic>
        <p:nvPicPr>
          <p:cNvPr id="16" name="图片 15"/>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462473" y="4559397"/>
            <a:ext cx="1770649" cy="1777183"/>
          </a:xfrm>
          <a:prstGeom prst="rect">
            <a:avLst/>
          </a:prstGeom>
        </p:spPr>
      </p:pic>
      <p:pic>
        <p:nvPicPr>
          <p:cNvPr id="17" name="图片 16"/>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rot="20681264">
            <a:off x="8978216" y="4453288"/>
            <a:ext cx="2671763" cy="194341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4*#ppt_w"/>
                                          </p:val>
                                        </p:tav>
                                        <p:tav tm="100000">
                                          <p:val>
                                            <p:strVal val="#ppt_w"/>
                                          </p:val>
                                        </p:tav>
                                      </p:tavLst>
                                    </p:anim>
                                    <p:anim calcmode="lin" valueType="num">
                                      <p:cBhvr>
                                        <p:cTn id="8" dur="500" fill="hold"/>
                                        <p:tgtEl>
                                          <p:spTgt spid="13"/>
                                        </p:tgtEl>
                                        <p:attrNameLst>
                                          <p:attrName>ppt_h</p:attrName>
                                        </p:attrNameLst>
                                      </p:cBhvr>
                                      <p:tavLst>
                                        <p:tav tm="0">
                                          <p:val>
                                            <p:strVal val="4*#ppt_h"/>
                                          </p:val>
                                        </p:tav>
                                        <p:tav tm="100000">
                                          <p:val>
                                            <p:strVal val="#ppt_h"/>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1"/>
          <p:cNvGrpSpPr/>
          <p:nvPr>
            <p:custDataLst>
              <p:tags r:id="rId2"/>
            </p:custDataLst>
          </p:nvPr>
        </p:nvGrpSpPr>
        <p:grpSpPr>
          <a:xfrm>
            <a:off x="4338738" y="1808820"/>
            <a:ext cx="3693327" cy="3708413"/>
            <a:chOff x="4338738" y="1808820"/>
            <a:chExt cx="3693327" cy="3708413"/>
          </a:xfrm>
        </p:grpSpPr>
        <p:sp>
          <p:nvSpPr>
            <p:cNvPr id="17" name="Rectangle 30"/>
            <p:cNvSpPr/>
            <p:nvPr/>
          </p:nvSpPr>
          <p:spPr>
            <a:xfrm>
              <a:off x="4338738" y="1808823"/>
              <a:ext cx="1538665" cy="1853641"/>
            </a:xfrm>
            <a:prstGeom prst="rect">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32"/>
            <p:cNvSpPr/>
            <p:nvPr/>
          </p:nvSpPr>
          <p:spPr>
            <a:xfrm>
              <a:off x="5877402" y="1808820"/>
              <a:ext cx="2154663" cy="1853640"/>
            </a:xfrm>
            <a:prstGeom prst="rect">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35"/>
            <p:cNvSpPr/>
            <p:nvPr/>
          </p:nvSpPr>
          <p:spPr>
            <a:xfrm>
              <a:off x="6493399" y="3662462"/>
              <a:ext cx="1538665" cy="1854771"/>
            </a:xfrm>
            <a:prstGeom prst="rect">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38"/>
            <p:cNvSpPr/>
            <p:nvPr/>
          </p:nvSpPr>
          <p:spPr>
            <a:xfrm>
              <a:off x="4338739" y="3662461"/>
              <a:ext cx="2154663" cy="1854771"/>
            </a:xfrm>
            <a:prstGeom prst="rect">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74"/>
            <p:cNvSpPr/>
            <p:nvPr/>
          </p:nvSpPr>
          <p:spPr bwMode="auto">
            <a:xfrm>
              <a:off x="5108070" y="4307125"/>
              <a:ext cx="558997" cy="55899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w="38100">
              <a:solidFill>
                <a:schemeClr val="bg1"/>
              </a:solidFill>
            </a:ln>
          </p:spPr>
          <p:txBody>
            <a:bodyPr anchor="ctr"/>
            <a:lstStyle/>
            <a:p>
              <a:pPr algn="ctr"/>
              <a:endParaRPr/>
            </a:p>
          </p:txBody>
        </p:sp>
        <p:sp>
          <p:nvSpPr>
            <p:cNvPr id="22" name="Freeform: Shape 75"/>
            <p:cNvSpPr/>
            <p:nvPr/>
          </p:nvSpPr>
          <p:spPr bwMode="auto">
            <a:xfrm>
              <a:off x="6968597" y="4291833"/>
              <a:ext cx="558997" cy="55899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w="38100">
              <a:solidFill>
                <a:schemeClr val="bg1"/>
              </a:solidFill>
            </a:ln>
          </p:spPr>
          <p:txBody>
            <a:bodyPr anchor="ctr"/>
            <a:lstStyle/>
            <a:p>
              <a:pPr algn="ctr"/>
              <a:endParaRPr/>
            </a:p>
          </p:txBody>
        </p:sp>
        <p:sp>
          <p:nvSpPr>
            <p:cNvPr id="23" name="Freeform: Shape 76"/>
            <p:cNvSpPr/>
            <p:nvPr/>
          </p:nvSpPr>
          <p:spPr bwMode="auto">
            <a:xfrm>
              <a:off x="4793807" y="2442810"/>
              <a:ext cx="558997" cy="558997"/>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w="38100">
              <a:solidFill>
                <a:schemeClr val="bg1"/>
              </a:solidFill>
            </a:ln>
          </p:spPr>
          <p:txBody>
            <a:bodyPr anchor="ctr"/>
            <a:lstStyle/>
            <a:p>
              <a:pPr algn="ctr"/>
              <a:endParaRPr/>
            </a:p>
          </p:txBody>
        </p:sp>
        <p:sp>
          <p:nvSpPr>
            <p:cNvPr id="24" name="Freeform: Shape 77"/>
            <p:cNvSpPr/>
            <p:nvPr/>
          </p:nvSpPr>
          <p:spPr bwMode="auto">
            <a:xfrm>
              <a:off x="6718796" y="2338426"/>
              <a:ext cx="558997" cy="55899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w="38100">
              <a:solidFill>
                <a:schemeClr val="bg1"/>
              </a:solidFill>
            </a:ln>
          </p:spPr>
          <p:txBody>
            <a:bodyPr anchor="ctr"/>
            <a:lstStyle/>
            <a:p>
              <a:pPr algn="ctr"/>
              <a:endParaRPr/>
            </a:p>
          </p:txBody>
        </p:sp>
      </p:grpSp>
      <p:grpSp>
        <p:nvGrpSpPr>
          <p:cNvPr id="5" name="PA_库_组合 25"/>
          <p:cNvGrpSpPr/>
          <p:nvPr>
            <p:custDataLst>
              <p:tags r:id="rId3"/>
            </p:custDataLst>
          </p:nvPr>
        </p:nvGrpSpPr>
        <p:grpSpPr>
          <a:xfrm>
            <a:off x="1402845" y="1980249"/>
            <a:ext cx="2935893" cy="1006991"/>
            <a:chOff x="8328246" y="2276873"/>
            <a:chExt cx="2198694" cy="1006991"/>
          </a:xfrm>
        </p:grpSpPr>
        <p:sp>
          <p:nvSpPr>
            <p:cNvPr id="15" name="TextBox 26"/>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1">
                      <a:lumMod val="100000"/>
                    </a:schemeClr>
                  </a:solidFill>
                </a:rPr>
                <a:t>输入标题文本</a:t>
              </a:r>
            </a:p>
          </p:txBody>
        </p:sp>
        <p:sp>
          <p:nvSpPr>
            <p:cNvPr id="16" name="TextBox 27"/>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（请选择只保留文本）</a:t>
              </a:r>
            </a:p>
          </p:txBody>
        </p:sp>
      </p:grpSp>
      <p:grpSp>
        <p:nvGrpSpPr>
          <p:cNvPr id="6" name="PA_库_组合 28"/>
          <p:cNvGrpSpPr/>
          <p:nvPr>
            <p:custDataLst>
              <p:tags r:id="rId4"/>
            </p:custDataLst>
          </p:nvPr>
        </p:nvGrpSpPr>
        <p:grpSpPr>
          <a:xfrm>
            <a:off x="8032065" y="1980249"/>
            <a:ext cx="2823587" cy="1006991"/>
            <a:chOff x="1197898" y="2503545"/>
            <a:chExt cx="2198693" cy="1006991"/>
          </a:xfrm>
        </p:grpSpPr>
        <p:sp>
          <p:nvSpPr>
            <p:cNvPr id="13" name="TextBox 29"/>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dirty="0">
                  <a:solidFill>
                    <a:schemeClr val="accent2">
                      <a:lumMod val="100000"/>
                    </a:schemeClr>
                  </a:solidFill>
                </a:rPr>
                <a:t>输入标题文本</a:t>
              </a:r>
            </a:p>
          </p:txBody>
        </p:sp>
        <p:sp>
          <p:nvSpPr>
            <p:cNvPr id="14" name="TextBox 40"/>
            <p:cNvSpPr txBox="1"/>
            <p:nvPr/>
          </p:nvSpPr>
          <p:spPr>
            <a:xfrm>
              <a:off x="1197898" y="2891770"/>
              <a:ext cx="2198693" cy="618766"/>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（请选择只保留文本）</a:t>
              </a:r>
            </a:p>
          </p:txBody>
        </p:sp>
      </p:grpSp>
      <p:grpSp>
        <p:nvGrpSpPr>
          <p:cNvPr id="7" name="PA_库_组合 41"/>
          <p:cNvGrpSpPr/>
          <p:nvPr>
            <p:custDataLst>
              <p:tags r:id="rId5"/>
            </p:custDataLst>
          </p:nvPr>
        </p:nvGrpSpPr>
        <p:grpSpPr>
          <a:xfrm>
            <a:off x="1402845" y="4321507"/>
            <a:ext cx="2935893" cy="1006991"/>
            <a:chOff x="8328246" y="2276873"/>
            <a:chExt cx="2198694" cy="1006991"/>
          </a:xfrm>
        </p:grpSpPr>
        <p:sp>
          <p:nvSpPr>
            <p:cNvPr id="11" name="TextBox 42"/>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4">
                      <a:lumMod val="100000"/>
                    </a:schemeClr>
                  </a:solidFill>
                </a:rPr>
                <a:t>输入标题文本</a:t>
              </a:r>
            </a:p>
          </p:txBody>
        </p:sp>
        <p:sp>
          <p:nvSpPr>
            <p:cNvPr id="12" name="TextBox 43"/>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（请选择只保留文本）</a:t>
              </a:r>
            </a:p>
          </p:txBody>
        </p:sp>
      </p:grpSp>
      <p:grpSp>
        <p:nvGrpSpPr>
          <p:cNvPr id="8" name="PA_库_组合 44"/>
          <p:cNvGrpSpPr/>
          <p:nvPr>
            <p:custDataLst>
              <p:tags r:id="rId6"/>
            </p:custDataLst>
          </p:nvPr>
        </p:nvGrpSpPr>
        <p:grpSpPr>
          <a:xfrm>
            <a:off x="8032065" y="4321507"/>
            <a:ext cx="2823587" cy="1006991"/>
            <a:chOff x="1197898" y="2503545"/>
            <a:chExt cx="2198693" cy="1006991"/>
          </a:xfrm>
        </p:grpSpPr>
        <p:sp>
          <p:nvSpPr>
            <p:cNvPr id="9" name="TextBox 45"/>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dirty="0">
                  <a:solidFill>
                    <a:schemeClr val="accent3">
                      <a:lumMod val="100000"/>
                    </a:schemeClr>
                  </a:solidFill>
                </a:rPr>
                <a:t>输入标题文本</a:t>
              </a:r>
            </a:p>
          </p:txBody>
        </p:sp>
        <p:sp>
          <p:nvSpPr>
            <p:cNvPr id="10" name="TextBox 46"/>
            <p:cNvSpPr txBox="1"/>
            <p:nvPr/>
          </p:nvSpPr>
          <p:spPr>
            <a:xfrm>
              <a:off x="1197898" y="2891770"/>
              <a:ext cx="2198693" cy="618766"/>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dk1">
                      <a:lumMod val="100000"/>
                    </a:schemeClr>
                  </a:solidFill>
                </a:rPr>
                <a:t>请替换文字内容复制你的内容到此 </a:t>
              </a:r>
              <a:br>
                <a:rPr lang="zh-CN" altLang="en-US" sz="1050" dirty="0">
                  <a:solidFill>
                    <a:schemeClr val="dk1">
                      <a:lumMod val="100000"/>
                    </a:schemeClr>
                  </a:solidFill>
                </a:rPr>
              </a:br>
              <a:r>
                <a:rPr lang="zh-CN" altLang="en-US" sz="1050" dirty="0">
                  <a:solidFill>
                    <a:schemeClr val="dk1">
                      <a:lumMod val="100000"/>
                    </a:schemeClr>
                  </a:solidFill>
                </a:rPr>
                <a:t>（请选择只保留文本）</a:t>
              </a:r>
            </a:p>
          </p:txBody>
        </p:sp>
      </p:grpSp>
      <p:sp>
        <p:nvSpPr>
          <p:cNvPr id="2"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anim calcmode="lin" valueType="num">
                                      <p:cBhvr>
                                        <p:cTn id="25" dur="500" fill="hold"/>
                                        <p:tgtEl>
                                          <p:spTgt spid="6"/>
                                        </p:tgtEl>
                                        <p:attrNameLst>
                                          <p:attrName>ppt_x</p:attrName>
                                        </p:attrNameLst>
                                      </p:cBhvr>
                                      <p:tavLst>
                                        <p:tav tm="0">
                                          <p:val>
                                            <p:fltVal val="0.5"/>
                                          </p:val>
                                        </p:tav>
                                        <p:tav tm="100000">
                                          <p:val>
                                            <p:strVal val="#ppt_x"/>
                                          </p:val>
                                        </p:tav>
                                      </p:tavLst>
                                    </p:anim>
                                    <p:anim calcmode="lin" valueType="num">
                                      <p:cBhvr>
                                        <p:cTn id="26" dur="500" fill="hold"/>
                                        <p:tgtEl>
                                          <p:spTgt spid="6"/>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anim calcmode="lin" valueType="num">
                                      <p:cBhvr>
                                        <p:cTn id="33" dur="500" fill="hold"/>
                                        <p:tgtEl>
                                          <p:spTgt spid="7"/>
                                        </p:tgtEl>
                                        <p:attrNameLst>
                                          <p:attrName>ppt_x</p:attrName>
                                        </p:attrNameLst>
                                      </p:cBhvr>
                                      <p:tavLst>
                                        <p:tav tm="0">
                                          <p:val>
                                            <p:fltVal val="0.5"/>
                                          </p:val>
                                        </p:tav>
                                        <p:tav tm="100000">
                                          <p:val>
                                            <p:strVal val="#ppt_x"/>
                                          </p:val>
                                        </p:tav>
                                      </p:tavLst>
                                    </p:anim>
                                    <p:anim calcmode="lin" valueType="num">
                                      <p:cBhvr>
                                        <p:cTn id="34" dur="500" fill="hold"/>
                                        <p:tgtEl>
                                          <p:spTgt spid="7"/>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13"/>
          <p:cNvGrpSpPr/>
          <p:nvPr>
            <p:custDataLst>
              <p:tags r:id="rId2"/>
            </p:custDataLst>
          </p:nvPr>
        </p:nvGrpSpPr>
        <p:grpSpPr>
          <a:xfrm>
            <a:off x="4966261" y="2209160"/>
            <a:ext cx="2249702" cy="2249702"/>
            <a:chOff x="4966261" y="2209160"/>
            <a:chExt cx="2249702" cy="2249702"/>
          </a:xfrm>
        </p:grpSpPr>
        <p:sp>
          <p:nvSpPr>
            <p:cNvPr id="20" name="Rectangle: Rounded Corners 14"/>
            <p:cNvSpPr/>
            <p:nvPr/>
          </p:nvSpPr>
          <p:spPr>
            <a:xfrm rot="2700000">
              <a:off x="4966261" y="2209160"/>
              <a:ext cx="2249702" cy="2249702"/>
            </a:xfrm>
            <a:prstGeom prst="roundRect">
              <a:avLst>
                <a:gd name="adj" fmla="val 6787"/>
              </a:avLst>
            </a:prstGeom>
            <a:solidFill>
              <a:schemeClr val="tx2"/>
            </a:solidFill>
            <a:ln w="12700">
              <a:noFill/>
              <a:miter lim="400000"/>
            </a:ln>
          </p:spPr>
          <p:txBody>
            <a:bodyPr anchor="ctr"/>
            <a:lstStyle/>
            <a:p>
              <a:pPr algn="ctr"/>
              <a:endParaRPr/>
            </a:p>
          </p:txBody>
        </p:sp>
        <p:sp>
          <p:nvSpPr>
            <p:cNvPr id="21" name="Freeform: Shape 15"/>
            <p:cNvSpPr/>
            <p:nvPr/>
          </p:nvSpPr>
          <p:spPr>
            <a:xfrm>
              <a:off x="5665763" y="2908662"/>
              <a:ext cx="850697" cy="850697"/>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chemeClr val="bg1"/>
            </a:solidFill>
            <a:ln w="12700">
              <a:miter lim="400000"/>
            </a:ln>
          </p:spPr>
          <p:txBody>
            <a:bodyPr anchor="ctr"/>
            <a:lstStyle/>
            <a:p>
              <a:pPr algn="ctr"/>
              <a:endParaRPr/>
            </a:p>
          </p:txBody>
        </p:sp>
      </p:grpSp>
      <p:sp>
        <p:nvSpPr>
          <p:cNvPr id="5" name="PA_库_Freeform: Shape 16"/>
          <p:cNvSpPr/>
          <p:nvPr>
            <p:custDataLst>
              <p:tags r:id="rId3"/>
            </p:custDataLst>
          </p:nvPr>
        </p:nvSpPr>
        <p:spPr>
          <a:xfrm>
            <a:off x="6707160" y="1965241"/>
            <a:ext cx="1017605" cy="1017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7150">
            <a:solidFill>
              <a:schemeClr val="bg1"/>
            </a:solidFill>
            <a:miter lim="400000"/>
          </a:ln>
        </p:spPr>
        <p:txBody>
          <a:bodyPr wrap="none" lIns="19050" tIns="19050" rIns="19050" bIns="19050" anchor="ctr">
            <a:normAutofit/>
          </a:bodyPr>
          <a:lstStyle/>
          <a:p>
            <a:pPr lvl="0" algn="ctr"/>
            <a:r>
              <a:rPr lang="zh-CN" altLang="en-US" sz="2000">
                <a:solidFill>
                  <a:schemeClr val="bg1"/>
                </a:solidFill>
              </a:rPr>
              <a:t>关键词</a:t>
            </a:r>
          </a:p>
        </p:txBody>
      </p:sp>
      <p:sp>
        <p:nvSpPr>
          <p:cNvPr id="6" name="PA_库_Freeform: Shape 17"/>
          <p:cNvSpPr/>
          <p:nvPr>
            <p:custDataLst>
              <p:tags r:id="rId4"/>
            </p:custDataLst>
          </p:nvPr>
        </p:nvSpPr>
        <p:spPr>
          <a:xfrm>
            <a:off x="6707160" y="3709477"/>
            <a:ext cx="1017605" cy="1017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7150">
            <a:solidFill>
              <a:schemeClr val="bg1"/>
            </a:solidFill>
            <a:miter lim="400000"/>
          </a:ln>
        </p:spPr>
        <p:txBody>
          <a:bodyPr wrap="none" lIns="19050" tIns="19050" rIns="19050" bIns="19050" anchor="ctr">
            <a:normAutofit/>
          </a:bodyPr>
          <a:lstStyle/>
          <a:p>
            <a:pPr lvl="0" algn="ctr"/>
            <a:r>
              <a:rPr lang="zh-CN" altLang="en-US" sz="2000">
                <a:solidFill>
                  <a:schemeClr val="bg1"/>
                </a:solidFill>
              </a:rPr>
              <a:t>关键词</a:t>
            </a:r>
          </a:p>
        </p:txBody>
      </p:sp>
      <p:sp>
        <p:nvSpPr>
          <p:cNvPr id="7" name="PA_库_Freeform: Shape 18"/>
          <p:cNvSpPr/>
          <p:nvPr>
            <p:custDataLst>
              <p:tags r:id="rId5"/>
            </p:custDataLst>
          </p:nvPr>
        </p:nvSpPr>
        <p:spPr>
          <a:xfrm>
            <a:off x="4462645" y="3709477"/>
            <a:ext cx="1017604" cy="1017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7150">
            <a:solidFill>
              <a:schemeClr val="bg1"/>
            </a:solidFill>
            <a:miter lim="400000"/>
          </a:ln>
        </p:spPr>
        <p:txBody>
          <a:bodyPr wrap="none" lIns="19050" tIns="19050" rIns="19050" bIns="19050" anchor="ctr">
            <a:normAutofit/>
          </a:bodyPr>
          <a:lstStyle/>
          <a:p>
            <a:pPr lvl="0" algn="ctr"/>
            <a:r>
              <a:rPr lang="zh-CN" altLang="en-US" sz="2000">
                <a:solidFill>
                  <a:schemeClr val="bg1"/>
                </a:solidFill>
              </a:rPr>
              <a:t>关键词</a:t>
            </a:r>
          </a:p>
        </p:txBody>
      </p:sp>
      <p:sp>
        <p:nvSpPr>
          <p:cNvPr id="8" name="PA_库_Freeform: Shape 19"/>
          <p:cNvSpPr/>
          <p:nvPr>
            <p:custDataLst>
              <p:tags r:id="rId6"/>
            </p:custDataLst>
          </p:nvPr>
        </p:nvSpPr>
        <p:spPr>
          <a:xfrm>
            <a:off x="4462645" y="1965241"/>
            <a:ext cx="1017604" cy="1017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7150">
            <a:solidFill>
              <a:schemeClr val="bg1"/>
            </a:solidFill>
            <a:miter lim="400000"/>
          </a:ln>
        </p:spPr>
        <p:txBody>
          <a:bodyPr wrap="none" lIns="19050" tIns="19050" rIns="19050" bIns="19050" anchor="ctr">
            <a:normAutofit/>
          </a:bodyPr>
          <a:lstStyle/>
          <a:p>
            <a:pPr lvl="0" algn="ctr"/>
            <a:r>
              <a:rPr lang="zh-CN" altLang="en-US" sz="2000">
                <a:solidFill>
                  <a:schemeClr val="bg1"/>
                </a:solidFill>
              </a:rPr>
              <a:t>关键词</a:t>
            </a:r>
          </a:p>
        </p:txBody>
      </p:sp>
      <p:grpSp>
        <p:nvGrpSpPr>
          <p:cNvPr id="9" name="PA_库_组合 20"/>
          <p:cNvGrpSpPr/>
          <p:nvPr>
            <p:custDataLst>
              <p:tags r:id="rId7"/>
            </p:custDataLst>
          </p:nvPr>
        </p:nvGrpSpPr>
        <p:grpSpPr>
          <a:xfrm>
            <a:off x="710285" y="1903956"/>
            <a:ext cx="10771430" cy="3050088"/>
            <a:chOff x="735248" y="2643961"/>
            <a:chExt cx="10771430" cy="3050088"/>
          </a:xfrm>
        </p:grpSpPr>
        <p:grpSp>
          <p:nvGrpSpPr>
            <p:cNvPr id="10" name="Group 21"/>
            <p:cNvGrpSpPr/>
            <p:nvPr/>
          </p:nvGrpSpPr>
          <p:grpSpPr>
            <a:xfrm>
              <a:off x="8575271" y="2643961"/>
              <a:ext cx="2931407" cy="3046673"/>
              <a:chOff x="8575271" y="2643961"/>
              <a:chExt cx="2931407" cy="3046673"/>
            </a:xfrm>
          </p:grpSpPr>
          <p:sp>
            <p:nvSpPr>
              <p:cNvPr id="16" name="TextBox 27"/>
              <p:cNvSpPr txBox="1"/>
              <p:nvPr/>
            </p:nvSpPr>
            <p:spPr>
              <a:xfrm>
                <a:off x="8575271" y="2643961"/>
                <a:ext cx="2897592" cy="276999"/>
              </a:xfrm>
              <a:prstGeom prst="rect">
                <a:avLst/>
              </a:prstGeom>
              <a:noFill/>
            </p:spPr>
            <p:txBody>
              <a:bodyPr wrap="none" lIns="0" tIns="0" rIns="0" bIns="0">
                <a:normAutofit/>
              </a:bodyPr>
              <a:lstStyle/>
              <a:p>
                <a:r>
                  <a:rPr lang="zh-CN" altLang="en-US" b="1" dirty="0">
                    <a:solidFill>
                      <a:schemeClr val="accent2"/>
                    </a:solidFill>
                  </a:rPr>
                  <a:t>输入标题文本</a:t>
                </a:r>
              </a:p>
            </p:txBody>
          </p:sp>
          <p:sp>
            <p:nvSpPr>
              <p:cNvPr id="17" name="Rectangle 28"/>
              <p:cNvSpPr/>
              <p:nvPr/>
            </p:nvSpPr>
            <p:spPr>
              <a:xfrm>
                <a:off x="8575271" y="2920959"/>
                <a:ext cx="2897592" cy="604673"/>
              </a:xfrm>
              <a:prstGeom prst="rect">
                <a:avLst/>
              </a:prstGeom>
            </p:spPr>
            <p:txBody>
              <a:bodyPr wrap="square" lIns="0" tIns="0" rIns="0" bIns="0" anchor="ctr">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lang="zh-CN" altLang="en-US" sz="1050" dirty="0">
                  <a:solidFill>
                    <a:sysClr val="windowText" lastClr="000000"/>
                  </a:solidFill>
                </a:endParaRPr>
              </a:p>
            </p:txBody>
          </p:sp>
          <p:sp>
            <p:nvSpPr>
              <p:cNvPr id="18" name="TextBox 29"/>
              <p:cNvSpPr txBox="1"/>
              <p:nvPr/>
            </p:nvSpPr>
            <p:spPr>
              <a:xfrm>
                <a:off x="8591128" y="4808963"/>
                <a:ext cx="2915550" cy="276999"/>
              </a:xfrm>
              <a:prstGeom prst="rect">
                <a:avLst/>
              </a:prstGeom>
              <a:noFill/>
            </p:spPr>
            <p:txBody>
              <a:bodyPr wrap="none" lIns="0" tIns="0" rIns="0" bIns="0">
                <a:normAutofit/>
              </a:bodyPr>
              <a:lstStyle/>
              <a:p>
                <a:r>
                  <a:rPr lang="zh-CN" altLang="en-US" b="1" dirty="0">
                    <a:solidFill>
                      <a:schemeClr val="accent5"/>
                    </a:solidFill>
                  </a:rPr>
                  <a:t>输入标题文本</a:t>
                </a:r>
              </a:p>
            </p:txBody>
          </p:sp>
          <p:sp>
            <p:nvSpPr>
              <p:cNvPr id="19" name="Rectangle 30"/>
              <p:cNvSpPr/>
              <p:nvPr/>
            </p:nvSpPr>
            <p:spPr>
              <a:xfrm>
                <a:off x="8591128" y="5085961"/>
                <a:ext cx="2915550" cy="604673"/>
              </a:xfrm>
              <a:prstGeom prst="rect">
                <a:avLst/>
              </a:prstGeom>
            </p:spPr>
            <p:txBody>
              <a:bodyPr wrap="square" lIns="0" tIns="0" rIns="0" bIns="0" anchor="ctr">
                <a:normAutofit/>
              </a:bodyPr>
              <a:lstStyle/>
              <a:p>
                <a:pPr>
                  <a:lnSpc>
                    <a:spcPct val="120000"/>
                  </a:lnSpc>
                </a:pPr>
                <a:r>
                  <a:rPr lang="zh-CN" altLang="en-US" sz="1050" dirty="0">
                    <a:solidFill>
                      <a:sysClr val="windowText" lastClr="000000"/>
                    </a:solidFill>
                  </a:rPr>
                  <a:t>点击此处更换文本</a:t>
                </a:r>
              </a:p>
              <a:p>
                <a:pPr>
                  <a:lnSpc>
                    <a:spcPct val="120000"/>
                  </a:lnSpc>
                </a:pPr>
                <a:r>
                  <a:rPr lang="zh-CN" altLang="en-US" sz="1050" dirty="0">
                    <a:solidFill>
                      <a:sysClr val="windowText" lastClr="000000"/>
                    </a:solidFill>
                  </a:rPr>
                  <a:t>点击此处更换文本</a:t>
                </a:r>
              </a:p>
              <a:p>
                <a:pPr>
                  <a:lnSpc>
                    <a:spcPct val="120000"/>
                  </a:lnSpc>
                </a:pPr>
                <a:endParaRPr lang="zh-CN" altLang="en-US" sz="1050" dirty="0">
                  <a:solidFill>
                    <a:sysClr val="windowText" lastClr="000000"/>
                  </a:solidFill>
                </a:endParaRPr>
              </a:p>
            </p:txBody>
          </p:sp>
        </p:grpSp>
        <p:grpSp>
          <p:nvGrpSpPr>
            <p:cNvPr id="11" name="Group 22"/>
            <p:cNvGrpSpPr/>
            <p:nvPr/>
          </p:nvGrpSpPr>
          <p:grpSpPr>
            <a:xfrm>
              <a:off x="735248" y="2719547"/>
              <a:ext cx="2902014" cy="2974502"/>
              <a:chOff x="735248" y="2719547"/>
              <a:chExt cx="2902014" cy="2974502"/>
            </a:xfrm>
          </p:grpSpPr>
          <p:sp>
            <p:nvSpPr>
              <p:cNvPr id="12" name="TextBox 23"/>
              <p:cNvSpPr txBox="1"/>
              <p:nvPr/>
            </p:nvSpPr>
            <p:spPr>
              <a:xfrm>
                <a:off x="735248" y="2719547"/>
                <a:ext cx="2902014" cy="276999"/>
              </a:xfrm>
              <a:prstGeom prst="rect">
                <a:avLst/>
              </a:prstGeom>
              <a:noFill/>
            </p:spPr>
            <p:txBody>
              <a:bodyPr wrap="none" lIns="0" tIns="0" rIns="0" bIns="0">
                <a:normAutofit/>
              </a:bodyPr>
              <a:lstStyle/>
              <a:p>
                <a:pPr algn="r"/>
                <a:r>
                  <a:rPr lang="zh-CN" altLang="en-US" b="1" dirty="0">
                    <a:solidFill>
                      <a:schemeClr val="accent1"/>
                    </a:solidFill>
                  </a:rPr>
                  <a:t>输入标题文本</a:t>
                </a:r>
              </a:p>
            </p:txBody>
          </p:sp>
          <p:sp>
            <p:nvSpPr>
              <p:cNvPr id="13" name="Rectangle 24"/>
              <p:cNvSpPr/>
              <p:nvPr/>
            </p:nvSpPr>
            <p:spPr>
              <a:xfrm>
                <a:off x="735248" y="2996545"/>
                <a:ext cx="2902014" cy="604673"/>
              </a:xfrm>
              <a:prstGeom prst="rect">
                <a:avLst/>
              </a:prstGeom>
            </p:spPr>
            <p:txBody>
              <a:bodyPr wrap="square" lIns="0" tIns="0" rIns="0" bIns="0" anchor="ctr">
                <a:normAutofit/>
              </a:bodyPr>
              <a:lstStyle/>
              <a:p>
                <a:pPr algn="r">
                  <a:lnSpc>
                    <a:spcPct val="120000"/>
                  </a:lnSpc>
                </a:pPr>
                <a:r>
                  <a:rPr lang="zh-CN" altLang="en-US" sz="1050" dirty="0" smtClean="0">
                    <a:solidFill>
                      <a:sysClr val="windowText" lastClr="000000"/>
                    </a:solidFill>
                  </a:rPr>
                  <a:t>点击此处更换文本点击此处更换文本点击此处更换文本点击此处更换文本/</a:t>
                </a:r>
                <a:endParaRPr lang="zh-CN" altLang="en-US" sz="1050" dirty="0">
                  <a:solidFill>
                    <a:sysClr val="windowText" lastClr="000000"/>
                  </a:solidFill>
                </a:endParaRPr>
              </a:p>
            </p:txBody>
          </p:sp>
          <p:sp>
            <p:nvSpPr>
              <p:cNvPr id="14" name="TextBox 25"/>
              <p:cNvSpPr txBox="1"/>
              <p:nvPr/>
            </p:nvSpPr>
            <p:spPr>
              <a:xfrm>
                <a:off x="735248" y="4812378"/>
                <a:ext cx="2855562" cy="276999"/>
              </a:xfrm>
              <a:prstGeom prst="rect">
                <a:avLst/>
              </a:prstGeom>
              <a:noFill/>
            </p:spPr>
            <p:txBody>
              <a:bodyPr wrap="none" lIns="0" tIns="0" rIns="0" bIns="0">
                <a:normAutofit/>
              </a:bodyPr>
              <a:lstStyle/>
              <a:p>
                <a:pPr algn="r"/>
                <a:r>
                  <a:rPr lang="zh-CN" altLang="en-US" b="1" dirty="0">
                    <a:solidFill>
                      <a:schemeClr val="accent4"/>
                    </a:solidFill>
                  </a:rPr>
                  <a:t>输入标题文本</a:t>
                </a:r>
              </a:p>
            </p:txBody>
          </p:sp>
          <p:sp>
            <p:nvSpPr>
              <p:cNvPr id="15" name="Rectangle 26"/>
              <p:cNvSpPr/>
              <p:nvPr/>
            </p:nvSpPr>
            <p:spPr>
              <a:xfrm>
                <a:off x="735248" y="5089376"/>
                <a:ext cx="2855562" cy="604673"/>
              </a:xfrm>
              <a:prstGeom prst="rect">
                <a:avLst/>
              </a:prstGeom>
            </p:spPr>
            <p:txBody>
              <a:bodyPr wrap="square" lIns="0" tIns="0" rIns="0" bIns="0" anchor="ctr">
                <a:normAutofit/>
              </a:bodyPr>
              <a:lstStyle/>
              <a:p>
                <a:pPr algn="r">
                  <a:lnSpc>
                    <a:spcPct val="120000"/>
                  </a:lnSpc>
                </a:pPr>
                <a:r>
                  <a:rPr lang="zh-CN" altLang="en-US" sz="1050" dirty="0" smtClean="0">
                    <a:solidFill>
                      <a:sysClr val="windowText" lastClr="000000"/>
                    </a:solidFill>
                  </a:rPr>
                  <a:t>点击此处更换文本点击此处更换文本点击此处更换文本点击此处更换文本/</a:t>
                </a:r>
                <a:endParaRPr lang="zh-CN" altLang="en-US" sz="1050" dirty="0">
                  <a:solidFill>
                    <a:sysClr val="windowText" lastClr="000000"/>
                  </a:solidFill>
                </a:endParaRPr>
              </a:p>
            </p:txBody>
          </p:sp>
        </p:grpSp>
      </p:grpSp>
      <p:sp>
        <p:nvSpPr>
          <p:cNvPr id="2"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cBhvr>
                                      <p:tavLst>
                                        <p:tav tm="0">
                                          <p:val>
                                            <p:fltVal val="360"/>
                                          </p:val>
                                        </p:tav>
                                        <p:tav tm="100000">
                                          <p:val>
                                            <p:fltVal val="0"/>
                                          </p:val>
                                        </p:tav>
                                      </p:tavLst>
                                    </p:anim>
                                    <p:animEffect transition="in" filter="fade">
                                      <p:cBhvr>
                                        <p:cTn id="17" dur="500"/>
                                        <p:tgtEl>
                                          <p:spTgt spid="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53" presetClass="entr" presetSubtype="52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anim calcmode="lin" valueType="num">
                                      <p:cBhvr>
                                        <p:cTn id="45" dur="500" fill="hold"/>
                                        <p:tgtEl>
                                          <p:spTgt spid="9"/>
                                        </p:tgtEl>
                                        <p:attrNameLst>
                                          <p:attrName>ppt_x</p:attrName>
                                        </p:attrNameLst>
                                      </p:cBhvr>
                                      <p:tavLst>
                                        <p:tav tm="0">
                                          <p:val>
                                            <p:fltVal val="0.5"/>
                                          </p:val>
                                        </p:tav>
                                        <p:tav tm="100000">
                                          <p:val>
                                            <p:strVal val="#ppt_x"/>
                                          </p:val>
                                        </p:tav>
                                      </p:tavLst>
                                    </p:anim>
                                    <p:anim calcmode="lin" valueType="num">
                                      <p:cBhvr>
                                        <p:cTn id="46" dur="500" fill="hold"/>
                                        <p:tgtEl>
                                          <p:spTgt spid="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PA_库_组合 51"/>
          <p:cNvGrpSpPr/>
          <p:nvPr>
            <p:custDataLst>
              <p:tags r:id="rId2"/>
            </p:custDataLst>
          </p:nvPr>
        </p:nvGrpSpPr>
        <p:grpSpPr>
          <a:xfrm>
            <a:off x="5236351" y="1926241"/>
            <a:ext cx="1600355" cy="1641113"/>
            <a:chOff x="5236351" y="1926241"/>
            <a:chExt cx="1600355" cy="1641113"/>
          </a:xfrm>
        </p:grpSpPr>
        <p:sp>
          <p:nvSpPr>
            <p:cNvPr id="8" name="PA_库_椭圆 128"/>
            <p:cNvSpPr/>
            <p:nvPr>
              <p:custDataLst>
                <p:tags r:id="rId7"/>
              </p:custDataLst>
            </p:nvPr>
          </p:nvSpPr>
          <p:spPr bwMode="gray">
            <a:xfrm>
              <a:off x="5236351" y="1926241"/>
              <a:ext cx="1600355" cy="1641113"/>
            </a:xfrm>
            <a:prstGeom prst="ellipse">
              <a:avLst/>
            </a:prstGeom>
            <a:solidFill>
              <a:schemeClr val="tx2">
                <a:lumMod val="75000"/>
              </a:schemeClr>
            </a:solidFill>
            <a:ln>
              <a:noFill/>
            </a:ln>
            <a:effectLst/>
          </p:spPr>
          <p:txBody>
            <a:bodyPr anchor="ctr"/>
            <a:lstStyle/>
            <a:p>
              <a:pPr algn="ctr"/>
              <a:endParaRPr/>
            </a:p>
          </p:txBody>
        </p:sp>
        <p:grpSp>
          <p:nvGrpSpPr>
            <p:cNvPr id="17" name="Group 164"/>
            <p:cNvGrpSpPr/>
            <p:nvPr/>
          </p:nvGrpSpPr>
          <p:grpSpPr>
            <a:xfrm>
              <a:off x="5709994" y="2398897"/>
              <a:ext cx="682174" cy="753309"/>
              <a:chOff x="4425950" y="3640138"/>
              <a:chExt cx="593725" cy="655637"/>
            </a:xfrm>
            <a:solidFill>
              <a:schemeClr val="bg1"/>
            </a:solidFill>
          </p:grpSpPr>
          <p:sp>
            <p:nvSpPr>
              <p:cNvPr id="45" name="Freeform: Shape 165"/>
              <p:cNvSpPr/>
              <p:nvPr/>
            </p:nvSpPr>
            <p:spPr bwMode="auto">
              <a:xfrm>
                <a:off x="4495800" y="3640138"/>
                <a:ext cx="141288" cy="141287"/>
              </a:xfrm>
              <a:custGeom>
                <a:avLst/>
                <a:gdLst/>
                <a:ahLst/>
                <a:cxnLst>
                  <a:cxn ang="0">
                    <a:pos x="85" y="42"/>
                  </a:cxn>
                  <a:cxn ang="0">
                    <a:pos x="43" y="85"/>
                  </a:cxn>
                  <a:cxn ang="0">
                    <a:pos x="0" y="42"/>
                  </a:cxn>
                  <a:cxn ang="0">
                    <a:pos x="43" y="0"/>
                  </a:cxn>
                  <a:cxn ang="0">
                    <a:pos x="85" y="42"/>
                  </a:cxn>
                  <a:cxn ang="0">
                    <a:pos x="85" y="42"/>
                  </a:cxn>
                  <a:cxn ang="0">
                    <a:pos x="85" y="42"/>
                  </a:cxn>
                </a:cxnLst>
                <a:rect l="0" t="0" r="r" b="b"/>
                <a:pathLst>
                  <a:path w="85" h="85">
                    <a:moveTo>
                      <a:pt x="85" y="42"/>
                    </a:moveTo>
                    <a:cubicBezTo>
                      <a:pt x="85" y="66"/>
                      <a:pt x="66" y="85"/>
                      <a:pt x="43" y="85"/>
                    </a:cubicBezTo>
                    <a:cubicBezTo>
                      <a:pt x="19" y="85"/>
                      <a:pt x="0" y="66"/>
                      <a:pt x="0" y="42"/>
                    </a:cubicBezTo>
                    <a:cubicBezTo>
                      <a:pt x="0" y="19"/>
                      <a:pt x="19" y="0"/>
                      <a:pt x="43" y="0"/>
                    </a:cubicBezTo>
                    <a:cubicBezTo>
                      <a:pt x="66" y="0"/>
                      <a:pt x="85" y="19"/>
                      <a:pt x="85" y="42"/>
                    </a:cubicBezTo>
                    <a:close/>
                    <a:moveTo>
                      <a:pt x="85" y="42"/>
                    </a:moveTo>
                    <a:cubicBezTo>
                      <a:pt x="85" y="42"/>
                      <a:pt x="85" y="42"/>
                      <a:pt x="85" y="42"/>
                    </a:cubicBezTo>
                  </a:path>
                </a:pathLst>
              </a:custGeom>
              <a:grpFill/>
              <a:ln w="9525">
                <a:noFill/>
                <a:round/>
              </a:ln>
            </p:spPr>
            <p:txBody>
              <a:bodyPr anchor="ctr"/>
              <a:lstStyle/>
              <a:p>
                <a:pPr algn="ctr"/>
                <a:endParaRPr/>
              </a:p>
            </p:txBody>
          </p:sp>
          <p:sp>
            <p:nvSpPr>
              <p:cNvPr id="46" name="Freeform: Shape 166"/>
              <p:cNvSpPr/>
              <p:nvPr/>
            </p:nvSpPr>
            <p:spPr bwMode="auto">
              <a:xfrm>
                <a:off x="4727575" y="3640138"/>
                <a:ext cx="141288" cy="141287"/>
              </a:xfrm>
              <a:custGeom>
                <a:avLst/>
                <a:gdLst/>
                <a:ahLst/>
                <a:cxnLst>
                  <a:cxn ang="0">
                    <a:pos x="85" y="42"/>
                  </a:cxn>
                  <a:cxn ang="0">
                    <a:pos x="43" y="85"/>
                  </a:cxn>
                  <a:cxn ang="0">
                    <a:pos x="0" y="42"/>
                  </a:cxn>
                  <a:cxn ang="0">
                    <a:pos x="43" y="0"/>
                  </a:cxn>
                  <a:cxn ang="0">
                    <a:pos x="85" y="42"/>
                  </a:cxn>
                  <a:cxn ang="0">
                    <a:pos x="85" y="42"/>
                  </a:cxn>
                  <a:cxn ang="0">
                    <a:pos x="85" y="42"/>
                  </a:cxn>
                </a:cxnLst>
                <a:rect l="0" t="0" r="r" b="b"/>
                <a:pathLst>
                  <a:path w="85" h="85">
                    <a:moveTo>
                      <a:pt x="85" y="42"/>
                    </a:moveTo>
                    <a:cubicBezTo>
                      <a:pt x="85" y="66"/>
                      <a:pt x="66" y="85"/>
                      <a:pt x="43" y="85"/>
                    </a:cubicBezTo>
                    <a:cubicBezTo>
                      <a:pt x="19" y="85"/>
                      <a:pt x="0" y="66"/>
                      <a:pt x="0" y="42"/>
                    </a:cubicBezTo>
                    <a:cubicBezTo>
                      <a:pt x="0" y="19"/>
                      <a:pt x="19" y="0"/>
                      <a:pt x="43" y="0"/>
                    </a:cubicBezTo>
                    <a:cubicBezTo>
                      <a:pt x="66" y="0"/>
                      <a:pt x="85" y="19"/>
                      <a:pt x="85" y="42"/>
                    </a:cubicBezTo>
                    <a:close/>
                    <a:moveTo>
                      <a:pt x="85" y="42"/>
                    </a:moveTo>
                    <a:cubicBezTo>
                      <a:pt x="85" y="42"/>
                      <a:pt x="85" y="42"/>
                      <a:pt x="85" y="42"/>
                    </a:cubicBezTo>
                  </a:path>
                </a:pathLst>
              </a:custGeom>
              <a:grpFill/>
              <a:ln w="9525">
                <a:noFill/>
                <a:round/>
              </a:ln>
            </p:spPr>
            <p:txBody>
              <a:bodyPr anchor="ctr"/>
              <a:lstStyle/>
              <a:p>
                <a:pPr algn="ctr"/>
                <a:endParaRPr/>
              </a:p>
            </p:txBody>
          </p:sp>
          <p:sp>
            <p:nvSpPr>
              <p:cNvPr id="47" name="Freeform: Shape 167"/>
              <p:cNvSpPr/>
              <p:nvPr/>
            </p:nvSpPr>
            <p:spPr bwMode="auto">
              <a:xfrm>
                <a:off x="4843463" y="4206875"/>
                <a:ext cx="73025" cy="88900"/>
              </a:xfrm>
              <a:custGeom>
                <a:avLst/>
                <a:gdLst/>
                <a:ahLst/>
                <a:cxnLst>
                  <a:cxn ang="0">
                    <a:pos x="0" y="0"/>
                  </a:cxn>
                  <a:cxn ang="0">
                    <a:pos x="0" y="30"/>
                  </a:cxn>
                  <a:cxn ang="0">
                    <a:pos x="22" y="53"/>
                  </a:cxn>
                  <a:cxn ang="0">
                    <a:pos x="22" y="53"/>
                  </a:cxn>
                  <a:cxn ang="0">
                    <a:pos x="44" y="30"/>
                  </a:cxn>
                  <a:cxn ang="0">
                    <a:pos x="44" y="0"/>
                  </a:cxn>
                  <a:cxn ang="0">
                    <a:pos x="0" y="0"/>
                  </a:cxn>
                  <a:cxn ang="0">
                    <a:pos x="0" y="0"/>
                  </a:cxn>
                  <a:cxn ang="0">
                    <a:pos x="0" y="0"/>
                  </a:cxn>
                </a:cxnLst>
                <a:rect l="0" t="0" r="r" b="b"/>
                <a:pathLst>
                  <a:path w="44" h="53">
                    <a:moveTo>
                      <a:pt x="0" y="0"/>
                    </a:moveTo>
                    <a:cubicBezTo>
                      <a:pt x="0" y="30"/>
                      <a:pt x="0" y="30"/>
                      <a:pt x="0" y="30"/>
                    </a:cubicBezTo>
                    <a:cubicBezTo>
                      <a:pt x="0" y="43"/>
                      <a:pt x="10" y="53"/>
                      <a:pt x="22" y="53"/>
                    </a:cubicBezTo>
                    <a:cubicBezTo>
                      <a:pt x="22" y="53"/>
                      <a:pt x="22" y="53"/>
                      <a:pt x="22" y="53"/>
                    </a:cubicBezTo>
                    <a:cubicBezTo>
                      <a:pt x="34" y="53"/>
                      <a:pt x="44" y="43"/>
                      <a:pt x="44" y="30"/>
                    </a:cubicBezTo>
                    <a:cubicBezTo>
                      <a:pt x="44" y="0"/>
                      <a:pt x="44" y="0"/>
                      <a:pt x="44" y="0"/>
                    </a:cubicBezTo>
                    <a:lnTo>
                      <a:pt x="0" y="0"/>
                    </a:lnTo>
                    <a:close/>
                    <a:moveTo>
                      <a:pt x="0" y="0"/>
                    </a:moveTo>
                    <a:cubicBezTo>
                      <a:pt x="0" y="0"/>
                      <a:pt x="0" y="0"/>
                      <a:pt x="0" y="0"/>
                    </a:cubicBezTo>
                  </a:path>
                </a:pathLst>
              </a:custGeom>
              <a:grpFill/>
              <a:ln w="9525">
                <a:noFill/>
                <a:round/>
              </a:ln>
            </p:spPr>
            <p:txBody>
              <a:bodyPr anchor="ctr"/>
              <a:lstStyle/>
              <a:p>
                <a:pPr algn="ctr"/>
                <a:endParaRPr/>
              </a:p>
            </p:txBody>
          </p:sp>
          <p:sp>
            <p:nvSpPr>
              <p:cNvPr id="48" name="Freeform: Shape 168"/>
              <p:cNvSpPr/>
              <p:nvPr/>
            </p:nvSpPr>
            <p:spPr bwMode="auto">
              <a:xfrm>
                <a:off x="4425950" y="3776663"/>
                <a:ext cx="593725" cy="519112"/>
              </a:xfrm>
              <a:custGeom>
                <a:avLst/>
                <a:gdLst/>
                <a:ahLst/>
                <a:cxnLst>
                  <a:cxn ang="0">
                    <a:pos x="327" y="159"/>
                  </a:cxn>
                  <a:cxn ang="0">
                    <a:pos x="312" y="142"/>
                  </a:cxn>
                  <a:cxn ang="0">
                    <a:pos x="312" y="138"/>
                  </a:cxn>
                  <a:cxn ang="0">
                    <a:pos x="284" y="26"/>
                  </a:cxn>
                  <a:cxn ang="0">
                    <a:pos x="254" y="0"/>
                  </a:cxn>
                  <a:cxn ang="0">
                    <a:pos x="254" y="0"/>
                  </a:cxn>
                  <a:cxn ang="0">
                    <a:pos x="244" y="1"/>
                  </a:cxn>
                  <a:cxn ang="0">
                    <a:pos x="235" y="4"/>
                  </a:cxn>
                  <a:cxn ang="0">
                    <a:pos x="213" y="34"/>
                  </a:cxn>
                  <a:cxn ang="0">
                    <a:pos x="212" y="35"/>
                  </a:cxn>
                  <a:cxn ang="0">
                    <a:pos x="201" y="74"/>
                  </a:cxn>
                  <a:cxn ang="0">
                    <a:pos x="154" y="82"/>
                  </a:cxn>
                  <a:cxn ang="0">
                    <a:pos x="140" y="90"/>
                  </a:cxn>
                  <a:cxn ang="0">
                    <a:pos x="111" y="77"/>
                  </a:cxn>
                  <a:cxn ang="0">
                    <a:pos x="99" y="35"/>
                  </a:cxn>
                  <a:cxn ang="0">
                    <a:pos x="99" y="34"/>
                  </a:cxn>
                  <a:cxn ang="0">
                    <a:pos x="76" y="4"/>
                  </a:cxn>
                  <a:cxn ang="0">
                    <a:pos x="68" y="1"/>
                  </a:cxn>
                  <a:cxn ang="0">
                    <a:pos x="58" y="0"/>
                  </a:cxn>
                  <a:cxn ang="0">
                    <a:pos x="58" y="0"/>
                  </a:cxn>
                  <a:cxn ang="0">
                    <a:pos x="22" y="26"/>
                  </a:cxn>
                  <a:cxn ang="0">
                    <a:pos x="3" y="117"/>
                  </a:cxn>
                  <a:cxn ang="0">
                    <a:pos x="14" y="148"/>
                  </a:cxn>
                  <a:cxn ang="0">
                    <a:pos x="14" y="289"/>
                  </a:cxn>
                  <a:cxn ang="0">
                    <a:pos x="37" y="312"/>
                  </a:cxn>
                  <a:cxn ang="0">
                    <a:pos x="59" y="289"/>
                  </a:cxn>
                  <a:cxn ang="0">
                    <a:pos x="59" y="156"/>
                  </a:cxn>
                  <a:cxn ang="0">
                    <a:pos x="79" y="134"/>
                  </a:cxn>
                  <a:cxn ang="0">
                    <a:pos x="86" y="99"/>
                  </a:cxn>
                  <a:cxn ang="0">
                    <a:pos x="152" y="125"/>
                  </a:cxn>
                  <a:cxn ang="0">
                    <a:pos x="154" y="126"/>
                  </a:cxn>
                  <a:cxn ang="0">
                    <a:pos x="170" y="115"/>
                  </a:cxn>
                  <a:cxn ang="0">
                    <a:pos x="225" y="96"/>
                  </a:cxn>
                  <a:cxn ang="0">
                    <a:pos x="233" y="134"/>
                  </a:cxn>
                  <a:cxn ang="0">
                    <a:pos x="249" y="154"/>
                  </a:cxn>
                  <a:cxn ang="0">
                    <a:pos x="260" y="154"/>
                  </a:cxn>
                  <a:cxn ang="0">
                    <a:pos x="273" y="139"/>
                  </a:cxn>
                  <a:cxn ang="0">
                    <a:pos x="253" y="71"/>
                  </a:cxn>
                  <a:cxn ang="0">
                    <a:pos x="258" y="68"/>
                  </a:cxn>
                  <a:cxn ang="0">
                    <a:pos x="279" y="142"/>
                  </a:cxn>
                  <a:cxn ang="0">
                    <a:pos x="264" y="159"/>
                  </a:cxn>
                  <a:cxn ang="0">
                    <a:pos x="232" y="159"/>
                  </a:cxn>
                  <a:cxn ang="0">
                    <a:pos x="232" y="253"/>
                  </a:cxn>
                  <a:cxn ang="0">
                    <a:pos x="359" y="253"/>
                  </a:cxn>
                  <a:cxn ang="0">
                    <a:pos x="359" y="159"/>
                  </a:cxn>
                  <a:cxn ang="0">
                    <a:pos x="327" y="159"/>
                  </a:cxn>
                  <a:cxn ang="0">
                    <a:pos x="275" y="159"/>
                  </a:cxn>
                  <a:cxn ang="0">
                    <a:pos x="284" y="152"/>
                  </a:cxn>
                  <a:cxn ang="0">
                    <a:pos x="296" y="157"/>
                  </a:cxn>
                  <a:cxn ang="0">
                    <a:pos x="299" y="157"/>
                  </a:cxn>
                  <a:cxn ang="0">
                    <a:pos x="308" y="152"/>
                  </a:cxn>
                  <a:cxn ang="0">
                    <a:pos x="316" y="159"/>
                  </a:cxn>
                  <a:cxn ang="0">
                    <a:pos x="275" y="159"/>
                  </a:cxn>
                  <a:cxn ang="0">
                    <a:pos x="275" y="159"/>
                  </a:cxn>
                  <a:cxn ang="0">
                    <a:pos x="275" y="159"/>
                  </a:cxn>
                </a:cxnLst>
                <a:rect l="0" t="0" r="r" b="b"/>
                <a:pathLst>
                  <a:path w="359" h="312">
                    <a:moveTo>
                      <a:pt x="327" y="159"/>
                    </a:moveTo>
                    <a:cubicBezTo>
                      <a:pt x="326" y="151"/>
                      <a:pt x="320" y="144"/>
                      <a:pt x="312" y="142"/>
                    </a:cubicBezTo>
                    <a:cubicBezTo>
                      <a:pt x="312" y="140"/>
                      <a:pt x="312" y="139"/>
                      <a:pt x="312" y="138"/>
                    </a:cubicBezTo>
                    <a:cubicBezTo>
                      <a:pt x="310" y="127"/>
                      <a:pt x="284" y="26"/>
                      <a:pt x="284" y="26"/>
                    </a:cubicBezTo>
                    <a:cubicBezTo>
                      <a:pt x="280" y="9"/>
                      <a:pt x="269" y="1"/>
                      <a:pt x="254" y="0"/>
                    </a:cubicBezTo>
                    <a:cubicBezTo>
                      <a:pt x="254" y="0"/>
                      <a:pt x="254" y="0"/>
                      <a:pt x="254" y="0"/>
                    </a:cubicBezTo>
                    <a:cubicBezTo>
                      <a:pt x="254" y="0"/>
                      <a:pt x="249" y="0"/>
                      <a:pt x="244" y="1"/>
                    </a:cubicBezTo>
                    <a:cubicBezTo>
                      <a:pt x="239" y="2"/>
                      <a:pt x="235" y="4"/>
                      <a:pt x="235" y="4"/>
                    </a:cubicBezTo>
                    <a:cubicBezTo>
                      <a:pt x="225" y="10"/>
                      <a:pt x="214" y="20"/>
                      <a:pt x="213" y="34"/>
                    </a:cubicBezTo>
                    <a:cubicBezTo>
                      <a:pt x="213" y="34"/>
                      <a:pt x="213" y="35"/>
                      <a:pt x="212" y="35"/>
                    </a:cubicBezTo>
                    <a:cubicBezTo>
                      <a:pt x="210" y="56"/>
                      <a:pt x="207" y="68"/>
                      <a:pt x="201" y="74"/>
                    </a:cubicBezTo>
                    <a:cubicBezTo>
                      <a:pt x="194" y="80"/>
                      <a:pt x="180" y="82"/>
                      <a:pt x="154" y="82"/>
                    </a:cubicBezTo>
                    <a:cubicBezTo>
                      <a:pt x="148" y="82"/>
                      <a:pt x="143" y="85"/>
                      <a:pt x="140" y="90"/>
                    </a:cubicBezTo>
                    <a:cubicBezTo>
                      <a:pt x="125" y="87"/>
                      <a:pt x="116" y="83"/>
                      <a:pt x="111" y="77"/>
                    </a:cubicBezTo>
                    <a:cubicBezTo>
                      <a:pt x="105" y="70"/>
                      <a:pt x="102" y="57"/>
                      <a:pt x="99" y="35"/>
                    </a:cubicBezTo>
                    <a:cubicBezTo>
                      <a:pt x="99" y="35"/>
                      <a:pt x="99" y="34"/>
                      <a:pt x="99" y="34"/>
                    </a:cubicBezTo>
                    <a:cubicBezTo>
                      <a:pt x="98" y="20"/>
                      <a:pt x="87" y="10"/>
                      <a:pt x="76" y="4"/>
                    </a:cubicBezTo>
                    <a:cubicBezTo>
                      <a:pt x="76" y="4"/>
                      <a:pt x="72" y="2"/>
                      <a:pt x="68" y="1"/>
                    </a:cubicBezTo>
                    <a:cubicBezTo>
                      <a:pt x="63" y="0"/>
                      <a:pt x="58" y="0"/>
                      <a:pt x="58" y="0"/>
                    </a:cubicBezTo>
                    <a:cubicBezTo>
                      <a:pt x="58" y="0"/>
                      <a:pt x="58" y="0"/>
                      <a:pt x="58" y="0"/>
                    </a:cubicBezTo>
                    <a:cubicBezTo>
                      <a:pt x="43" y="1"/>
                      <a:pt x="26" y="9"/>
                      <a:pt x="22" y="26"/>
                    </a:cubicBezTo>
                    <a:cubicBezTo>
                      <a:pt x="3" y="117"/>
                      <a:pt x="3" y="117"/>
                      <a:pt x="3" y="117"/>
                    </a:cubicBezTo>
                    <a:cubicBezTo>
                      <a:pt x="0" y="130"/>
                      <a:pt x="6" y="141"/>
                      <a:pt x="14" y="148"/>
                    </a:cubicBezTo>
                    <a:cubicBezTo>
                      <a:pt x="14" y="289"/>
                      <a:pt x="14" y="289"/>
                      <a:pt x="14" y="289"/>
                    </a:cubicBezTo>
                    <a:cubicBezTo>
                      <a:pt x="14" y="302"/>
                      <a:pt x="24" y="312"/>
                      <a:pt x="37" y="312"/>
                    </a:cubicBezTo>
                    <a:cubicBezTo>
                      <a:pt x="49" y="312"/>
                      <a:pt x="59" y="302"/>
                      <a:pt x="59" y="289"/>
                    </a:cubicBezTo>
                    <a:cubicBezTo>
                      <a:pt x="59" y="156"/>
                      <a:pt x="59" y="156"/>
                      <a:pt x="59" y="156"/>
                    </a:cubicBezTo>
                    <a:cubicBezTo>
                      <a:pt x="68" y="152"/>
                      <a:pt x="76" y="145"/>
                      <a:pt x="79" y="134"/>
                    </a:cubicBezTo>
                    <a:cubicBezTo>
                      <a:pt x="86" y="99"/>
                      <a:pt x="86" y="99"/>
                      <a:pt x="86" y="99"/>
                    </a:cubicBezTo>
                    <a:cubicBezTo>
                      <a:pt x="98" y="113"/>
                      <a:pt x="117" y="121"/>
                      <a:pt x="152" y="125"/>
                    </a:cubicBezTo>
                    <a:cubicBezTo>
                      <a:pt x="153" y="126"/>
                      <a:pt x="154" y="126"/>
                      <a:pt x="154" y="126"/>
                    </a:cubicBezTo>
                    <a:cubicBezTo>
                      <a:pt x="161" y="126"/>
                      <a:pt x="168" y="121"/>
                      <a:pt x="170" y="115"/>
                    </a:cubicBezTo>
                    <a:cubicBezTo>
                      <a:pt x="197" y="113"/>
                      <a:pt x="214" y="108"/>
                      <a:pt x="225" y="96"/>
                    </a:cubicBezTo>
                    <a:cubicBezTo>
                      <a:pt x="233" y="134"/>
                      <a:pt x="233" y="134"/>
                      <a:pt x="233" y="134"/>
                    </a:cubicBezTo>
                    <a:cubicBezTo>
                      <a:pt x="235" y="143"/>
                      <a:pt x="241" y="150"/>
                      <a:pt x="249" y="154"/>
                    </a:cubicBezTo>
                    <a:cubicBezTo>
                      <a:pt x="260" y="154"/>
                      <a:pt x="260" y="154"/>
                      <a:pt x="260" y="154"/>
                    </a:cubicBezTo>
                    <a:cubicBezTo>
                      <a:pt x="262" y="148"/>
                      <a:pt x="267" y="142"/>
                      <a:pt x="273" y="139"/>
                    </a:cubicBezTo>
                    <a:cubicBezTo>
                      <a:pt x="267" y="113"/>
                      <a:pt x="259" y="86"/>
                      <a:pt x="253" y="71"/>
                    </a:cubicBezTo>
                    <a:cubicBezTo>
                      <a:pt x="248" y="62"/>
                      <a:pt x="255" y="59"/>
                      <a:pt x="258" y="68"/>
                    </a:cubicBezTo>
                    <a:cubicBezTo>
                      <a:pt x="261" y="77"/>
                      <a:pt x="274" y="116"/>
                      <a:pt x="279" y="142"/>
                    </a:cubicBezTo>
                    <a:cubicBezTo>
                      <a:pt x="271" y="144"/>
                      <a:pt x="265" y="151"/>
                      <a:pt x="264" y="159"/>
                    </a:cubicBezTo>
                    <a:cubicBezTo>
                      <a:pt x="232" y="159"/>
                      <a:pt x="232" y="159"/>
                      <a:pt x="232" y="159"/>
                    </a:cubicBezTo>
                    <a:cubicBezTo>
                      <a:pt x="232" y="253"/>
                      <a:pt x="232" y="253"/>
                      <a:pt x="232" y="253"/>
                    </a:cubicBezTo>
                    <a:cubicBezTo>
                      <a:pt x="359" y="253"/>
                      <a:pt x="359" y="253"/>
                      <a:pt x="359" y="253"/>
                    </a:cubicBezTo>
                    <a:cubicBezTo>
                      <a:pt x="359" y="159"/>
                      <a:pt x="359" y="159"/>
                      <a:pt x="359" y="159"/>
                    </a:cubicBezTo>
                    <a:lnTo>
                      <a:pt x="327" y="159"/>
                    </a:lnTo>
                    <a:close/>
                    <a:moveTo>
                      <a:pt x="275" y="159"/>
                    </a:moveTo>
                    <a:cubicBezTo>
                      <a:pt x="277" y="155"/>
                      <a:pt x="280" y="153"/>
                      <a:pt x="284" y="152"/>
                    </a:cubicBezTo>
                    <a:cubicBezTo>
                      <a:pt x="287" y="155"/>
                      <a:pt x="291" y="157"/>
                      <a:pt x="296" y="157"/>
                    </a:cubicBezTo>
                    <a:cubicBezTo>
                      <a:pt x="297" y="157"/>
                      <a:pt x="298" y="157"/>
                      <a:pt x="299" y="157"/>
                    </a:cubicBezTo>
                    <a:cubicBezTo>
                      <a:pt x="302" y="156"/>
                      <a:pt x="305" y="154"/>
                      <a:pt x="308" y="152"/>
                    </a:cubicBezTo>
                    <a:cubicBezTo>
                      <a:pt x="312" y="153"/>
                      <a:pt x="315" y="155"/>
                      <a:pt x="316" y="159"/>
                    </a:cubicBezTo>
                    <a:lnTo>
                      <a:pt x="275" y="159"/>
                    </a:lnTo>
                    <a:close/>
                    <a:moveTo>
                      <a:pt x="275" y="159"/>
                    </a:moveTo>
                    <a:cubicBezTo>
                      <a:pt x="275" y="159"/>
                      <a:pt x="275" y="159"/>
                      <a:pt x="275" y="159"/>
                    </a:cubicBezTo>
                  </a:path>
                </a:pathLst>
              </a:custGeom>
              <a:grpFill/>
              <a:ln w="9525">
                <a:noFill/>
                <a:round/>
              </a:ln>
            </p:spPr>
            <p:txBody>
              <a:bodyPr anchor="ctr"/>
              <a:lstStyle/>
              <a:p>
                <a:pPr algn="ctr"/>
                <a:endParaRPr/>
              </a:p>
            </p:txBody>
          </p:sp>
        </p:grpSp>
      </p:grpSp>
      <p:grpSp>
        <p:nvGrpSpPr>
          <p:cNvPr id="51" name="PA_库_组合 50"/>
          <p:cNvGrpSpPr/>
          <p:nvPr>
            <p:custDataLst>
              <p:tags r:id="rId3"/>
            </p:custDataLst>
          </p:nvPr>
        </p:nvGrpSpPr>
        <p:grpSpPr>
          <a:xfrm>
            <a:off x="7124057" y="2286994"/>
            <a:ext cx="4343848" cy="1005623"/>
            <a:chOff x="7124057" y="2286994"/>
            <a:chExt cx="4343848" cy="1005623"/>
          </a:xfrm>
        </p:grpSpPr>
        <p:sp>
          <p:nvSpPr>
            <p:cNvPr id="4" name="Arrow: Left 59"/>
            <p:cNvSpPr/>
            <p:nvPr/>
          </p:nvSpPr>
          <p:spPr bwMode="gray">
            <a:xfrm rot="10800000">
              <a:off x="7124057" y="2556611"/>
              <a:ext cx="559396" cy="419548"/>
            </a:xfrm>
            <a:prstGeom prst="leftArrow">
              <a:avLst>
                <a:gd name="adj1" fmla="val 31250"/>
                <a:gd name="adj2" fmla="val 71531"/>
              </a:avLst>
            </a:prstGeom>
            <a:gradFill rotWithShape="1">
              <a:gsLst>
                <a:gs pos="0">
                  <a:srgbClr val="B2B2B2"/>
                </a:gs>
                <a:gs pos="100000">
                  <a:srgbClr val="B2B2B2">
                    <a:gamma/>
                    <a:invGamma/>
                    <a:alpha val="0"/>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9" name="Oval 135"/>
            <p:cNvSpPr/>
            <p:nvPr/>
          </p:nvSpPr>
          <p:spPr bwMode="gray">
            <a:xfrm>
              <a:off x="7976535" y="2286994"/>
              <a:ext cx="1004995" cy="1005623"/>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0" name="Oval 136"/>
            <p:cNvSpPr/>
            <p:nvPr/>
          </p:nvSpPr>
          <p:spPr bwMode="gray">
            <a:xfrm>
              <a:off x="7989377" y="2292616"/>
              <a:ext cx="980915" cy="980723"/>
            </a:xfrm>
            <a:prstGeom prst="ellipse">
              <a:avLst/>
            </a:prstGeom>
            <a:solidFill>
              <a:schemeClr val="accent2"/>
            </a:solidFill>
            <a:ln>
              <a:noFill/>
            </a:ln>
            <a:effectLst/>
          </p:spPr>
          <p:txBody>
            <a:bodyPr anchor="ctr"/>
            <a:lstStyle/>
            <a:p>
              <a:pPr algn="ctr"/>
              <a:endParaRPr/>
            </a:p>
          </p:txBody>
        </p:sp>
        <p:grpSp>
          <p:nvGrpSpPr>
            <p:cNvPr id="20" name="Group 177"/>
            <p:cNvGrpSpPr/>
            <p:nvPr/>
          </p:nvGrpSpPr>
          <p:grpSpPr>
            <a:xfrm>
              <a:off x="8356644" y="2573669"/>
              <a:ext cx="391452" cy="452996"/>
              <a:chOff x="3605213" y="379413"/>
              <a:chExt cx="615950" cy="712787"/>
            </a:xfrm>
            <a:solidFill>
              <a:schemeClr val="bg1"/>
            </a:solidFill>
          </p:grpSpPr>
          <p:sp>
            <p:nvSpPr>
              <p:cNvPr id="34" name="Freeform: Shape 178"/>
              <p:cNvSpPr/>
              <p:nvPr/>
            </p:nvSpPr>
            <p:spPr bwMode="auto">
              <a:xfrm>
                <a:off x="3916363" y="996950"/>
                <a:ext cx="96838" cy="95250"/>
              </a:xfrm>
              <a:custGeom>
                <a:avLst/>
                <a:gdLst/>
                <a:ahLst/>
                <a:cxnLst>
                  <a:cxn ang="0">
                    <a:pos x="35" y="0"/>
                  </a:cxn>
                  <a:cxn ang="0">
                    <a:pos x="0" y="36"/>
                  </a:cxn>
                  <a:cxn ang="0">
                    <a:pos x="35" y="71"/>
                  </a:cxn>
                  <a:cxn ang="0">
                    <a:pos x="71" y="36"/>
                  </a:cxn>
                  <a:cxn ang="0">
                    <a:pos x="35" y="0"/>
                  </a:cxn>
                  <a:cxn ang="0">
                    <a:pos x="35" y="0"/>
                  </a:cxn>
                  <a:cxn ang="0">
                    <a:pos x="35" y="0"/>
                  </a:cxn>
                </a:cxnLst>
                <a:rect l="0" t="0" r="r" b="b"/>
                <a:pathLst>
                  <a:path w="71" h="71">
                    <a:moveTo>
                      <a:pt x="35" y="0"/>
                    </a:moveTo>
                    <a:cubicBezTo>
                      <a:pt x="16" y="0"/>
                      <a:pt x="0" y="16"/>
                      <a:pt x="0" y="36"/>
                    </a:cubicBezTo>
                    <a:cubicBezTo>
                      <a:pt x="0" y="55"/>
                      <a:pt x="16" y="71"/>
                      <a:pt x="35" y="71"/>
                    </a:cubicBezTo>
                    <a:cubicBezTo>
                      <a:pt x="55" y="71"/>
                      <a:pt x="71" y="55"/>
                      <a:pt x="71" y="36"/>
                    </a:cubicBezTo>
                    <a:cubicBezTo>
                      <a:pt x="71" y="16"/>
                      <a:pt x="55" y="0"/>
                      <a:pt x="35" y="0"/>
                    </a:cubicBezTo>
                    <a:close/>
                    <a:moveTo>
                      <a:pt x="35" y="0"/>
                    </a:moveTo>
                    <a:cubicBezTo>
                      <a:pt x="35" y="0"/>
                      <a:pt x="35" y="0"/>
                      <a:pt x="35" y="0"/>
                    </a:cubicBezTo>
                  </a:path>
                </a:pathLst>
              </a:custGeom>
              <a:grpFill/>
              <a:ln w="9525">
                <a:noFill/>
                <a:round/>
              </a:ln>
            </p:spPr>
            <p:txBody>
              <a:bodyPr anchor="ctr"/>
              <a:lstStyle/>
              <a:p>
                <a:pPr algn="ctr"/>
                <a:endParaRPr/>
              </a:p>
            </p:txBody>
          </p:sp>
          <p:sp>
            <p:nvSpPr>
              <p:cNvPr id="35" name="Freeform: Shape 179"/>
              <p:cNvSpPr/>
              <p:nvPr/>
            </p:nvSpPr>
            <p:spPr bwMode="auto">
              <a:xfrm>
                <a:off x="3652838" y="996950"/>
                <a:ext cx="96838" cy="95250"/>
              </a:xfrm>
              <a:custGeom>
                <a:avLst/>
                <a:gdLst/>
                <a:ahLst/>
                <a:cxnLst>
                  <a:cxn ang="0">
                    <a:pos x="36" y="0"/>
                  </a:cxn>
                  <a:cxn ang="0">
                    <a:pos x="0" y="36"/>
                  </a:cxn>
                  <a:cxn ang="0">
                    <a:pos x="36" y="71"/>
                  </a:cxn>
                  <a:cxn ang="0">
                    <a:pos x="71" y="36"/>
                  </a:cxn>
                  <a:cxn ang="0">
                    <a:pos x="36" y="0"/>
                  </a:cxn>
                  <a:cxn ang="0">
                    <a:pos x="36" y="0"/>
                  </a:cxn>
                  <a:cxn ang="0">
                    <a:pos x="36" y="0"/>
                  </a:cxn>
                </a:cxnLst>
                <a:rect l="0" t="0" r="r" b="b"/>
                <a:pathLst>
                  <a:path w="71" h="71">
                    <a:moveTo>
                      <a:pt x="36" y="0"/>
                    </a:moveTo>
                    <a:cubicBezTo>
                      <a:pt x="16" y="0"/>
                      <a:pt x="0" y="16"/>
                      <a:pt x="0" y="36"/>
                    </a:cubicBezTo>
                    <a:cubicBezTo>
                      <a:pt x="0" y="55"/>
                      <a:pt x="16" y="71"/>
                      <a:pt x="36" y="71"/>
                    </a:cubicBezTo>
                    <a:cubicBezTo>
                      <a:pt x="55" y="71"/>
                      <a:pt x="71" y="55"/>
                      <a:pt x="71" y="36"/>
                    </a:cubicBezTo>
                    <a:cubicBezTo>
                      <a:pt x="71" y="16"/>
                      <a:pt x="55" y="0"/>
                      <a:pt x="36" y="0"/>
                    </a:cubicBezTo>
                    <a:close/>
                    <a:moveTo>
                      <a:pt x="36" y="0"/>
                    </a:moveTo>
                    <a:cubicBezTo>
                      <a:pt x="36" y="0"/>
                      <a:pt x="36" y="0"/>
                      <a:pt x="36" y="0"/>
                    </a:cubicBezTo>
                  </a:path>
                </a:pathLst>
              </a:custGeom>
              <a:grpFill/>
              <a:ln w="9525">
                <a:noFill/>
                <a:round/>
              </a:ln>
            </p:spPr>
            <p:txBody>
              <a:bodyPr anchor="ctr"/>
              <a:lstStyle/>
              <a:p>
                <a:pPr algn="ctr"/>
                <a:endParaRPr/>
              </a:p>
            </p:txBody>
          </p:sp>
          <p:sp>
            <p:nvSpPr>
              <p:cNvPr id="36" name="Freeform: Shape 180"/>
              <p:cNvSpPr/>
              <p:nvPr/>
            </p:nvSpPr>
            <p:spPr bwMode="auto">
              <a:xfrm>
                <a:off x="3605213" y="504825"/>
                <a:ext cx="615950" cy="477838"/>
              </a:xfrm>
              <a:custGeom>
                <a:avLst/>
                <a:gdLst/>
                <a:ahLst/>
                <a:cxnLst>
                  <a:cxn ang="0">
                    <a:pos x="453" y="13"/>
                  </a:cxn>
                  <a:cxn ang="0">
                    <a:pos x="432" y="3"/>
                  </a:cxn>
                  <a:cxn ang="0">
                    <a:pos x="348" y="35"/>
                  </a:cxn>
                  <a:cxn ang="0">
                    <a:pos x="338" y="45"/>
                  </a:cxn>
                  <a:cxn ang="0">
                    <a:pos x="326" y="86"/>
                  </a:cxn>
                  <a:cxn ang="0">
                    <a:pos x="28" y="86"/>
                  </a:cxn>
                  <a:cxn ang="0">
                    <a:pos x="13" y="82"/>
                  </a:cxn>
                  <a:cxn ang="0">
                    <a:pos x="2" y="102"/>
                  </a:cxn>
                  <a:cxn ang="0">
                    <a:pos x="49" y="263"/>
                  </a:cxn>
                  <a:cxn ang="0">
                    <a:pos x="64" y="274"/>
                  </a:cxn>
                  <a:cxn ang="0">
                    <a:pos x="268" y="274"/>
                  </a:cxn>
                  <a:cxn ang="0">
                    <a:pos x="255" y="318"/>
                  </a:cxn>
                  <a:cxn ang="0">
                    <a:pos x="62" y="318"/>
                  </a:cxn>
                  <a:cxn ang="0">
                    <a:pos x="46" y="335"/>
                  </a:cxn>
                  <a:cxn ang="0">
                    <a:pos x="62" y="351"/>
                  </a:cxn>
                  <a:cxn ang="0">
                    <a:pos x="267" y="351"/>
                  </a:cxn>
                  <a:cxn ang="0">
                    <a:pos x="282" y="339"/>
                  </a:cxn>
                  <a:cxn ang="0">
                    <a:pos x="304" y="263"/>
                  </a:cxn>
                  <a:cxn ang="0">
                    <a:pos x="367" y="62"/>
                  </a:cxn>
                  <a:cxn ang="0">
                    <a:pos x="444" y="33"/>
                  </a:cxn>
                  <a:cxn ang="0">
                    <a:pos x="454" y="18"/>
                  </a:cxn>
                  <a:cxn ang="0">
                    <a:pos x="453" y="13"/>
                  </a:cxn>
                  <a:cxn ang="0">
                    <a:pos x="277" y="242"/>
                  </a:cxn>
                  <a:cxn ang="0">
                    <a:pos x="76" y="242"/>
                  </a:cxn>
                  <a:cxn ang="0">
                    <a:pos x="68" y="214"/>
                  </a:cxn>
                  <a:cxn ang="0">
                    <a:pos x="286" y="214"/>
                  </a:cxn>
                  <a:cxn ang="0">
                    <a:pos x="277" y="242"/>
                  </a:cxn>
                  <a:cxn ang="0">
                    <a:pos x="294" y="188"/>
                  </a:cxn>
                  <a:cxn ang="0">
                    <a:pos x="61" y="188"/>
                  </a:cxn>
                  <a:cxn ang="0">
                    <a:pos x="53" y="163"/>
                  </a:cxn>
                  <a:cxn ang="0">
                    <a:pos x="302" y="163"/>
                  </a:cxn>
                  <a:cxn ang="0">
                    <a:pos x="294" y="188"/>
                  </a:cxn>
                  <a:cxn ang="0">
                    <a:pos x="310" y="137"/>
                  </a:cxn>
                  <a:cxn ang="0">
                    <a:pos x="46" y="137"/>
                  </a:cxn>
                  <a:cxn ang="0">
                    <a:pos x="39" y="112"/>
                  </a:cxn>
                  <a:cxn ang="0">
                    <a:pos x="318" y="112"/>
                  </a:cxn>
                  <a:cxn ang="0">
                    <a:pos x="310" y="137"/>
                  </a:cxn>
                  <a:cxn ang="0">
                    <a:pos x="310" y="137"/>
                  </a:cxn>
                  <a:cxn ang="0">
                    <a:pos x="310" y="137"/>
                  </a:cxn>
                </a:cxnLst>
                <a:rect l="0" t="0" r="r" b="b"/>
                <a:pathLst>
                  <a:path w="454" h="351">
                    <a:moveTo>
                      <a:pt x="453" y="13"/>
                    </a:moveTo>
                    <a:cubicBezTo>
                      <a:pt x="450" y="4"/>
                      <a:pt x="441" y="0"/>
                      <a:pt x="432" y="3"/>
                    </a:cubicBezTo>
                    <a:cubicBezTo>
                      <a:pt x="348" y="35"/>
                      <a:pt x="348" y="35"/>
                      <a:pt x="348" y="35"/>
                    </a:cubicBezTo>
                    <a:cubicBezTo>
                      <a:pt x="344" y="37"/>
                      <a:pt x="340" y="41"/>
                      <a:pt x="338" y="45"/>
                    </a:cubicBezTo>
                    <a:cubicBezTo>
                      <a:pt x="326" y="86"/>
                      <a:pt x="326" y="86"/>
                      <a:pt x="326" y="86"/>
                    </a:cubicBezTo>
                    <a:cubicBezTo>
                      <a:pt x="28" y="86"/>
                      <a:pt x="28" y="86"/>
                      <a:pt x="28" y="86"/>
                    </a:cubicBezTo>
                    <a:cubicBezTo>
                      <a:pt x="24" y="82"/>
                      <a:pt x="19" y="81"/>
                      <a:pt x="13" y="82"/>
                    </a:cubicBezTo>
                    <a:cubicBezTo>
                      <a:pt x="5" y="85"/>
                      <a:pt x="0" y="93"/>
                      <a:pt x="2" y="102"/>
                    </a:cubicBezTo>
                    <a:cubicBezTo>
                      <a:pt x="49" y="263"/>
                      <a:pt x="49" y="263"/>
                      <a:pt x="49" y="263"/>
                    </a:cubicBezTo>
                    <a:cubicBezTo>
                      <a:pt x="51" y="270"/>
                      <a:pt x="57" y="274"/>
                      <a:pt x="64" y="274"/>
                    </a:cubicBezTo>
                    <a:cubicBezTo>
                      <a:pt x="268" y="274"/>
                      <a:pt x="268" y="274"/>
                      <a:pt x="268" y="274"/>
                    </a:cubicBezTo>
                    <a:cubicBezTo>
                      <a:pt x="263" y="289"/>
                      <a:pt x="258" y="309"/>
                      <a:pt x="255" y="318"/>
                    </a:cubicBezTo>
                    <a:cubicBezTo>
                      <a:pt x="62" y="318"/>
                      <a:pt x="62" y="318"/>
                      <a:pt x="62" y="318"/>
                    </a:cubicBezTo>
                    <a:cubicBezTo>
                      <a:pt x="53" y="318"/>
                      <a:pt x="46" y="326"/>
                      <a:pt x="46" y="335"/>
                    </a:cubicBezTo>
                    <a:cubicBezTo>
                      <a:pt x="46" y="343"/>
                      <a:pt x="53" y="351"/>
                      <a:pt x="62" y="351"/>
                    </a:cubicBezTo>
                    <a:cubicBezTo>
                      <a:pt x="267" y="351"/>
                      <a:pt x="267" y="351"/>
                      <a:pt x="267" y="351"/>
                    </a:cubicBezTo>
                    <a:cubicBezTo>
                      <a:pt x="274" y="351"/>
                      <a:pt x="280" y="346"/>
                      <a:pt x="282" y="339"/>
                    </a:cubicBezTo>
                    <a:cubicBezTo>
                      <a:pt x="304" y="263"/>
                      <a:pt x="304" y="263"/>
                      <a:pt x="304" y="263"/>
                    </a:cubicBezTo>
                    <a:cubicBezTo>
                      <a:pt x="306" y="259"/>
                      <a:pt x="363" y="76"/>
                      <a:pt x="367" y="62"/>
                    </a:cubicBezTo>
                    <a:cubicBezTo>
                      <a:pt x="379" y="58"/>
                      <a:pt x="444" y="33"/>
                      <a:pt x="444" y="33"/>
                    </a:cubicBezTo>
                    <a:cubicBezTo>
                      <a:pt x="450" y="31"/>
                      <a:pt x="454" y="25"/>
                      <a:pt x="454" y="18"/>
                    </a:cubicBezTo>
                    <a:cubicBezTo>
                      <a:pt x="454" y="16"/>
                      <a:pt x="454" y="15"/>
                      <a:pt x="453" y="13"/>
                    </a:cubicBezTo>
                    <a:close/>
                    <a:moveTo>
                      <a:pt x="277" y="242"/>
                    </a:moveTo>
                    <a:cubicBezTo>
                      <a:pt x="76" y="242"/>
                      <a:pt x="76" y="242"/>
                      <a:pt x="76" y="242"/>
                    </a:cubicBezTo>
                    <a:cubicBezTo>
                      <a:pt x="75" y="238"/>
                      <a:pt x="72" y="227"/>
                      <a:pt x="68" y="214"/>
                    </a:cubicBezTo>
                    <a:cubicBezTo>
                      <a:pt x="286" y="214"/>
                      <a:pt x="286" y="214"/>
                      <a:pt x="286" y="214"/>
                    </a:cubicBezTo>
                    <a:lnTo>
                      <a:pt x="277" y="242"/>
                    </a:lnTo>
                    <a:close/>
                    <a:moveTo>
                      <a:pt x="294" y="188"/>
                    </a:moveTo>
                    <a:cubicBezTo>
                      <a:pt x="61" y="188"/>
                      <a:pt x="61" y="188"/>
                      <a:pt x="61" y="188"/>
                    </a:cubicBezTo>
                    <a:cubicBezTo>
                      <a:pt x="58" y="180"/>
                      <a:pt x="56" y="171"/>
                      <a:pt x="53" y="163"/>
                    </a:cubicBezTo>
                    <a:cubicBezTo>
                      <a:pt x="302" y="163"/>
                      <a:pt x="302" y="163"/>
                      <a:pt x="302" y="163"/>
                    </a:cubicBezTo>
                    <a:lnTo>
                      <a:pt x="294" y="188"/>
                    </a:lnTo>
                    <a:close/>
                    <a:moveTo>
                      <a:pt x="310" y="137"/>
                    </a:moveTo>
                    <a:cubicBezTo>
                      <a:pt x="46" y="137"/>
                      <a:pt x="46" y="137"/>
                      <a:pt x="46" y="137"/>
                    </a:cubicBezTo>
                    <a:cubicBezTo>
                      <a:pt x="43" y="127"/>
                      <a:pt x="41" y="119"/>
                      <a:pt x="39" y="112"/>
                    </a:cubicBezTo>
                    <a:cubicBezTo>
                      <a:pt x="318" y="112"/>
                      <a:pt x="318" y="112"/>
                      <a:pt x="318" y="112"/>
                    </a:cubicBezTo>
                    <a:lnTo>
                      <a:pt x="310" y="137"/>
                    </a:lnTo>
                    <a:close/>
                    <a:moveTo>
                      <a:pt x="310" y="137"/>
                    </a:moveTo>
                    <a:cubicBezTo>
                      <a:pt x="310" y="137"/>
                      <a:pt x="310" y="137"/>
                      <a:pt x="310" y="137"/>
                    </a:cubicBezTo>
                  </a:path>
                </a:pathLst>
              </a:custGeom>
              <a:grpFill/>
              <a:ln w="9525">
                <a:noFill/>
                <a:round/>
              </a:ln>
            </p:spPr>
            <p:txBody>
              <a:bodyPr anchor="ctr"/>
              <a:lstStyle/>
              <a:p>
                <a:pPr algn="ctr"/>
                <a:endParaRPr/>
              </a:p>
            </p:txBody>
          </p:sp>
          <p:sp>
            <p:nvSpPr>
              <p:cNvPr id="37" name="Freeform: Shape 181"/>
              <p:cNvSpPr/>
              <p:nvPr/>
            </p:nvSpPr>
            <p:spPr bwMode="auto">
              <a:xfrm>
                <a:off x="3732213" y="379413"/>
                <a:ext cx="247650" cy="223838"/>
              </a:xfrm>
              <a:custGeom>
                <a:avLst/>
                <a:gdLst/>
                <a:ahLst/>
                <a:cxnLst>
                  <a:cxn ang="0">
                    <a:pos x="156" y="63"/>
                  </a:cxn>
                  <a:cxn ang="0">
                    <a:pos x="112" y="63"/>
                  </a:cxn>
                  <a:cxn ang="0">
                    <a:pos x="112" y="0"/>
                  </a:cxn>
                  <a:cxn ang="0">
                    <a:pos x="43" y="0"/>
                  </a:cxn>
                  <a:cxn ang="0">
                    <a:pos x="43" y="63"/>
                  </a:cxn>
                  <a:cxn ang="0">
                    <a:pos x="0" y="63"/>
                  </a:cxn>
                  <a:cxn ang="0">
                    <a:pos x="78" y="141"/>
                  </a:cxn>
                  <a:cxn ang="0">
                    <a:pos x="156" y="63"/>
                  </a:cxn>
                  <a:cxn ang="0">
                    <a:pos x="156" y="63"/>
                  </a:cxn>
                  <a:cxn ang="0">
                    <a:pos x="156" y="63"/>
                  </a:cxn>
                </a:cxnLst>
                <a:rect l="0" t="0" r="r" b="b"/>
                <a:pathLst>
                  <a:path w="156" h="141">
                    <a:moveTo>
                      <a:pt x="156" y="63"/>
                    </a:moveTo>
                    <a:lnTo>
                      <a:pt x="112" y="63"/>
                    </a:lnTo>
                    <a:lnTo>
                      <a:pt x="112" y="0"/>
                    </a:lnTo>
                    <a:lnTo>
                      <a:pt x="43" y="0"/>
                    </a:lnTo>
                    <a:lnTo>
                      <a:pt x="43" y="63"/>
                    </a:lnTo>
                    <a:lnTo>
                      <a:pt x="0" y="63"/>
                    </a:lnTo>
                    <a:lnTo>
                      <a:pt x="78" y="141"/>
                    </a:lnTo>
                    <a:lnTo>
                      <a:pt x="156" y="63"/>
                    </a:lnTo>
                    <a:close/>
                    <a:moveTo>
                      <a:pt x="156" y="63"/>
                    </a:moveTo>
                    <a:lnTo>
                      <a:pt x="156" y="63"/>
                    </a:lnTo>
                    <a:close/>
                  </a:path>
                </a:pathLst>
              </a:custGeom>
              <a:grpFill/>
              <a:ln w="9525">
                <a:noFill/>
                <a:round/>
              </a:ln>
            </p:spPr>
            <p:txBody>
              <a:bodyPr anchor="ctr"/>
              <a:lstStyle/>
              <a:p>
                <a:pPr algn="ctr"/>
                <a:endParaRPr/>
              </a:p>
            </p:txBody>
          </p:sp>
          <p:sp>
            <p:nvSpPr>
              <p:cNvPr id="38" name="Freeform: Shape 182"/>
              <p:cNvSpPr/>
              <p:nvPr/>
            </p:nvSpPr>
            <p:spPr bwMode="auto">
              <a:xfrm>
                <a:off x="3732213" y="379413"/>
                <a:ext cx="247650" cy="223838"/>
              </a:xfrm>
              <a:custGeom>
                <a:avLst/>
                <a:gdLst/>
                <a:ahLst/>
                <a:cxnLst>
                  <a:cxn ang="0">
                    <a:pos x="156" y="63"/>
                  </a:cxn>
                  <a:cxn ang="0">
                    <a:pos x="112" y="63"/>
                  </a:cxn>
                  <a:cxn ang="0">
                    <a:pos x="112" y="0"/>
                  </a:cxn>
                  <a:cxn ang="0">
                    <a:pos x="43" y="0"/>
                  </a:cxn>
                  <a:cxn ang="0">
                    <a:pos x="43" y="63"/>
                  </a:cxn>
                  <a:cxn ang="0">
                    <a:pos x="0" y="63"/>
                  </a:cxn>
                  <a:cxn ang="0">
                    <a:pos x="78" y="141"/>
                  </a:cxn>
                  <a:cxn ang="0">
                    <a:pos x="156" y="63"/>
                  </a:cxn>
                  <a:cxn ang="0">
                    <a:pos x="156" y="63"/>
                  </a:cxn>
                  <a:cxn ang="0">
                    <a:pos x="156" y="63"/>
                  </a:cxn>
                </a:cxnLst>
                <a:rect l="0" t="0" r="r" b="b"/>
                <a:pathLst>
                  <a:path w="156" h="141">
                    <a:moveTo>
                      <a:pt x="156" y="63"/>
                    </a:moveTo>
                    <a:lnTo>
                      <a:pt x="112" y="63"/>
                    </a:lnTo>
                    <a:lnTo>
                      <a:pt x="112" y="0"/>
                    </a:lnTo>
                    <a:lnTo>
                      <a:pt x="43" y="0"/>
                    </a:lnTo>
                    <a:lnTo>
                      <a:pt x="43" y="63"/>
                    </a:lnTo>
                    <a:lnTo>
                      <a:pt x="0" y="63"/>
                    </a:lnTo>
                    <a:lnTo>
                      <a:pt x="78" y="141"/>
                    </a:lnTo>
                    <a:lnTo>
                      <a:pt x="156" y="63"/>
                    </a:lnTo>
                    <a:moveTo>
                      <a:pt x="156" y="63"/>
                    </a:moveTo>
                    <a:lnTo>
                      <a:pt x="156" y="63"/>
                    </a:lnTo>
                  </a:path>
                </a:pathLst>
              </a:custGeom>
              <a:grpFill/>
              <a:ln w="9525">
                <a:noFill/>
                <a:round/>
              </a:ln>
            </p:spPr>
            <p:txBody>
              <a:bodyPr anchor="ctr"/>
              <a:lstStyle/>
              <a:p>
                <a:pPr algn="ctr"/>
                <a:endParaRPr/>
              </a:p>
            </p:txBody>
          </p:sp>
        </p:grpSp>
        <p:grpSp>
          <p:nvGrpSpPr>
            <p:cNvPr id="22" name="Group 44"/>
            <p:cNvGrpSpPr/>
            <p:nvPr/>
          </p:nvGrpSpPr>
          <p:grpSpPr>
            <a:xfrm>
              <a:off x="8970293" y="2362187"/>
              <a:ext cx="2497612" cy="866138"/>
              <a:chOff x="7645890" y="3344328"/>
              <a:chExt cx="2122517" cy="866138"/>
            </a:xfrm>
          </p:grpSpPr>
          <p:sp>
            <p:nvSpPr>
              <p:cNvPr id="32" name="TextBox 45"/>
              <p:cNvSpPr txBox="1"/>
              <p:nvPr/>
            </p:nvSpPr>
            <p:spPr bwMode="auto">
              <a:xfrm>
                <a:off x="7645890" y="3344328"/>
                <a:ext cx="1301593" cy="309958"/>
              </a:xfrm>
              <a:prstGeom prst="rect">
                <a:avLst/>
              </a:prstGeom>
              <a:noFill/>
            </p:spPr>
            <p:txBody>
              <a:bodyPr wrap="none" lIns="360000" tIns="46800" rIns="90000" bIns="46800">
                <a:normAutofit/>
              </a:bodyPr>
              <a:lstStyle/>
              <a:p>
                <a:pPr algn="l"/>
                <a:r>
                  <a:rPr lang="zh-CN" altLang="en-US" sz="1400" dirty="0">
                    <a:solidFill>
                      <a:schemeClr val="accent2">
                        <a:lumMod val="100000"/>
                      </a:schemeClr>
                    </a:solidFill>
                    <a:effectLst/>
                  </a:rPr>
                  <a:t>输入标题文本</a:t>
                </a:r>
              </a:p>
            </p:txBody>
          </p:sp>
          <p:sp>
            <p:nvSpPr>
              <p:cNvPr id="33" name="TextBox 46"/>
              <p:cNvSpPr txBox="1"/>
              <p:nvPr/>
            </p:nvSpPr>
            <p:spPr bwMode="auto">
              <a:xfrm>
                <a:off x="7645890" y="3654287"/>
                <a:ext cx="2122517" cy="556179"/>
              </a:xfrm>
              <a:prstGeom prst="rect">
                <a:avLst/>
              </a:prstGeom>
              <a:noFill/>
            </p:spPr>
            <p:txBody>
              <a:bodyPr wrap="square" lIns="360000" tIns="46800" rIns="90000" bIns="46800">
                <a:normAutofit/>
              </a:bodyPr>
              <a:lstStyle/>
              <a:p>
                <a:pPr algn="l" latinLnBrk="0">
                  <a:lnSpc>
                    <a:spcPct val="120000"/>
                  </a:lnSpc>
                </a:pPr>
                <a:r>
                  <a:rPr lang="zh-CN" altLang="en-US" sz="1000" b="0" dirty="0">
                    <a:solidFill>
                      <a:schemeClr val="tx1">
                        <a:lumMod val="85000"/>
                        <a:lumOff val="15000"/>
                      </a:schemeClr>
                    </a:solidFill>
                    <a:effectLst/>
                  </a:rPr>
                  <a:t>请替换文字内容复制你的内容到此 （请选择只保留文本）</a:t>
                </a:r>
              </a:p>
            </p:txBody>
          </p:sp>
        </p:grpSp>
      </p:grpSp>
      <p:grpSp>
        <p:nvGrpSpPr>
          <p:cNvPr id="2" name="PA_库_组合 1"/>
          <p:cNvGrpSpPr/>
          <p:nvPr>
            <p:custDataLst>
              <p:tags r:id="rId4"/>
            </p:custDataLst>
          </p:nvPr>
        </p:nvGrpSpPr>
        <p:grpSpPr>
          <a:xfrm>
            <a:off x="695127" y="2286994"/>
            <a:ext cx="4261266" cy="1005623"/>
            <a:chOff x="695127" y="2286994"/>
            <a:chExt cx="4261266" cy="1005623"/>
          </a:xfrm>
        </p:grpSpPr>
        <p:sp>
          <p:nvSpPr>
            <p:cNvPr id="6" name="Arrow: Left 61"/>
            <p:cNvSpPr/>
            <p:nvPr/>
          </p:nvSpPr>
          <p:spPr bwMode="gray">
            <a:xfrm>
              <a:off x="4396997" y="2556611"/>
              <a:ext cx="559396" cy="419548"/>
            </a:xfrm>
            <a:prstGeom prst="leftArrow">
              <a:avLst>
                <a:gd name="adj1" fmla="val 31250"/>
                <a:gd name="adj2" fmla="val 71531"/>
              </a:avLst>
            </a:prstGeom>
            <a:gradFill rotWithShape="1">
              <a:gsLst>
                <a:gs pos="0">
                  <a:srgbClr val="B2B2B2">
                    <a:gamma/>
                    <a:invGamma/>
                  </a:srgbClr>
                </a:gs>
                <a:gs pos="100000">
                  <a:srgbClr val="B2B2B2">
                    <a:alpha val="0"/>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1" name="Oval 143"/>
            <p:cNvSpPr/>
            <p:nvPr/>
          </p:nvSpPr>
          <p:spPr bwMode="gray">
            <a:xfrm>
              <a:off x="3072202" y="2286994"/>
              <a:ext cx="1004995" cy="1005623"/>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2" name="Oval 144"/>
            <p:cNvSpPr/>
            <p:nvPr/>
          </p:nvSpPr>
          <p:spPr bwMode="gray">
            <a:xfrm>
              <a:off x="3085044" y="2292616"/>
              <a:ext cx="980915" cy="980723"/>
            </a:xfrm>
            <a:prstGeom prst="ellipse">
              <a:avLst/>
            </a:prstGeom>
            <a:solidFill>
              <a:schemeClr val="accent1"/>
            </a:solidFill>
            <a:ln>
              <a:noFill/>
            </a:ln>
            <a:effectLst/>
          </p:spPr>
          <p:txBody>
            <a:bodyPr anchor="ctr"/>
            <a:lstStyle/>
            <a:p>
              <a:pPr algn="ctr"/>
              <a:endParaRPr/>
            </a:p>
          </p:txBody>
        </p:sp>
        <p:grpSp>
          <p:nvGrpSpPr>
            <p:cNvPr id="19" name="Group 170"/>
            <p:cNvGrpSpPr/>
            <p:nvPr/>
          </p:nvGrpSpPr>
          <p:grpSpPr>
            <a:xfrm>
              <a:off x="3296702" y="2548440"/>
              <a:ext cx="502430" cy="503440"/>
              <a:chOff x="2436813" y="361950"/>
              <a:chExt cx="790575" cy="792163"/>
            </a:xfrm>
            <a:solidFill>
              <a:schemeClr val="bg1"/>
            </a:solidFill>
          </p:grpSpPr>
          <p:sp>
            <p:nvSpPr>
              <p:cNvPr id="39" name="Freeform: Shape 17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close/>
                    <a:moveTo>
                      <a:pt x="436" y="281"/>
                    </a:moveTo>
                    <a:lnTo>
                      <a:pt x="436" y="281"/>
                    </a:lnTo>
                    <a:close/>
                  </a:path>
                </a:pathLst>
              </a:custGeom>
              <a:grpFill/>
              <a:ln w="9525">
                <a:noFill/>
                <a:round/>
              </a:ln>
            </p:spPr>
            <p:txBody>
              <a:bodyPr anchor="ctr"/>
              <a:lstStyle/>
              <a:p>
                <a:pPr algn="ctr"/>
                <a:endParaRPr/>
              </a:p>
            </p:txBody>
          </p:sp>
          <p:sp>
            <p:nvSpPr>
              <p:cNvPr id="40" name="Freeform: Shape 172"/>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moveTo>
                      <a:pt x="436" y="281"/>
                    </a:moveTo>
                    <a:lnTo>
                      <a:pt x="436" y="281"/>
                    </a:lnTo>
                  </a:path>
                </a:pathLst>
              </a:custGeom>
              <a:grpFill/>
              <a:ln w="9525">
                <a:noFill/>
                <a:round/>
              </a:ln>
            </p:spPr>
            <p:txBody>
              <a:bodyPr anchor="ctr"/>
              <a:lstStyle/>
              <a:p>
                <a:pPr algn="ctr"/>
                <a:endParaRPr/>
              </a:p>
            </p:txBody>
          </p:sp>
          <p:sp>
            <p:nvSpPr>
              <p:cNvPr id="41" name="Freeform: Shape 173"/>
              <p:cNvSpPr/>
              <p:nvPr/>
            </p:nvSpPr>
            <p:spPr bwMode="auto">
              <a:xfrm>
                <a:off x="273367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ln>
            </p:spPr>
            <p:txBody>
              <a:bodyPr anchor="ctr"/>
              <a:lstStyle/>
              <a:p>
                <a:pPr algn="ctr"/>
                <a:endParaRPr/>
              </a:p>
            </p:txBody>
          </p:sp>
          <p:sp>
            <p:nvSpPr>
              <p:cNvPr id="42" name="Freeform: Shape 174"/>
              <p:cNvSpPr/>
              <p:nvPr/>
            </p:nvSpPr>
            <p:spPr bwMode="auto">
              <a:xfrm>
                <a:off x="298132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ln>
            </p:spPr>
            <p:txBody>
              <a:bodyPr anchor="ctr"/>
              <a:lstStyle/>
              <a:p>
                <a:pPr algn="ctr"/>
                <a:endParaRPr/>
              </a:p>
            </p:txBody>
          </p:sp>
          <p:sp>
            <p:nvSpPr>
              <p:cNvPr id="43" name="Freeform: Shape 175"/>
              <p:cNvSpPr/>
              <p:nvPr/>
            </p:nvSpPr>
            <p:spPr bwMode="auto">
              <a:xfrm>
                <a:off x="2684463" y="609600"/>
                <a:ext cx="501650" cy="247650"/>
              </a:xfrm>
              <a:custGeom>
                <a:avLst/>
                <a:gdLst/>
                <a:ahLst/>
                <a:cxnLst>
                  <a:cxn ang="0">
                    <a:pos x="273" y="109"/>
                  </a:cxn>
                  <a:cxn ang="0">
                    <a:pos x="120" y="0"/>
                  </a:cxn>
                  <a:cxn ang="0">
                    <a:pos x="0" y="0"/>
                  </a:cxn>
                  <a:cxn ang="0">
                    <a:pos x="73" y="182"/>
                  </a:cxn>
                  <a:cxn ang="0">
                    <a:pos x="328" y="182"/>
                  </a:cxn>
                  <a:cxn ang="0">
                    <a:pos x="370" y="77"/>
                  </a:cxn>
                  <a:cxn ang="0">
                    <a:pos x="273" y="109"/>
                  </a:cxn>
                  <a:cxn ang="0">
                    <a:pos x="273" y="109"/>
                  </a:cxn>
                  <a:cxn ang="0">
                    <a:pos x="273" y="109"/>
                  </a:cxn>
                </a:cxnLst>
                <a:rect l="0" t="0" r="r" b="b"/>
                <a:pathLst>
                  <a:path w="370" h="182">
                    <a:moveTo>
                      <a:pt x="273" y="109"/>
                    </a:moveTo>
                    <a:cubicBezTo>
                      <a:pt x="202" y="109"/>
                      <a:pt x="142" y="63"/>
                      <a:pt x="120" y="0"/>
                    </a:cubicBezTo>
                    <a:cubicBezTo>
                      <a:pt x="0" y="0"/>
                      <a:pt x="0" y="0"/>
                      <a:pt x="0" y="0"/>
                    </a:cubicBezTo>
                    <a:cubicBezTo>
                      <a:pt x="73" y="182"/>
                      <a:pt x="73" y="182"/>
                      <a:pt x="73" y="182"/>
                    </a:cubicBezTo>
                    <a:cubicBezTo>
                      <a:pt x="328" y="182"/>
                      <a:pt x="328" y="182"/>
                      <a:pt x="328" y="182"/>
                    </a:cubicBezTo>
                    <a:cubicBezTo>
                      <a:pt x="370" y="77"/>
                      <a:pt x="370" y="77"/>
                      <a:pt x="370" y="77"/>
                    </a:cubicBezTo>
                    <a:cubicBezTo>
                      <a:pt x="343" y="97"/>
                      <a:pt x="309" y="109"/>
                      <a:pt x="273" y="109"/>
                    </a:cubicBezTo>
                    <a:close/>
                    <a:moveTo>
                      <a:pt x="273" y="109"/>
                    </a:moveTo>
                    <a:cubicBezTo>
                      <a:pt x="273" y="109"/>
                      <a:pt x="273" y="109"/>
                      <a:pt x="273" y="109"/>
                    </a:cubicBezTo>
                  </a:path>
                </a:pathLst>
              </a:custGeom>
              <a:grpFill/>
              <a:ln w="9525">
                <a:noFill/>
                <a:round/>
              </a:ln>
            </p:spPr>
            <p:txBody>
              <a:bodyPr anchor="ctr"/>
              <a:lstStyle/>
              <a:p>
                <a:pPr algn="ctr"/>
                <a:endParaRPr/>
              </a:p>
            </p:txBody>
          </p:sp>
          <p:sp>
            <p:nvSpPr>
              <p:cNvPr id="44" name="Freeform: Shape 176"/>
              <p:cNvSpPr/>
              <p:nvPr/>
            </p:nvSpPr>
            <p:spPr bwMode="auto">
              <a:xfrm>
                <a:off x="2881313" y="361950"/>
                <a:ext cx="346075" cy="346075"/>
              </a:xfrm>
              <a:custGeom>
                <a:avLst/>
                <a:gdLst/>
                <a:ahLst/>
                <a:cxnLst>
                  <a:cxn ang="0">
                    <a:pos x="127" y="0"/>
                  </a:cxn>
                  <a:cxn ang="0">
                    <a:pos x="0" y="127"/>
                  </a:cxn>
                  <a:cxn ang="0">
                    <a:pos x="127" y="254"/>
                  </a:cxn>
                  <a:cxn ang="0">
                    <a:pos x="255" y="127"/>
                  </a:cxn>
                  <a:cxn ang="0">
                    <a:pos x="127" y="0"/>
                  </a:cxn>
                  <a:cxn ang="0">
                    <a:pos x="108" y="191"/>
                  </a:cxn>
                  <a:cxn ang="0">
                    <a:pos x="44" y="127"/>
                  </a:cxn>
                  <a:cxn ang="0">
                    <a:pos x="69" y="101"/>
                  </a:cxn>
                  <a:cxn ang="0">
                    <a:pos x="108" y="140"/>
                  </a:cxn>
                  <a:cxn ang="0">
                    <a:pos x="185" y="63"/>
                  </a:cxn>
                  <a:cxn ang="0">
                    <a:pos x="211" y="89"/>
                  </a:cxn>
                  <a:cxn ang="0">
                    <a:pos x="108" y="191"/>
                  </a:cxn>
                  <a:cxn ang="0">
                    <a:pos x="108" y="191"/>
                  </a:cxn>
                  <a:cxn ang="0">
                    <a:pos x="108" y="191"/>
                  </a:cxn>
                </a:cxnLst>
                <a:rect l="0" t="0" r="r" b="b"/>
                <a:pathLst>
                  <a:path w="255" h="254">
                    <a:moveTo>
                      <a:pt x="127" y="0"/>
                    </a:moveTo>
                    <a:cubicBezTo>
                      <a:pt x="57" y="0"/>
                      <a:pt x="0" y="57"/>
                      <a:pt x="0" y="127"/>
                    </a:cubicBezTo>
                    <a:cubicBezTo>
                      <a:pt x="0" y="197"/>
                      <a:pt x="57" y="254"/>
                      <a:pt x="127" y="254"/>
                    </a:cubicBezTo>
                    <a:cubicBezTo>
                      <a:pt x="198" y="254"/>
                      <a:pt x="255" y="197"/>
                      <a:pt x="255" y="127"/>
                    </a:cubicBezTo>
                    <a:cubicBezTo>
                      <a:pt x="255" y="57"/>
                      <a:pt x="198" y="0"/>
                      <a:pt x="127" y="0"/>
                    </a:cubicBezTo>
                    <a:close/>
                    <a:moveTo>
                      <a:pt x="108" y="191"/>
                    </a:moveTo>
                    <a:cubicBezTo>
                      <a:pt x="44" y="127"/>
                      <a:pt x="44" y="127"/>
                      <a:pt x="44" y="127"/>
                    </a:cubicBezTo>
                    <a:cubicBezTo>
                      <a:pt x="69" y="101"/>
                      <a:pt x="69" y="101"/>
                      <a:pt x="69" y="101"/>
                    </a:cubicBezTo>
                    <a:cubicBezTo>
                      <a:pt x="108" y="140"/>
                      <a:pt x="108" y="140"/>
                      <a:pt x="108" y="140"/>
                    </a:cubicBezTo>
                    <a:cubicBezTo>
                      <a:pt x="185" y="63"/>
                      <a:pt x="185" y="63"/>
                      <a:pt x="185" y="63"/>
                    </a:cubicBezTo>
                    <a:cubicBezTo>
                      <a:pt x="211" y="89"/>
                      <a:pt x="211" y="89"/>
                      <a:pt x="211" y="89"/>
                    </a:cubicBezTo>
                    <a:lnTo>
                      <a:pt x="108" y="191"/>
                    </a:lnTo>
                    <a:close/>
                    <a:moveTo>
                      <a:pt x="108" y="191"/>
                    </a:moveTo>
                    <a:cubicBezTo>
                      <a:pt x="108" y="191"/>
                      <a:pt x="108" y="191"/>
                      <a:pt x="108" y="191"/>
                    </a:cubicBezTo>
                  </a:path>
                </a:pathLst>
              </a:custGeom>
              <a:grpFill/>
              <a:ln w="9525">
                <a:noFill/>
                <a:round/>
              </a:ln>
            </p:spPr>
            <p:txBody>
              <a:bodyPr anchor="ctr"/>
              <a:lstStyle/>
              <a:p>
                <a:pPr algn="ctr"/>
                <a:endParaRPr/>
              </a:p>
            </p:txBody>
          </p:sp>
        </p:grpSp>
        <p:grpSp>
          <p:nvGrpSpPr>
            <p:cNvPr id="23" name="Group 47"/>
            <p:cNvGrpSpPr/>
            <p:nvPr/>
          </p:nvGrpSpPr>
          <p:grpSpPr>
            <a:xfrm>
              <a:off x="695127" y="2362187"/>
              <a:ext cx="2389921" cy="866138"/>
              <a:chOff x="2378292" y="4060687"/>
              <a:chExt cx="2389919" cy="866138"/>
            </a:xfrm>
          </p:grpSpPr>
          <p:sp>
            <p:nvSpPr>
              <p:cNvPr id="30" name="TextBox 48"/>
              <p:cNvSpPr txBox="1"/>
              <p:nvPr/>
            </p:nvSpPr>
            <p:spPr bwMode="auto">
              <a:xfrm>
                <a:off x="3236599" y="4060687"/>
                <a:ext cx="1531612" cy="309958"/>
              </a:xfrm>
              <a:prstGeom prst="rect">
                <a:avLst/>
              </a:prstGeom>
              <a:noFill/>
            </p:spPr>
            <p:txBody>
              <a:bodyPr wrap="none" lIns="90000" tIns="46800" rIns="360000" bIns="46800">
                <a:normAutofit/>
              </a:bodyPr>
              <a:lstStyle/>
              <a:p>
                <a:pPr algn="r"/>
                <a:r>
                  <a:rPr lang="zh-CN" altLang="en-US" sz="1400" dirty="0">
                    <a:solidFill>
                      <a:schemeClr val="accent1">
                        <a:lumMod val="100000"/>
                      </a:schemeClr>
                    </a:solidFill>
                    <a:effectLst/>
                  </a:rPr>
                  <a:t>输入标题文本</a:t>
                </a:r>
              </a:p>
            </p:txBody>
          </p:sp>
          <p:sp>
            <p:nvSpPr>
              <p:cNvPr id="31" name="TextBox 49"/>
              <p:cNvSpPr txBox="1"/>
              <p:nvPr/>
            </p:nvSpPr>
            <p:spPr bwMode="auto">
              <a:xfrm>
                <a:off x="2378292" y="4370646"/>
                <a:ext cx="2389918" cy="556179"/>
              </a:xfrm>
              <a:prstGeom prst="rect">
                <a:avLst/>
              </a:prstGeom>
              <a:noFill/>
            </p:spPr>
            <p:txBody>
              <a:bodyPr wrap="square" lIns="90000" tIns="46800" rIns="360000" bIns="46800">
                <a:normAutofit/>
              </a:bodyPr>
              <a:lstStyle/>
              <a:p>
                <a:pPr algn="r" latinLnBrk="0">
                  <a:lnSpc>
                    <a:spcPct val="120000"/>
                  </a:lnSpc>
                </a:pPr>
                <a:r>
                  <a:rPr lang="zh-CN" altLang="en-US" sz="1000" b="0" dirty="0">
                    <a:solidFill>
                      <a:schemeClr val="tx1">
                        <a:lumMod val="85000"/>
                        <a:lumOff val="15000"/>
                      </a:schemeClr>
                    </a:solidFill>
                    <a:effectLst/>
                  </a:rPr>
                  <a:t>请替换文字内容复制你的内容到此 （请选择只保留文本）</a:t>
                </a:r>
              </a:p>
            </p:txBody>
          </p:sp>
        </p:grpSp>
      </p:grpSp>
      <p:grpSp>
        <p:nvGrpSpPr>
          <p:cNvPr id="50" name="PA_库_组合 49"/>
          <p:cNvGrpSpPr/>
          <p:nvPr>
            <p:custDataLst>
              <p:tags r:id="rId5"/>
            </p:custDataLst>
          </p:nvPr>
        </p:nvGrpSpPr>
        <p:grpSpPr>
          <a:xfrm>
            <a:off x="6564659" y="3675402"/>
            <a:ext cx="3627394" cy="1645030"/>
            <a:chOff x="6564659" y="3675402"/>
            <a:chExt cx="3627394" cy="1645030"/>
          </a:xfrm>
        </p:grpSpPr>
        <p:sp>
          <p:nvSpPr>
            <p:cNvPr id="7" name="Arrow: Left 62"/>
            <p:cNvSpPr/>
            <p:nvPr/>
          </p:nvSpPr>
          <p:spPr bwMode="gray">
            <a:xfrm rot="13815450">
              <a:off x="6494734" y="3745327"/>
              <a:ext cx="559397" cy="419548"/>
            </a:xfrm>
            <a:prstGeom prst="leftArrow">
              <a:avLst>
                <a:gd name="adj1" fmla="val 31250"/>
                <a:gd name="adj2" fmla="val 71531"/>
              </a:avLst>
            </a:prstGeom>
            <a:gradFill rotWithShape="1">
              <a:gsLst>
                <a:gs pos="0">
                  <a:srgbClr val="B2B2B2"/>
                </a:gs>
                <a:gs pos="100000">
                  <a:srgbClr val="B2B2B2">
                    <a:gamma/>
                    <a:invGamma/>
                    <a:alpha val="0"/>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5" name="Oval 159"/>
            <p:cNvSpPr/>
            <p:nvPr/>
          </p:nvSpPr>
          <p:spPr bwMode="gray">
            <a:xfrm>
              <a:off x="6700683" y="4314809"/>
              <a:ext cx="1004995" cy="1005623"/>
            </a:xfrm>
            <a:prstGeom prst="ellipse">
              <a:avLst/>
            </a:prstGeom>
            <a:solidFill>
              <a:schemeClr val="accent3"/>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6" name="Oval 160"/>
            <p:cNvSpPr/>
            <p:nvPr/>
          </p:nvSpPr>
          <p:spPr bwMode="gray">
            <a:xfrm>
              <a:off x="6713527" y="4320429"/>
              <a:ext cx="980915" cy="980723"/>
            </a:xfrm>
            <a:prstGeom prst="ellipse">
              <a:avLst/>
            </a:prstGeom>
            <a:solidFill>
              <a:schemeClr val="accent3"/>
            </a:solidFill>
            <a:ln>
              <a:noFill/>
            </a:ln>
            <a:effectLst/>
          </p:spPr>
          <p:txBody>
            <a:bodyPr anchor="ctr"/>
            <a:lstStyle/>
            <a:p>
              <a:pPr algn="ctr"/>
              <a:endParaRPr/>
            </a:p>
          </p:txBody>
        </p:sp>
        <p:sp>
          <p:nvSpPr>
            <p:cNvPr id="18" name="Freeform: Shape 169"/>
            <p:cNvSpPr/>
            <p:nvPr/>
          </p:nvSpPr>
          <p:spPr bwMode="auto">
            <a:xfrm>
              <a:off x="6964728" y="4531121"/>
              <a:ext cx="496376" cy="481244"/>
            </a:xfrm>
            <a:custGeom>
              <a:avLst/>
              <a:gdLst/>
              <a:ahLst/>
              <a:cxnLst>
                <a:cxn ang="0">
                  <a:pos x="376" y="450"/>
                </a:cxn>
                <a:cxn ang="0">
                  <a:pos x="448" y="300"/>
                </a:cxn>
                <a:cxn ang="0">
                  <a:pos x="465" y="155"/>
                </a:cxn>
                <a:cxn ang="0">
                  <a:pos x="503" y="384"/>
                </a:cxn>
                <a:cxn ang="0">
                  <a:pos x="465" y="155"/>
                </a:cxn>
                <a:cxn ang="0">
                  <a:pos x="576" y="390"/>
                </a:cxn>
                <a:cxn ang="0">
                  <a:pos x="395" y="456"/>
                </a:cxn>
                <a:cxn ang="0">
                  <a:pos x="364" y="456"/>
                </a:cxn>
                <a:cxn ang="0">
                  <a:pos x="215" y="179"/>
                </a:cxn>
                <a:cxn ang="0">
                  <a:pos x="128" y="155"/>
                </a:cxn>
                <a:cxn ang="0">
                  <a:pos x="85" y="100"/>
                </a:cxn>
                <a:cxn ang="0">
                  <a:pos x="42" y="267"/>
                </a:cxn>
                <a:cxn ang="0">
                  <a:pos x="42" y="294"/>
                </a:cxn>
                <a:cxn ang="0">
                  <a:pos x="53" y="321"/>
                </a:cxn>
                <a:cxn ang="0">
                  <a:pos x="9" y="503"/>
                </a:cxn>
                <a:cxn ang="0">
                  <a:pos x="127" y="369"/>
                </a:cxn>
                <a:cxn ang="0">
                  <a:pos x="190" y="506"/>
                </a:cxn>
                <a:cxn ang="0">
                  <a:pos x="131" y="289"/>
                </a:cxn>
                <a:cxn ang="0">
                  <a:pos x="130" y="277"/>
                </a:cxn>
                <a:cxn ang="0">
                  <a:pos x="204" y="236"/>
                </a:cxn>
                <a:cxn ang="0">
                  <a:pos x="227" y="235"/>
                </a:cxn>
                <a:cxn ang="0">
                  <a:pos x="349" y="465"/>
                </a:cxn>
                <a:cxn ang="0">
                  <a:pos x="392" y="551"/>
                </a:cxn>
                <a:cxn ang="0">
                  <a:pos x="413" y="466"/>
                </a:cxn>
                <a:cxn ang="0">
                  <a:pos x="364" y="507"/>
                </a:cxn>
                <a:cxn ang="0">
                  <a:pos x="396" y="499"/>
                </a:cxn>
                <a:cxn ang="0">
                  <a:pos x="396" y="193"/>
                </a:cxn>
                <a:cxn ang="0">
                  <a:pos x="324" y="343"/>
                </a:cxn>
                <a:cxn ang="0">
                  <a:pos x="396" y="193"/>
                </a:cxn>
                <a:cxn ang="0">
                  <a:pos x="128" y="43"/>
                </a:cxn>
                <a:cxn ang="0">
                  <a:pos x="41" y="43"/>
                </a:cxn>
                <a:cxn ang="0">
                  <a:pos x="84" y="0"/>
                </a:cxn>
              </a:cxnLst>
              <a:rect l="0" t="0" r="r" b="b"/>
              <a:pathLst>
                <a:path w="576" h="557">
                  <a:moveTo>
                    <a:pt x="493" y="393"/>
                  </a:moveTo>
                  <a:cubicBezTo>
                    <a:pt x="376" y="450"/>
                    <a:pt x="376" y="450"/>
                    <a:pt x="376" y="450"/>
                  </a:cubicBezTo>
                  <a:cubicBezTo>
                    <a:pt x="330" y="356"/>
                    <a:pt x="330" y="356"/>
                    <a:pt x="330" y="356"/>
                  </a:cubicBezTo>
                  <a:cubicBezTo>
                    <a:pt x="448" y="300"/>
                    <a:pt x="448" y="300"/>
                    <a:pt x="448" y="300"/>
                  </a:cubicBezTo>
                  <a:lnTo>
                    <a:pt x="493" y="393"/>
                  </a:lnTo>
                  <a:close/>
                  <a:moveTo>
                    <a:pt x="465" y="155"/>
                  </a:moveTo>
                  <a:cubicBezTo>
                    <a:pt x="562" y="355"/>
                    <a:pt x="562" y="355"/>
                    <a:pt x="562" y="355"/>
                  </a:cubicBezTo>
                  <a:cubicBezTo>
                    <a:pt x="503" y="384"/>
                    <a:pt x="503" y="384"/>
                    <a:pt x="503" y="384"/>
                  </a:cubicBezTo>
                  <a:cubicBezTo>
                    <a:pt x="406" y="183"/>
                    <a:pt x="406" y="183"/>
                    <a:pt x="406" y="183"/>
                  </a:cubicBezTo>
                  <a:lnTo>
                    <a:pt x="465" y="155"/>
                  </a:lnTo>
                  <a:close/>
                  <a:moveTo>
                    <a:pt x="413" y="466"/>
                  </a:moveTo>
                  <a:cubicBezTo>
                    <a:pt x="576" y="390"/>
                    <a:pt x="576" y="390"/>
                    <a:pt x="576" y="390"/>
                  </a:cubicBezTo>
                  <a:cubicBezTo>
                    <a:pt x="572" y="374"/>
                    <a:pt x="572" y="374"/>
                    <a:pt x="572" y="374"/>
                  </a:cubicBezTo>
                  <a:cubicBezTo>
                    <a:pt x="395" y="456"/>
                    <a:pt x="395" y="456"/>
                    <a:pt x="395" y="456"/>
                  </a:cubicBezTo>
                  <a:cubicBezTo>
                    <a:pt x="387" y="453"/>
                    <a:pt x="378" y="453"/>
                    <a:pt x="369" y="455"/>
                  </a:cubicBezTo>
                  <a:cubicBezTo>
                    <a:pt x="367" y="455"/>
                    <a:pt x="366" y="456"/>
                    <a:pt x="364" y="456"/>
                  </a:cubicBezTo>
                  <a:cubicBezTo>
                    <a:pt x="243" y="227"/>
                    <a:pt x="243" y="227"/>
                    <a:pt x="243" y="227"/>
                  </a:cubicBezTo>
                  <a:cubicBezTo>
                    <a:pt x="258" y="211"/>
                    <a:pt x="244" y="175"/>
                    <a:pt x="215" y="179"/>
                  </a:cubicBezTo>
                  <a:cubicBezTo>
                    <a:pt x="212" y="179"/>
                    <a:pt x="211" y="180"/>
                    <a:pt x="209" y="180"/>
                  </a:cubicBezTo>
                  <a:cubicBezTo>
                    <a:pt x="181" y="178"/>
                    <a:pt x="153" y="169"/>
                    <a:pt x="128" y="155"/>
                  </a:cubicBezTo>
                  <a:cubicBezTo>
                    <a:pt x="127" y="152"/>
                    <a:pt x="127" y="150"/>
                    <a:pt x="127" y="147"/>
                  </a:cubicBezTo>
                  <a:cubicBezTo>
                    <a:pt x="126" y="122"/>
                    <a:pt x="112" y="101"/>
                    <a:pt x="85" y="100"/>
                  </a:cubicBezTo>
                  <a:cubicBezTo>
                    <a:pt x="63" y="98"/>
                    <a:pt x="37" y="117"/>
                    <a:pt x="38" y="141"/>
                  </a:cubicBezTo>
                  <a:cubicBezTo>
                    <a:pt x="42" y="199"/>
                    <a:pt x="42" y="213"/>
                    <a:pt x="42" y="267"/>
                  </a:cubicBezTo>
                  <a:cubicBezTo>
                    <a:pt x="41" y="267"/>
                    <a:pt x="41" y="267"/>
                    <a:pt x="41" y="267"/>
                  </a:cubicBezTo>
                  <a:cubicBezTo>
                    <a:pt x="42" y="275"/>
                    <a:pt x="42" y="287"/>
                    <a:pt x="42" y="294"/>
                  </a:cubicBezTo>
                  <a:cubicBezTo>
                    <a:pt x="43" y="305"/>
                    <a:pt x="47" y="314"/>
                    <a:pt x="53" y="321"/>
                  </a:cubicBezTo>
                  <a:cubicBezTo>
                    <a:pt x="53" y="321"/>
                    <a:pt x="53" y="321"/>
                    <a:pt x="53" y="321"/>
                  </a:cubicBezTo>
                  <a:cubicBezTo>
                    <a:pt x="60" y="332"/>
                    <a:pt x="59" y="344"/>
                    <a:pt x="65" y="355"/>
                  </a:cubicBezTo>
                  <a:cubicBezTo>
                    <a:pt x="55" y="405"/>
                    <a:pt x="22" y="454"/>
                    <a:pt x="9" y="503"/>
                  </a:cubicBezTo>
                  <a:cubicBezTo>
                    <a:pt x="0" y="539"/>
                    <a:pt x="55" y="554"/>
                    <a:pt x="64" y="518"/>
                  </a:cubicBezTo>
                  <a:cubicBezTo>
                    <a:pt x="77" y="469"/>
                    <a:pt x="116" y="419"/>
                    <a:pt x="127" y="369"/>
                  </a:cubicBezTo>
                  <a:cubicBezTo>
                    <a:pt x="127" y="367"/>
                    <a:pt x="128" y="365"/>
                    <a:pt x="128" y="362"/>
                  </a:cubicBezTo>
                  <a:cubicBezTo>
                    <a:pt x="162" y="398"/>
                    <a:pt x="185" y="456"/>
                    <a:pt x="190" y="506"/>
                  </a:cubicBezTo>
                  <a:cubicBezTo>
                    <a:pt x="193" y="543"/>
                    <a:pt x="250" y="543"/>
                    <a:pt x="247" y="506"/>
                  </a:cubicBezTo>
                  <a:cubicBezTo>
                    <a:pt x="240" y="422"/>
                    <a:pt x="197" y="340"/>
                    <a:pt x="131" y="289"/>
                  </a:cubicBezTo>
                  <a:cubicBezTo>
                    <a:pt x="131" y="285"/>
                    <a:pt x="130" y="281"/>
                    <a:pt x="130" y="277"/>
                  </a:cubicBezTo>
                  <a:cubicBezTo>
                    <a:pt x="130" y="277"/>
                    <a:pt x="130" y="277"/>
                    <a:pt x="130" y="277"/>
                  </a:cubicBezTo>
                  <a:cubicBezTo>
                    <a:pt x="130" y="242"/>
                    <a:pt x="131" y="254"/>
                    <a:pt x="130" y="219"/>
                  </a:cubicBezTo>
                  <a:cubicBezTo>
                    <a:pt x="154" y="229"/>
                    <a:pt x="179" y="234"/>
                    <a:pt x="204" y="236"/>
                  </a:cubicBezTo>
                  <a:cubicBezTo>
                    <a:pt x="204" y="237"/>
                    <a:pt x="204" y="237"/>
                    <a:pt x="204" y="237"/>
                  </a:cubicBezTo>
                  <a:cubicBezTo>
                    <a:pt x="213" y="237"/>
                    <a:pt x="218" y="236"/>
                    <a:pt x="227" y="235"/>
                  </a:cubicBezTo>
                  <a:cubicBezTo>
                    <a:pt x="229" y="235"/>
                    <a:pt x="230" y="234"/>
                    <a:pt x="232" y="234"/>
                  </a:cubicBezTo>
                  <a:cubicBezTo>
                    <a:pt x="349" y="465"/>
                    <a:pt x="349" y="465"/>
                    <a:pt x="349" y="465"/>
                  </a:cubicBezTo>
                  <a:cubicBezTo>
                    <a:pt x="335" y="476"/>
                    <a:pt x="328" y="496"/>
                    <a:pt x="332" y="515"/>
                  </a:cubicBezTo>
                  <a:cubicBezTo>
                    <a:pt x="338" y="541"/>
                    <a:pt x="365" y="557"/>
                    <a:pt x="392" y="551"/>
                  </a:cubicBezTo>
                  <a:cubicBezTo>
                    <a:pt x="418" y="545"/>
                    <a:pt x="435" y="518"/>
                    <a:pt x="428" y="492"/>
                  </a:cubicBezTo>
                  <a:cubicBezTo>
                    <a:pt x="426" y="481"/>
                    <a:pt x="420" y="473"/>
                    <a:pt x="413" y="466"/>
                  </a:cubicBezTo>
                  <a:close/>
                  <a:moveTo>
                    <a:pt x="384" y="519"/>
                  </a:moveTo>
                  <a:cubicBezTo>
                    <a:pt x="375" y="521"/>
                    <a:pt x="366" y="516"/>
                    <a:pt x="364" y="507"/>
                  </a:cubicBezTo>
                  <a:cubicBezTo>
                    <a:pt x="362" y="498"/>
                    <a:pt x="367" y="489"/>
                    <a:pt x="376" y="487"/>
                  </a:cubicBezTo>
                  <a:cubicBezTo>
                    <a:pt x="385" y="485"/>
                    <a:pt x="394" y="490"/>
                    <a:pt x="396" y="499"/>
                  </a:cubicBezTo>
                  <a:cubicBezTo>
                    <a:pt x="399" y="508"/>
                    <a:pt x="393" y="517"/>
                    <a:pt x="384" y="519"/>
                  </a:cubicBezTo>
                  <a:close/>
                  <a:moveTo>
                    <a:pt x="396" y="193"/>
                  </a:moveTo>
                  <a:cubicBezTo>
                    <a:pt x="441" y="287"/>
                    <a:pt x="441" y="287"/>
                    <a:pt x="441" y="287"/>
                  </a:cubicBezTo>
                  <a:cubicBezTo>
                    <a:pt x="324" y="343"/>
                    <a:pt x="324" y="343"/>
                    <a:pt x="324" y="343"/>
                  </a:cubicBezTo>
                  <a:cubicBezTo>
                    <a:pt x="279" y="250"/>
                    <a:pt x="279" y="250"/>
                    <a:pt x="279" y="250"/>
                  </a:cubicBezTo>
                  <a:lnTo>
                    <a:pt x="396" y="193"/>
                  </a:lnTo>
                  <a:close/>
                  <a:moveTo>
                    <a:pt x="84" y="0"/>
                  </a:moveTo>
                  <a:cubicBezTo>
                    <a:pt x="108" y="0"/>
                    <a:pt x="128" y="19"/>
                    <a:pt x="128" y="43"/>
                  </a:cubicBezTo>
                  <a:cubicBezTo>
                    <a:pt x="128" y="67"/>
                    <a:pt x="108" y="86"/>
                    <a:pt x="84" y="86"/>
                  </a:cubicBezTo>
                  <a:cubicBezTo>
                    <a:pt x="61" y="86"/>
                    <a:pt x="41" y="67"/>
                    <a:pt x="41" y="43"/>
                  </a:cubicBezTo>
                  <a:cubicBezTo>
                    <a:pt x="41" y="19"/>
                    <a:pt x="61" y="0"/>
                    <a:pt x="84" y="0"/>
                  </a:cubicBezTo>
                  <a:close/>
                  <a:moveTo>
                    <a:pt x="84" y="0"/>
                  </a:moveTo>
                  <a:cubicBezTo>
                    <a:pt x="84" y="0"/>
                    <a:pt x="84" y="0"/>
                    <a:pt x="84" y="0"/>
                  </a:cubicBezTo>
                </a:path>
              </a:pathLst>
            </a:custGeom>
            <a:solidFill>
              <a:schemeClr val="bg1"/>
            </a:solidFill>
            <a:ln w="9525">
              <a:noFill/>
              <a:round/>
            </a:ln>
          </p:spPr>
          <p:txBody>
            <a:bodyPr anchor="ctr"/>
            <a:lstStyle/>
            <a:p>
              <a:pPr algn="ctr"/>
              <a:endParaRPr/>
            </a:p>
          </p:txBody>
        </p:sp>
        <p:grpSp>
          <p:nvGrpSpPr>
            <p:cNvPr id="24" name="Group 50"/>
            <p:cNvGrpSpPr/>
            <p:nvPr/>
          </p:nvGrpSpPr>
          <p:grpSpPr>
            <a:xfrm>
              <a:off x="7694441" y="4399734"/>
              <a:ext cx="2497612" cy="866138"/>
              <a:chOff x="7645890" y="3344328"/>
              <a:chExt cx="2122517" cy="866138"/>
            </a:xfrm>
          </p:grpSpPr>
          <p:sp>
            <p:nvSpPr>
              <p:cNvPr id="28" name="TextBox 51"/>
              <p:cNvSpPr txBox="1"/>
              <p:nvPr/>
            </p:nvSpPr>
            <p:spPr bwMode="auto">
              <a:xfrm>
                <a:off x="7645890" y="3344328"/>
                <a:ext cx="1301593" cy="309958"/>
              </a:xfrm>
              <a:prstGeom prst="rect">
                <a:avLst/>
              </a:prstGeom>
              <a:noFill/>
            </p:spPr>
            <p:txBody>
              <a:bodyPr wrap="none" lIns="360000" tIns="46800" rIns="90000" bIns="46800">
                <a:normAutofit/>
              </a:bodyPr>
              <a:lstStyle/>
              <a:p>
                <a:pPr algn="l"/>
                <a:r>
                  <a:rPr lang="zh-CN" altLang="en-US" sz="1400" dirty="0">
                    <a:solidFill>
                      <a:schemeClr val="accent3">
                        <a:lumMod val="100000"/>
                      </a:schemeClr>
                    </a:solidFill>
                    <a:effectLst/>
                  </a:rPr>
                  <a:t>输入标题文本</a:t>
                </a:r>
              </a:p>
            </p:txBody>
          </p:sp>
          <p:sp>
            <p:nvSpPr>
              <p:cNvPr id="29" name="TextBox 52"/>
              <p:cNvSpPr txBox="1"/>
              <p:nvPr/>
            </p:nvSpPr>
            <p:spPr bwMode="auto">
              <a:xfrm>
                <a:off x="7645890" y="3654287"/>
                <a:ext cx="2122517" cy="556179"/>
              </a:xfrm>
              <a:prstGeom prst="rect">
                <a:avLst/>
              </a:prstGeom>
              <a:noFill/>
            </p:spPr>
            <p:txBody>
              <a:bodyPr wrap="square" lIns="360000" tIns="46800" rIns="90000" bIns="46800">
                <a:normAutofit/>
              </a:bodyPr>
              <a:lstStyle/>
              <a:p>
                <a:pPr algn="l" latinLnBrk="0">
                  <a:lnSpc>
                    <a:spcPct val="120000"/>
                  </a:lnSpc>
                </a:pPr>
                <a:r>
                  <a:rPr lang="zh-CN" altLang="en-US" sz="1000" b="0" dirty="0">
                    <a:solidFill>
                      <a:schemeClr val="tx1">
                        <a:lumMod val="85000"/>
                        <a:lumOff val="15000"/>
                      </a:schemeClr>
                    </a:solidFill>
                    <a:effectLst/>
                  </a:rPr>
                  <a:t>请替换文字内容复制你的内容到此 （请选择只保留文本）</a:t>
                </a:r>
              </a:p>
            </p:txBody>
          </p:sp>
        </p:grpSp>
      </p:grpSp>
      <p:grpSp>
        <p:nvGrpSpPr>
          <p:cNvPr id="49" name="PA_库_组合 48"/>
          <p:cNvGrpSpPr/>
          <p:nvPr>
            <p:custDataLst>
              <p:tags r:id="rId6"/>
            </p:custDataLst>
          </p:nvPr>
        </p:nvGrpSpPr>
        <p:grpSpPr>
          <a:xfrm>
            <a:off x="1893455" y="3675402"/>
            <a:ext cx="3622335" cy="1645030"/>
            <a:chOff x="1893455" y="3675402"/>
            <a:chExt cx="3622335" cy="1645030"/>
          </a:xfrm>
        </p:grpSpPr>
        <p:sp>
          <p:nvSpPr>
            <p:cNvPr id="5" name="Arrow: Left 60"/>
            <p:cNvSpPr/>
            <p:nvPr/>
          </p:nvSpPr>
          <p:spPr bwMode="gray">
            <a:xfrm rot="17914860">
              <a:off x="5026317" y="3745327"/>
              <a:ext cx="559397" cy="419548"/>
            </a:xfrm>
            <a:prstGeom prst="leftArrow">
              <a:avLst>
                <a:gd name="adj1" fmla="val 31250"/>
                <a:gd name="adj2" fmla="val 71531"/>
              </a:avLst>
            </a:prstGeom>
            <a:gradFill rotWithShape="1">
              <a:gsLst>
                <a:gs pos="0">
                  <a:srgbClr val="B2B2B2"/>
                </a:gs>
                <a:gs pos="100000">
                  <a:srgbClr val="B2B2B2">
                    <a:gamma/>
                    <a:invGamma/>
                    <a:alpha val="0"/>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3" name="Oval 151"/>
            <p:cNvSpPr/>
            <p:nvPr/>
          </p:nvSpPr>
          <p:spPr bwMode="gray">
            <a:xfrm>
              <a:off x="4270530" y="4314809"/>
              <a:ext cx="1004995" cy="1005623"/>
            </a:xfrm>
            <a:prstGeom prst="ellipse">
              <a:avLst/>
            </a:prstGeom>
            <a:solidFill>
              <a:schemeClr val="accent4"/>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4" name="Oval 152"/>
            <p:cNvSpPr/>
            <p:nvPr/>
          </p:nvSpPr>
          <p:spPr bwMode="gray">
            <a:xfrm>
              <a:off x="4283372" y="4320429"/>
              <a:ext cx="980915" cy="980723"/>
            </a:xfrm>
            <a:prstGeom prst="ellipse">
              <a:avLst/>
            </a:prstGeom>
            <a:solidFill>
              <a:schemeClr val="accent4"/>
            </a:solidFill>
            <a:ln>
              <a:noFill/>
            </a:ln>
            <a:effectLst/>
          </p:spPr>
          <p:txBody>
            <a:bodyPr anchor="ctr"/>
            <a:lstStyle/>
            <a:p>
              <a:pPr algn="ctr"/>
              <a:endParaRPr/>
            </a:p>
          </p:txBody>
        </p:sp>
        <p:sp>
          <p:nvSpPr>
            <p:cNvPr id="21" name="Freeform: Shape 183"/>
            <p:cNvSpPr/>
            <p:nvPr/>
          </p:nvSpPr>
          <p:spPr bwMode="auto">
            <a:xfrm>
              <a:off x="4615631" y="4566839"/>
              <a:ext cx="459949" cy="522272"/>
            </a:xfrm>
            <a:custGeom>
              <a:avLst/>
              <a:gdLst/>
              <a:ahLst/>
              <a:cxnLst>
                <a:cxn ang="0">
                  <a:pos x="44" y="43"/>
                </a:cxn>
                <a:cxn ang="0">
                  <a:pos x="87" y="0"/>
                </a:cxn>
                <a:cxn ang="0">
                  <a:pos x="130" y="43"/>
                </a:cxn>
                <a:cxn ang="0">
                  <a:pos x="87" y="86"/>
                </a:cxn>
                <a:cxn ang="0">
                  <a:pos x="44" y="43"/>
                </a:cxn>
                <a:cxn ang="0">
                  <a:pos x="137" y="37"/>
                </a:cxn>
                <a:cxn ang="0">
                  <a:pos x="263" y="14"/>
                </a:cxn>
                <a:cxn ang="0">
                  <a:pos x="252" y="124"/>
                </a:cxn>
                <a:cxn ang="0">
                  <a:pos x="206" y="104"/>
                </a:cxn>
                <a:cxn ang="0">
                  <a:pos x="204" y="129"/>
                </a:cxn>
                <a:cxn ang="0">
                  <a:pos x="183" y="119"/>
                </a:cxn>
                <a:cxn ang="0">
                  <a:pos x="121" y="148"/>
                </a:cxn>
                <a:cxn ang="0">
                  <a:pos x="96" y="145"/>
                </a:cxn>
                <a:cxn ang="0">
                  <a:pos x="80" y="219"/>
                </a:cxn>
                <a:cxn ang="0">
                  <a:pos x="60" y="242"/>
                </a:cxn>
                <a:cxn ang="0">
                  <a:pos x="60" y="377"/>
                </a:cxn>
                <a:cxn ang="0">
                  <a:pos x="37" y="400"/>
                </a:cxn>
                <a:cxn ang="0">
                  <a:pos x="37" y="400"/>
                </a:cxn>
                <a:cxn ang="0">
                  <a:pos x="14" y="377"/>
                </a:cxn>
                <a:cxn ang="0">
                  <a:pos x="15" y="234"/>
                </a:cxn>
                <a:cxn ang="0">
                  <a:pos x="3" y="203"/>
                </a:cxn>
                <a:cxn ang="0">
                  <a:pos x="23" y="110"/>
                </a:cxn>
                <a:cxn ang="0">
                  <a:pos x="59" y="84"/>
                </a:cxn>
                <a:cxn ang="0">
                  <a:pos x="59" y="84"/>
                </a:cxn>
                <a:cxn ang="0">
                  <a:pos x="69" y="85"/>
                </a:cxn>
                <a:cxn ang="0">
                  <a:pos x="78" y="88"/>
                </a:cxn>
                <a:cxn ang="0">
                  <a:pos x="99" y="111"/>
                </a:cxn>
                <a:cxn ang="0">
                  <a:pos x="155" y="100"/>
                </a:cxn>
                <a:cxn ang="0">
                  <a:pos x="156" y="99"/>
                </a:cxn>
                <a:cxn ang="0">
                  <a:pos x="157" y="84"/>
                </a:cxn>
                <a:cxn ang="0">
                  <a:pos x="134" y="74"/>
                </a:cxn>
                <a:cxn ang="0">
                  <a:pos x="137" y="37"/>
                </a:cxn>
                <a:cxn ang="0">
                  <a:pos x="168" y="92"/>
                </a:cxn>
                <a:cxn ang="0">
                  <a:pos x="178" y="95"/>
                </a:cxn>
                <a:cxn ang="0">
                  <a:pos x="186" y="108"/>
                </a:cxn>
                <a:cxn ang="0">
                  <a:pos x="193" y="111"/>
                </a:cxn>
                <a:cxn ang="0">
                  <a:pos x="194" y="100"/>
                </a:cxn>
                <a:cxn ang="0">
                  <a:pos x="169" y="89"/>
                </a:cxn>
                <a:cxn ang="0">
                  <a:pos x="168" y="92"/>
                </a:cxn>
                <a:cxn ang="0">
                  <a:pos x="267" y="117"/>
                </a:cxn>
                <a:cxn ang="0">
                  <a:pos x="327" y="155"/>
                </a:cxn>
                <a:cxn ang="0">
                  <a:pos x="331" y="147"/>
                </a:cxn>
                <a:cxn ang="0">
                  <a:pos x="272" y="109"/>
                </a:cxn>
                <a:cxn ang="0">
                  <a:pos x="267" y="117"/>
                </a:cxn>
                <a:cxn ang="0">
                  <a:pos x="345" y="14"/>
                </a:cxn>
                <a:cxn ang="0">
                  <a:pos x="343" y="5"/>
                </a:cxn>
                <a:cxn ang="0">
                  <a:pos x="274" y="21"/>
                </a:cxn>
                <a:cxn ang="0">
                  <a:pos x="276" y="30"/>
                </a:cxn>
                <a:cxn ang="0">
                  <a:pos x="345" y="14"/>
                </a:cxn>
                <a:cxn ang="0">
                  <a:pos x="276" y="67"/>
                </a:cxn>
                <a:cxn ang="0">
                  <a:pos x="275" y="76"/>
                </a:cxn>
                <a:cxn ang="0">
                  <a:pos x="353" y="81"/>
                </a:cxn>
                <a:cxn ang="0">
                  <a:pos x="354" y="71"/>
                </a:cxn>
                <a:cxn ang="0">
                  <a:pos x="276" y="67"/>
                </a:cxn>
                <a:cxn ang="0">
                  <a:pos x="276" y="67"/>
                </a:cxn>
                <a:cxn ang="0">
                  <a:pos x="276" y="67"/>
                </a:cxn>
              </a:cxnLst>
              <a:rect l="0" t="0" r="r" b="b"/>
              <a:pathLst>
                <a:path w="354" h="400">
                  <a:moveTo>
                    <a:pt x="44" y="43"/>
                  </a:moveTo>
                  <a:cubicBezTo>
                    <a:pt x="44" y="19"/>
                    <a:pt x="63" y="0"/>
                    <a:pt x="87" y="0"/>
                  </a:cubicBezTo>
                  <a:cubicBezTo>
                    <a:pt x="111" y="0"/>
                    <a:pt x="130" y="19"/>
                    <a:pt x="130" y="43"/>
                  </a:cubicBezTo>
                  <a:cubicBezTo>
                    <a:pt x="130" y="67"/>
                    <a:pt x="111" y="86"/>
                    <a:pt x="87" y="86"/>
                  </a:cubicBezTo>
                  <a:cubicBezTo>
                    <a:pt x="63" y="86"/>
                    <a:pt x="44" y="67"/>
                    <a:pt x="44" y="43"/>
                  </a:cubicBezTo>
                  <a:close/>
                  <a:moveTo>
                    <a:pt x="137" y="37"/>
                  </a:moveTo>
                  <a:cubicBezTo>
                    <a:pt x="263" y="14"/>
                    <a:pt x="263" y="14"/>
                    <a:pt x="263" y="14"/>
                  </a:cubicBezTo>
                  <a:cubicBezTo>
                    <a:pt x="252" y="124"/>
                    <a:pt x="252" y="124"/>
                    <a:pt x="252" y="124"/>
                  </a:cubicBezTo>
                  <a:cubicBezTo>
                    <a:pt x="206" y="104"/>
                    <a:pt x="206" y="104"/>
                    <a:pt x="206" y="104"/>
                  </a:cubicBezTo>
                  <a:cubicBezTo>
                    <a:pt x="204" y="129"/>
                    <a:pt x="204" y="129"/>
                    <a:pt x="204" y="129"/>
                  </a:cubicBezTo>
                  <a:cubicBezTo>
                    <a:pt x="183" y="119"/>
                    <a:pt x="183" y="119"/>
                    <a:pt x="183" y="119"/>
                  </a:cubicBezTo>
                  <a:cubicBezTo>
                    <a:pt x="169" y="139"/>
                    <a:pt x="145" y="148"/>
                    <a:pt x="121" y="148"/>
                  </a:cubicBezTo>
                  <a:cubicBezTo>
                    <a:pt x="112" y="148"/>
                    <a:pt x="104" y="147"/>
                    <a:pt x="96" y="145"/>
                  </a:cubicBezTo>
                  <a:cubicBezTo>
                    <a:pt x="80" y="219"/>
                    <a:pt x="80" y="219"/>
                    <a:pt x="80" y="219"/>
                  </a:cubicBezTo>
                  <a:cubicBezTo>
                    <a:pt x="77" y="231"/>
                    <a:pt x="70" y="238"/>
                    <a:pt x="60" y="242"/>
                  </a:cubicBezTo>
                  <a:cubicBezTo>
                    <a:pt x="60" y="377"/>
                    <a:pt x="60" y="377"/>
                    <a:pt x="60" y="377"/>
                  </a:cubicBezTo>
                  <a:cubicBezTo>
                    <a:pt x="60" y="390"/>
                    <a:pt x="50" y="400"/>
                    <a:pt x="37" y="400"/>
                  </a:cubicBezTo>
                  <a:cubicBezTo>
                    <a:pt x="37" y="400"/>
                    <a:pt x="37" y="400"/>
                    <a:pt x="37" y="400"/>
                  </a:cubicBezTo>
                  <a:cubicBezTo>
                    <a:pt x="25" y="400"/>
                    <a:pt x="14" y="390"/>
                    <a:pt x="14" y="377"/>
                  </a:cubicBezTo>
                  <a:cubicBezTo>
                    <a:pt x="15" y="234"/>
                    <a:pt x="15" y="234"/>
                    <a:pt x="15" y="234"/>
                  </a:cubicBezTo>
                  <a:cubicBezTo>
                    <a:pt x="6" y="226"/>
                    <a:pt x="0" y="215"/>
                    <a:pt x="3" y="203"/>
                  </a:cubicBezTo>
                  <a:cubicBezTo>
                    <a:pt x="23" y="110"/>
                    <a:pt x="23" y="110"/>
                    <a:pt x="23" y="110"/>
                  </a:cubicBezTo>
                  <a:cubicBezTo>
                    <a:pt x="26" y="92"/>
                    <a:pt x="44" y="84"/>
                    <a:pt x="59" y="84"/>
                  </a:cubicBezTo>
                  <a:cubicBezTo>
                    <a:pt x="59" y="84"/>
                    <a:pt x="59" y="84"/>
                    <a:pt x="59" y="84"/>
                  </a:cubicBezTo>
                  <a:cubicBezTo>
                    <a:pt x="59" y="84"/>
                    <a:pt x="64" y="84"/>
                    <a:pt x="69" y="85"/>
                  </a:cubicBezTo>
                  <a:cubicBezTo>
                    <a:pt x="73" y="86"/>
                    <a:pt x="78" y="88"/>
                    <a:pt x="78" y="88"/>
                  </a:cubicBezTo>
                  <a:cubicBezTo>
                    <a:pt x="87" y="92"/>
                    <a:pt x="95" y="100"/>
                    <a:pt x="99" y="111"/>
                  </a:cubicBezTo>
                  <a:cubicBezTo>
                    <a:pt x="117" y="119"/>
                    <a:pt x="145" y="116"/>
                    <a:pt x="155" y="100"/>
                  </a:cubicBezTo>
                  <a:cubicBezTo>
                    <a:pt x="156" y="100"/>
                    <a:pt x="156" y="99"/>
                    <a:pt x="156" y="99"/>
                  </a:cubicBezTo>
                  <a:cubicBezTo>
                    <a:pt x="157" y="84"/>
                    <a:pt x="157" y="84"/>
                    <a:pt x="157" y="84"/>
                  </a:cubicBezTo>
                  <a:cubicBezTo>
                    <a:pt x="134" y="74"/>
                    <a:pt x="134" y="74"/>
                    <a:pt x="134" y="74"/>
                  </a:cubicBezTo>
                  <a:lnTo>
                    <a:pt x="137" y="37"/>
                  </a:lnTo>
                  <a:close/>
                  <a:moveTo>
                    <a:pt x="168" y="92"/>
                  </a:moveTo>
                  <a:cubicBezTo>
                    <a:pt x="172" y="92"/>
                    <a:pt x="175" y="93"/>
                    <a:pt x="178" y="95"/>
                  </a:cubicBezTo>
                  <a:cubicBezTo>
                    <a:pt x="183" y="98"/>
                    <a:pt x="185" y="103"/>
                    <a:pt x="186" y="108"/>
                  </a:cubicBezTo>
                  <a:cubicBezTo>
                    <a:pt x="193" y="111"/>
                    <a:pt x="193" y="111"/>
                    <a:pt x="193" y="111"/>
                  </a:cubicBezTo>
                  <a:cubicBezTo>
                    <a:pt x="194" y="100"/>
                    <a:pt x="194" y="100"/>
                    <a:pt x="194" y="100"/>
                  </a:cubicBezTo>
                  <a:cubicBezTo>
                    <a:pt x="169" y="89"/>
                    <a:pt x="169" y="89"/>
                    <a:pt x="169" y="89"/>
                  </a:cubicBezTo>
                  <a:lnTo>
                    <a:pt x="168" y="92"/>
                  </a:lnTo>
                  <a:close/>
                  <a:moveTo>
                    <a:pt x="267" y="117"/>
                  </a:moveTo>
                  <a:cubicBezTo>
                    <a:pt x="327" y="155"/>
                    <a:pt x="327" y="155"/>
                    <a:pt x="327" y="155"/>
                  </a:cubicBezTo>
                  <a:cubicBezTo>
                    <a:pt x="331" y="147"/>
                    <a:pt x="331" y="147"/>
                    <a:pt x="331" y="147"/>
                  </a:cubicBezTo>
                  <a:cubicBezTo>
                    <a:pt x="272" y="109"/>
                    <a:pt x="272" y="109"/>
                    <a:pt x="272" y="109"/>
                  </a:cubicBezTo>
                  <a:lnTo>
                    <a:pt x="267" y="117"/>
                  </a:lnTo>
                  <a:close/>
                  <a:moveTo>
                    <a:pt x="345" y="14"/>
                  </a:moveTo>
                  <a:cubicBezTo>
                    <a:pt x="343" y="5"/>
                    <a:pt x="343" y="5"/>
                    <a:pt x="343" y="5"/>
                  </a:cubicBezTo>
                  <a:cubicBezTo>
                    <a:pt x="274" y="21"/>
                    <a:pt x="274" y="21"/>
                    <a:pt x="274" y="21"/>
                  </a:cubicBezTo>
                  <a:cubicBezTo>
                    <a:pt x="276" y="30"/>
                    <a:pt x="276" y="30"/>
                    <a:pt x="276" y="30"/>
                  </a:cubicBezTo>
                  <a:lnTo>
                    <a:pt x="345" y="14"/>
                  </a:lnTo>
                  <a:close/>
                  <a:moveTo>
                    <a:pt x="276" y="67"/>
                  </a:moveTo>
                  <a:cubicBezTo>
                    <a:pt x="275" y="76"/>
                    <a:pt x="275" y="76"/>
                    <a:pt x="275" y="76"/>
                  </a:cubicBezTo>
                  <a:cubicBezTo>
                    <a:pt x="353" y="81"/>
                    <a:pt x="353" y="81"/>
                    <a:pt x="353" y="81"/>
                  </a:cubicBezTo>
                  <a:cubicBezTo>
                    <a:pt x="354" y="71"/>
                    <a:pt x="354" y="71"/>
                    <a:pt x="354" y="71"/>
                  </a:cubicBezTo>
                  <a:lnTo>
                    <a:pt x="276" y="67"/>
                  </a:lnTo>
                  <a:close/>
                  <a:moveTo>
                    <a:pt x="276" y="67"/>
                  </a:moveTo>
                  <a:cubicBezTo>
                    <a:pt x="276" y="67"/>
                    <a:pt x="276" y="67"/>
                    <a:pt x="276" y="67"/>
                  </a:cubicBezTo>
                </a:path>
              </a:pathLst>
            </a:custGeom>
            <a:solidFill>
              <a:schemeClr val="bg1"/>
            </a:solidFill>
            <a:ln w="9525">
              <a:noFill/>
              <a:round/>
            </a:ln>
          </p:spPr>
          <p:txBody>
            <a:bodyPr anchor="ctr"/>
            <a:lstStyle/>
            <a:p>
              <a:pPr algn="ctr"/>
              <a:endParaRPr/>
            </a:p>
          </p:txBody>
        </p:sp>
        <p:grpSp>
          <p:nvGrpSpPr>
            <p:cNvPr id="25" name="Group 53"/>
            <p:cNvGrpSpPr/>
            <p:nvPr/>
          </p:nvGrpSpPr>
          <p:grpSpPr>
            <a:xfrm>
              <a:off x="1893455" y="4399734"/>
              <a:ext cx="2389921" cy="866138"/>
              <a:chOff x="2378292" y="4060687"/>
              <a:chExt cx="2389919" cy="866138"/>
            </a:xfrm>
          </p:grpSpPr>
          <p:sp>
            <p:nvSpPr>
              <p:cNvPr id="26" name="TextBox 54"/>
              <p:cNvSpPr txBox="1"/>
              <p:nvPr/>
            </p:nvSpPr>
            <p:spPr bwMode="auto">
              <a:xfrm>
                <a:off x="3236599" y="4060687"/>
                <a:ext cx="1531612" cy="309958"/>
              </a:xfrm>
              <a:prstGeom prst="rect">
                <a:avLst/>
              </a:prstGeom>
              <a:noFill/>
            </p:spPr>
            <p:txBody>
              <a:bodyPr wrap="none" lIns="90000" tIns="46800" rIns="360000" bIns="46800">
                <a:normAutofit/>
              </a:bodyPr>
              <a:lstStyle/>
              <a:p>
                <a:pPr algn="r"/>
                <a:r>
                  <a:rPr lang="zh-CN" altLang="en-US" sz="1400" dirty="0">
                    <a:solidFill>
                      <a:schemeClr val="accent4">
                        <a:lumMod val="100000"/>
                      </a:schemeClr>
                    </a:solidFill>
                    <a:effectLst/>
                  </a:rPr>
                  <a:t>输入标题文本</a:t>
                </a:r>
              </a:p>
            </p:txBody>
          </p:sp>
          <p:sp>
            <p:nvSpPr>
              <p:cNvPr id="27" name="TextBox 55"/>
              <p:cNvSpPr txBox="1"/>
              <p:nvPr/>
            </p:nvSpPr>
            <p:spPr bwMode="auto">
              <a:xfrm>
                <a:off x="2378292" y="4370646"/>
                <a:ext cx="2389918" cy="556179"/>
              </a:xfrm>
              <a:prstGeom prst="rect">
                <a:avLst/>
              </a:prstGeom>
              <a:noFill/>
            </p:spPr>
            <p:txBody>
              <a:bodyPr wrap="square" lIns="90000" tIns="46800" rIns="360000" bIns="46800">
                <a:normAutofit/>
              </a:bodyPr>
              <a:lstStyle/>
              <a:p>
                <a:pPr algn="r" latinLnBrk="0">
                  <a:lnSpc>
                    <a:spcPct val="120000"/>
                  </a:lnSpc>
                </a:pPr>
                <a:r>
                  <a:rPr lang="zh-CN" altLang="en-US" sz="1000" b="0" dirty="0">
                    <a:solidFill>
                      <a:schemeClr val="tx1">
                        <a:lumMod val="85000"/>
                        <a:lumOff val="15000"/>
                      </a:schemeClr>
                    </a:solidFill>
                    <a:effectLst/>
                  </a:rPr>
                  <a:t>请替换文字内容复制你的内容到此 （请选择只保留文本）</a:t>
                </a:r>
              </a:p>
            </p:txBody>
          </p:sp>
        </p:grpSp>
      </p:grpSp>
      <p:sp>
        <p:nvSpPr>
          <p:cNvPr id="3"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 calcmode="lin" valueType="num">
                                      <p:cBhvr>
                                        <p:cTn id="9" dur="500" fill="hold"/>
                                        <p:tgtEl>
                                          <p:spTgt spid="52"/>
                                        </p:tgtEl>
                                      </p:cBhvr>
                                      <p:tavLst>
                                        <p:tav tm="0">
                                          <p:val>
                                            <p:fltVal val="360"/>
                                          </p:val>
                                        </p:tav>
                                        <p:tav tm="100000">
                                          <p:val>
                                            <p:fltVal val="0"/>
                                          </p:val>
                                        </p:tav>
                                      </p:tavLst>
                                    </p:anim>
                                    <p:animEffect transition="in" filter="fade">
                                      <p:cBhvr>
                                        <p:cTn id="10" dur="500"/>
                                        <p:tgtEl>
                                          <p:spTgt spid="52"/>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Effect transition="in" filter="fade">
                                      <p:cBhvr>
                                        <p:cTn id="22" dur="500"/>
                                        <p:tgtEl>
                                          <p:spTgt spid="49"/>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ppt_w</p:attrName>
                                        </p:attrNameLst>
                                      </p:cBhvr>
                                      <p:tavLst>
                                        <p:tav tm="0">
                                          <p:val>
                                            <p:fltVal val="0"/>
                                          </p:val>
                                        </p:tav>
                                        <p:tav tm="100000">
                                          <p:val>
                                            <p:strVal val="#ppt_w"/>
                                          </p:val>
                                        </p:tav>
                                      </p:tavLst>
                                    </p:anim>
                                    <p:anim calcmode="lin" valueType="num">
                                      <p:cBhvr>
                                        <p:cTn id="27" dur="500" fill="hold"/>
                                        <p:tgtEl>
                                          <p:spTgt spid="50"/>
                                        </p:tgtEl>
                                        <p:attrNameLst>
                                          <p:attrName>ppt_h</p:attrName>
                                        </p:attrNameLst>
                                      </p:cBhvr>
                                      <p:tavLst>
                                        <p:tav tm="0">
                                          <p:val>
                                            <p:fltVal val="0"/>
                                          </p:val>
                                        </p:tav>
                                        <p:tav tm="100000">
                                          <p:val>
                                            <p:strVal val="#ppt_h"/>
                                          </p:val>
                                        </p:tav>
                                      </p:tavLst>
                                    </p:anim>
                                    <p:animEffect transition="in" filter="fade">
                                      <p:cBhvr>
                                        <p:cTn id="28" dur="500"/>
                                        <p:tgtEl>
                                          <p:spTgt spid="50"/>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库_矩形 7"/>
          <p:cNvSpPr/>
          <p:nvPr>
            <p:custDataLst>
              <p:tags r:id="rId2"/>
            </p:custDataLst>
          </p:nvPr>
        </p:nvSpPr>
        <p:spPr>
          <a:xfrm>
            <a:off x="3602430" y="1925927"/>
            <a:ext cx="8589570" cy="2996829"/>
          </a:xfrm>
          <a:prstGeom prst="rect">
            <a:avLst/>
          </a:prstGeom>
          <a:blipFill dpi="0" rotWithShape="1">
            <a:blip r:embed="rId10"/>
            <a:srcRect/>
            <a:stretch>
              <a:fillRect t="-30613" b="-30613"/>
            </a:stretch>
          </a:blipFill>
          <a:ln w="12700" cap="flat" cmpd="sng" algn="ctr">
            <a:noFill/>
            <a:prstDash val="solid"/>
            <a:miter lim="800000"/>
          </a:ln>
          <a:effectLst/>
          <a:extLst>
            <a:ext uri="{91240B29-F687-4F45-9708-019B960494DF}">
              <a14:hiddenLine xmlns:a14="http://schemas.microsoft.com/office/drawing/2010/main" w="12700">
                <a:solidFill>
                  <a:srgbClr val="FF0000"/>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6" name="PA_库_组合 25"/>
          <p:cNvGrpSpPr/>
          <p:nvPr>
            <p:custDataLst>
              <p:tags r:id="rId3"/>
            </p:custDataLst>
          </p:nvPr>
        </p:nvGrpSpPr>
        <p:grpSpPr>
          <a:xfrm>
            <a:off x="5231596" y="4570865"/>
            <a:ext cx="717140" cy="717140"/>
            <a:chOff x="5231596" y="4570865"/>
            <a:chExt cx="717140" cy="717140"/>
          </a:xfrm>
        </p:grpSpPr>
        <p:sp>
          <p:nvSpPr>
            <p:cNvPr id="13" name="Rectangle: Rounded Corners 21"/>
            <p:cNvSpPr/>
            <p:nvPr/>
          </p:nvSpPr>
          <p:spPr>
            <a:xfrm>
              <a:off x="5231596" y="4570865"/>
              <a:ext cx="717140" cy="71714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19"/>
            <p:cNvSpPr>
              <a:spLocks noChangeAspect="1"/>
            </p:cNvSpPr>
            <p:nvPr/>
          </p:nvSpPr>
          <p:spPr bwMode="auto">
            <a:xfrm flipH="1">
              <a:off x="5401625" y="4739386"/>
              <a:ext cx="377082" cy="38009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noFill/>
            <a:ln w="38100">
              <a:solidFill>
                <a:schemeClr val="bg1"/>
              </a:solidFill>
              <a:round/>
            </a:ln>
          </p:spPr>
          <p:txBody>
            <a:bodyPr anchor="ctr"/>
            <a:lstStyle/>
            <a:p>
              <a:pPr algn="ctr"/>
              <a:endParaRPr/>
            </a:p>
          </p:txBody>
        </p:sp>
      </p:grpSp>
      <p:grpSp>
        <p:nvGrpSpPr>
          <p:cNvPr id="23" name="PA_库_组合 22"/>
          <p:cNvGrpSpPr/>
          <p:nvPr>
            <p:custDataLst>
              <p:tags r:id="rId4"/>
            </p:custDataLst>
          </p:nvPr>
        </p:nvGrpSpPr>
        <p:grpSpPr>
          <a:xfrm>
            <a:off x="9246260" y="4561547"/>
            <a:ext cx="717140" cy="717140"/>
            <a:chOff x="9246260" y="4561547"/>
            <a:chExt cx="717140" cy="717140"/>
          </a:xfrm>
        </p:grpSpPr>
        <p:sp>
          <p:nvSpPr>
            <p:cNvPr id="15" name="Rectangle: Rounded Corners 23"/>
            <p:cNvSpPr/>
            <p:nvPr/>
          </p:nvSpPr>
          <p:spPr>
            <a:xfrm>
              <a:off x="9246260" y="4561547"/>
              <a:ext cx="717140" cy="71714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24"/>
            <p:cNvSpPr/>
            <p:nvPr/>
          </p:nvSpPr>
          <p:spPr>
            <a:xfrm rot="1928218" flipH="1">
              <a:off x="9486664" y="4663967"/>
              <a:ext cx="236332" cy="512302"/>
            </a:xfrm>
            <a:custGeom>
              <a:avLst/>
              <a:gdLst>
                <a:gd name="connsiteX0" fmla="*/ 72414 w 237586"/>
                <a:gd name="connsiteY0" fmla="*/ 299830 h 515018"/>
                <a:gd name="connsiteX1" fmla="*/ 63295 w 237586"/>
                <a:gd name="connsiteY1" fmla="*/ 368284 h 515018"/>
                <a:gd name="connsiteX2" fmla="*/ 73987 w 237586"/>
                <a:gd name="connsiteY2" fmla="*/ 431149 h 515018"/>
                <a:gd name="connsiteX3" fmla="*/ 82477 w 237586"/>
                <a:gd name="connsiteY3" fmla="*/ 359902 h 515018"/>
                <a:gd name="connsiteX4" fmla="*/ 72414 w 237586"/>
                <a:gd name="connsiteY4" fmla="*/ 299830 h 515018"/>
                <a:gd name="connsiteX5" fmla="*/ 118863 w 237586"/>
                <a:gd name="connsiteY5" fmla="*/ 290066 h 515018"/>
                <a:gd name="connsiteX6" fmla="*/ 104220 w 237586"/>
                <a:gd name="connsiteY6" fmla="*/ 407298 h 515018"/>
                <a:gd name="connsiteX7" fmla="*/ 121389 w 237586"/>
                <a:gd name="connsiteY7" fmla="*/ 514961 h 515018"/>
                <a:gd name="connsiteX8" fmla="*/ 135023 w 237586"/>
                <a:gd name="connsiteY8" fmla="*/ 392943 h 515018"/>
                <a:gd name="connsiteX9" fmla="*/ 118863 w 237586"/>
                <a:gd name="connsiteY9" fmla="*/ 290066 h 515018"/>
                <a:gd name="connsiteX10" fmla="*/ 164265 w 237586"/>
                <a:gd name="connsiteY10" fmla="*/ 303594 h 515018"/>
                <a:gd name="connsiteX11" fmla="*/ 155145 w 237586"/>
                <a:gd name="connsiteY11" fmla="*/ 372048 h 515018"/>
                <a:gd name="connsiteX12" fmla="*/ 165837 w 237586"/>
                <a:gd name="connsiteY12" fmla="*/ 434913 h 515018"/>
                <a:gd name="connsiteX13" fmla="*/ 174327 w 237586"/>
                <a:gd name="connsiteY13" fmla="*/ 363665 h 515018"/>
                <a:gd name="connsiteX14" fmla="*/ 164265 w 237586"/>
                <a:gd name="connsiteY14" fmla="*/ 303594 h 515018"/>
                <a:gd name="connsiteX15" fmla="*/ 143395 w 237586"/>
                <a:gd name="connsiteY15" fmla="*/ 151095 h 515018"/>
                <a:gd name="connsiteX16" fmla="*/ 152901 w 237586"/>
                <a:gd name="connsiteY16" fmla="*/ 174047 h 515018"/>
                <a:gd name="connsiteX17" fmla="*/ 120443 w 237586"/>
                <a:gd name="connsiteY17" fmla="*/ 206505 h 515018"/>
                <a:gd name="connsiteX18" fmla="*/ 87986 w 237586"/>
                <a:gd name="connsiteY18" fmla="*/ 174047 h 515018"/>
                <a:gd name="connsiteX19" fmla="*/ 120443 w 237586"/>
                <a:gd name="connsiteY19" fmla="*/ 141589 h 515018"/>
                <a:gd name="connsiteX20" fmla="*/ 143395 w 237586"/>
                <a:gd name="connsiteY20" fmla="*/ 151095 h 515018"/>
                <a:gd name="connsiteX21" fmla="*/ 122004 w 237586"/>
                <a:gd name="connsiteY21" fmla="*/ 0 h 515018"/>
                <a:gd name="connsiteX22" fmla="*/ 40289 w 237586"/>
                <a:gd name="connsiteY22" fmla="*/ 197549 h 515018"/>
                <a:gd name="connsiteX23" fmla="*/ 36537 w 237586"/>
                <a:gd name="connsiteY23" fmla="*/ 221828 h 515018"/>
                <a:gd name="connsiteX24" fmla="*/ 24605 w 237586"/>
                <a:gd name="connsiteY24" fmla="*/ 241244 h 515018"/>
                <a:gd name="connsiteX25" fmla="*/ 0 w 237586"/>
                <a:gd name="connsiteY25" fmla="*/ 338890 h 515018"/>
                <a:gd name="connsiteX26" fmla="*/ 237329 w 237586"/>
                <a:gd name="connsiteY26" fmla="*/ 349339 h 515018"/>
                <a:gd name="connsiteX27" fmla="*/ 208060 w 237586"/>
                <a:gd name="connsiteY27" fmla="*/ 223187 h 515018"/>
                <a:gd name="connsiteX28" fmla="*/ 207435 w 237586"/>
                <a:gd name="connsiteY28" fmla="*/ 222348 h 515018"/>
                <a:gd name="connsiteX29" fmla="*/ 201512 w 237586"/>
                <a:gd name="connsiteY29" fmla="*/ 192583 h 515018"/>
                <a:gd name="connsiteX30" fmla="*/ 122004 w 237586"/>
                <a:gd name="connsiteY30" fmla="*/ 0 h 5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37586" h="515018">
                  <a:moveTo>
                    <a:pt x="72414" y="299830"/>
                  </a:moveTo>
                  <a:cubicBezTo>
                    <a:pt x="69217" y="301227"/>
                    <a:pt x="63033" y="346397"/>
                    <a:pt x="63295" y="368284"/>
                  </a:cubicBezTo>
                  <a:cubicBezTo>
                    <a:pt x="63557" y="390170"/>
                    <a:pt x="70790" y="432546"/>
                    <a:pt x="73987" y="431149"/>
                  </a:cubicBezTo>
                  <a:cubicBezTo>
                    <a:pt x="77184" y="429752"/>
                    <a:pt x="82739" y="381788"/>
                    <a:pt x="82477" y="359902"/>
                  </a:cubicBezTo>
                  <a:cubicBezTo>
                    <a:pt x="82215" y="338015"/>
                    <a:pt x="75611" y="298433"/>
                    <a:pt x="72414" y="299830"/>
                  </a:cubicBezTo>
                  <a:close/>
                  <a:moveTo>
                    <a:pt x="118863" y="290066"/>
                  </a:moveTo>
                  <a:cubicBezTo>
                    <a:pt x="113730" y="292458"/>
                    <a:pt x="103799" y="369816"/>
                    <a:pt x="104220" y="407298"/>
                  </a:cubicBezTo>
                  <a:cubicBezTo>
                    <a:pt x="104640" y="444781"/>
                    <a:pt x="116255" y="517353"/>
                    <a:pt x="121389" y="514961"/>
                  </a:cubicBezTo>
                  <a:cubicBezTo>
                    <a:pt x="126522" y="512568"/>
                    <a:pt x="135443" y="430426"/>
                    <a:pt x="135023" y="392943"/>
                  </a:cubicBezTo>
                  <a:cubicBezTo>
                    <a:pt x="134602" y="355461"/>
                    <a:pt x="123997" y="287673"/>
                    <a:pt x="118863" y="290066"/>
                  </a:cubicBezTo>
                  <a:close/>
                  <a:moveTo>
                    <a:pt x="164265" y="303594"/>
                  </a:moveTo>
                  <a:cubicBezTo>
                    <a:pt x="161068" y="304991"/>
                    <a:pt x="154883" y="350161"/>
                    <a:pt x="155145" y="372048"/>
                  </a:cubicBezTo>
                  <a:cubicBezTo>
                    <a:pt x="155407" y="393934"/>
                    <a:pt x="162640" y="436310"/>
                    <a:pt x="165837" y="434913"/>
                  </a:cubicBezTo>
                  <a:cubicBezTo>
                    <a:pt x="169034" y="433516"/>
                    <a:pt x="174589" y="385552"/>
                    <a:pt x="174327" y="363665"/>
                  </a:cubicBezTo>
                  <a:cubicBezTo>
                    <a:pt x="174065" y="341779"/>
                    <a:pt x="167462" y="302197"/>
                    <a:pt x="164265" y="303594"/>
                  </a:cubicBezTo>
                  <a:close/>
                  <a:moveTo>
                    <a:pt x="143395" y="151095"/>
                  </a:moveTo>
                  <a:cubicBezTo>
                    <a:pt x="149268" y="156969"/>
                    <a:pt x="152901" y="165083"/>
                    <a:pt x="152901" y="174047"/>
                  </a:cubicBezTo>
                  <a:cubicBezTo>
                    <a:pt x="152901" y="191973"/>
                    <a:pt x="138369" y="206504"/>
                    <a:pt x="120443" y="206505"/>
                  </a:cubicBezTo>
                  <a:cubicBezTo>
                    <a:pt x="102517" y="206505"/>
                    <a:pt x="87985" y="191973"/>
                    <a:pt x="87986" y="174047"/>
                  </a:cubicBezTo>
                  <a:cubicBezTo>
                    <a:pt x="87985" y="156121"/>
                    <a:pt x="102517" y="141589"/>
                    <a:pt x="120443" y="141589"/>
                  </a:cubicBezTo>
                  <a:cubicBezTo>
                    <a:pt x="129406" y="141589"/>
                    <a:pt x="137521" y="145222"/>
                    <a:pt x="143395" y="151095"/>
                  </a:cubicBezTo>
                  <a:close/>
                  <a:moveTo>
                    <a:pt x="122004" y="0"/>
                  </a:moveTo>
                  <a:cubicBezTo>
                    <a:pt x="88360" y="41566"/>
                    <a:pt x="39143" y="118190"/>
                    <a:pt x="40289" y="197549"/>
                  </a:cubicBezTo>
                  <a:lnTo>
                    <a:pt x="36537" y="221828"/>
                  </a:lnTo>
                  <a:lnTo>
                    <a:pt x="24605" y="241244"/>
                  </a:lnTo>
                  <a:cubicBezTo>
                    <a:pt x="10571" y="268809"/>
                    <a:pt x="1607" y="302389"/>
                    <a:pt x="0" y="338890"/>
                  </a:cubicBezTo>
                  <a:cubicBezTo>
                    <a:pt x="64506" y="224008"/>
                    <a:pt x="183170" y="229232"/>
                    <a:pt x="237329" y="349339"/>
                  </a:cubicBezTo>
                  <a:cubicBezTo>
                    <a:pt x="239472" y="300671"/>
                    <a:pt x="228130" y="256026"/>
                    <a:pt x="208060" y="223187"/>
                  </a:cubicBezTo>
                  <a:lnTo>
                    <a:pt x="207435" y="222348"/>
                  </a:lnTo>
                  <a:lnTo>
                    <a:pt x="201512" y="192583"/>
                  </a:lnTo>
                  <a:cubicBezTo>
                    <a:pt x="205600" y="101292"/>
                    <a:pt x="140010" y="24416"/>
                    <a:pt x="1220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PA_库_组合 1"/>
          <p:cNvGrpSpPr/>
          <p:nvPr>
            <p:custDataLst>
              <p:tags r:id="rId5"/>
            </p:custDataLst>
          </p:nvPr>
        </p:nvGrpSpPr>
        <p:grpSpPr>
          <a:xfrm>
            <a:off x="-523" y="1925927"/>
            <a:ext cx="4166921" cy="2992557"/>
            <a:chOff x="-523" y="1925927"/>
            <a:chExt cx="4166921" cy="2992557"/>
          </a:xfrm>
        </p:grpSpPr>
        <p:sp>
          <p:nvSpPr>
            <p:cNvPr id="8" name="TextBox 5"/>
            <p:cNvSpPr txBox="1"/>
            <p:nvPr/>
          </p:nvSpPr>
          <p:spPr>
            <a:xfrm>
              <a:off x="545964" y="3358185"/>
              <a:ext cx="2414267" cy="338554"/>
            </a:xfrm>
            <a:prstGeom prst="rect">
              <a:avLst/>
            </a:prstGeom>
            <a:noFill/>
          </p:spPr>
          <p:txBody>
            <a:bodyPr wrap="square">
              <a:normAutofit/>
            </a:bodyPr>
            <a:lstStyle/>
            <a:p>
              <a:pPr algn="ctr"/>
              <a:r>
                <a:rPr lang="en-US" sz="1600">
                  <a:solidFill>
                    <a:schemeClr val="bg1"/>
                  </a:solidFill>
                </a:rPr>
                <a:t>The key is always you</a:t>
              </a:r>
            </a:p>
          </p:txBody>
        </p:sp>
        <p:sp>
          <p:nvSpPr>
            <p:cNvPr id="9" name="Freeform: Shape 10"/>
            <p:cNvSpPr/>
            <p:nvPr/>
          </p:nvSpPr>
          <p:spPr>
            <a:xfrm rot="5400000">
              <a:off x="586659" y="1338745"/>
              <a:ext cx="2992557" cy="4166921"/>
            </a:xfrm>
            <a:custGeom>
              <a:avLst/>
              <a:gdLst>
                <a:gd name="connsiteX0" fmla="*/ 239365 w 2257079"/>
                <a:gd name="connsiteY0" fmla="*/ 1898854 h 3119283"/>
                <a:gd name="connsiteX1" fmla="*/ 608075 w 2257079"/>
                <a:gd name="connsiteY1" fmla="*/ 2267564 h 3119283"/>
                <a:gd name="connsiteX2" fmla="*/ 976785 w 2257079"/>
                <a:gd name="connsiteY2" fmla="*/ 1898854 h 3119283"/>
                <a:gd name="connsiteX3" fmla="*/ 608075 w 2257079"/>
                <a:gd name="connsiteY3" fmla="*/ 1530144 h 3119283"/>
                <a:gd name="connsiteX4" fmla="*/ 239365 w 2257079"/>
                <a:gd name="connsiteY4" fmla="*/ 1898854 h 3119283"/>
                <a:gd name="connsiteX5" fmla="*/ 0 w 2257079"/>
                <a:gd name="connsiteY5" fmla="*/ 3119283 h 3119283"/>
                <a:gd name="connsiteX6" fmla="*/ 0 w 2257079"/>
                <a:gd name="connsiteY6" fmla="*/ 391759 h 3119283"/>
                <a:gd name="connsiteX7" fmla="*/ 966487 w 2257079"/>
                <a:gd name="connsiteY7" fmla="*/ 391759 h 3119283"/>
                <a:gd name="connsiteX8" fmla="*/ 1128540 w 2257079"/>
                <a:gd name="connsiteY8" fmla="*/ 0 h 3119283"/>
                <a:gd name="connsiteX9" fmla="*/ 1290592 w 2257079"/>
                <a:gd name="connsiteY9" fmla="*/ 391759 h 3119283"/>
                <a:gd name="connsiteX10" fmla="*/ 2257079 w 2257079"/>
                <a:gd name="connsiteY10" fmla="*/ 391759 h 3119283"/>
                <a:gd name="connsiteX11" fmla="*/ 2257079 w 2257079"/>
                <a:gd name="connsiteY11" fmla="*/ 3119283 h 311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57079" h="3119283">
                  <a:moveTo>
                    <a:pt x="239365" y="1898854"/>
                  </a:moveTo>
                  <a:cubicBezTo>
                    <a:pt x="239365" y="2102487"/>
                    <a:pt x="404442" y="2267564"/>
                    <a:pt x="608075" y="2267564"/>
                  </a:cubicBezTo>
                  <a:cubicBezTo>
                    <a:pt x="811708" y="2267564"/>
                    <a:pt x="976785" y="2102487"/>
                    <a:pt x="976785" y="1898854"/>
                  </a:cubicBezTo>
                  <a:cubicBezTo>
                    <a:pt x="976785" y="1695221"/>
                    <a:pt x="811708" y="1530144"/>
                    <a:pt x="608075" y="1530144"/>
                  </a:cubicBezTo>
                  <a:cubicBezTo>
                    <a:pt x="404442" y="1530144"/>
                    <a:pt x="239365" y="1695221"/>
                    <a:pt x="239365" y="1898854"/>
                  </a:cubicBezTo>
                  <a:close/>
                  <a:moveTo>
                    <a:pt x="0" y="3119283"/>
                  </a:moveTo>
                  <a:lnTo>
                    <a:pt x="0" y="391759"/>
                  </a:lnTo>
                  <a:lnTo>
                    <a:pt x="966487" y="391759"/>
                  </a:lnTo>
                  <a:lnTo>
                    <a:pt x="1128540" y="0"/>
                  </a:lnTo>
                  <a:lnTo>
                    <a:pt x="1290592" y="391759"/>
                  </a:lnTo>
                  <a:lnTo>
                    <a:pt x="2257079" y="391759"/>
                  </a:lnTo>
                  <a:lnTo>
                    <a:pt x="2257079" y="311928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12"/>
            <p:cNvSpPr/>
            <p:nvPr/>
          </p:nvSpPr>
          <p:spPr>
            <a:xfrm>
              <a:off x="1290997" y="2487562"/>
              <a:ext cx="386685" cy="485465"/>
            </a:xfrm>
            <a:custGeom>
              <a:avLst/>
              <a:gdLst>
                <a:gd name="connsiteX0" fmla="*/ 693033 w 1485560"/>
                <a:gd name="connsiteY0" fmla="*/ 0 h 1865048"/>
                <a:gd name="connsiteX1" fmla="*/ 1150233 w 1485560"/>
                <a:gd name="connsiteY1" fmla="*/ 457200 h 1865048"/>
                <a:gd name="connsiteX2" fmla="*/ 948658 w 1485560"/>
                <a:gd name="connsiteY2" fmla="*/ 836318 h 1865048"/>
                <a:gd name="connsiteX3" fmla="*/ 925254 w 1485560"/>
                <a:gd name="connsiteY3" fmla="*/ 849021 h 1865048"/>
                <a:gd name="connsiteX4" fmla="*/ 964127 w 1485560"/>
                <a:gd name="connsiteY4" fmla="*/ 857766 h 1865048"/>
                <a:gd name="connsiteX5" fmla="*/ 1182744 w 1485560"/>
                <a:gd name="connsiteY5" fmla="*/ 968419 h 1865048"/>
                <a:gd name="connsiteX6" fmla="*/ 1434649 w 1485560"/>
                <a:gd name="connsiteY6" fmla="*/ 1836913 h 1865048"/>
                <a:gd name="connsiteX7" fmla="*/ 62555 w 1485560"/>
                <a:gd name="connsiteY7" fmla="*/ 1865048 h 1865048"/>
                <a:gd name="connsiteX8" fmla="*/ 278646 w 1485560"/>
                <a:gd name="connsiteY8" fmla="*/ 986958 h 1865048"/>
                <a:gd name="connsiteX9" fmla="*/ 492544 w 1485560"/>
                <a:gd name="connsiteY9" fmla="*/ 867436 h 1865048"/>
                <a:gd name="connsiteX10" fmla="*/ 494012 w 1485560"/>
                <a:gd name="connsiteY10" fmla="*/ 867041 h 1865048"/>
                <a:gd name="connsiteX11" fmla="*/ 437408 w 1485560"/>
                <a:gd name="connsiteY11" fmla="*/ 836318 h 1865048"/>
                <a:gd name="connsiteX12" fmla="*/ 235833 w 1485560"/>
                <a:gd name="connsiteY12" fmla="*/ 457200 h 1865048"/>
                <a:gd name="connsiteX13" fmla="*/ 693033 w 1485560"/>
                <a:gd name="connsiteY13" fmla="*/ 0 h 1865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85560" h="1865048">
                  <a:moveTo>
                    <a:pt x="693033" y="0"/>
                  </a:moveTo>
                  <a:cubicBezTo>
                    <a:pt x="945538" y="0"/>
                    <a:pt x="1150233" y="204695"/>
                    <a:pt x="1150233" y="457200"/>
                  </a:cubicBezTo>
                  <a:cubicBezTo>
                    <a:pt x="1150233" y="615016"/>
                    <a:pt x="1070274" y="754156"/>
                    <a:pt x="948658" y="836318"/>
                  </a:cubicBezTo>
                  <a:lnTo>
                    <a:pt x="925254" y="849021"/>
                  </a:lnTo>
                  <a:lnTo>
                    <a:pt x="964127" y="857766"/>
                  </a:lnTo>
                  <a:cubicBezTo>
                    <a:pt x="1041078" y="881774"/>
                    <a:pt x="1115035" y="918636"/>
                    <a:pt x="1182744" y="968419"/>
                  </a:cubicBezTo>
                  <a:cubicBezTo>
                    <a:pt x="1453579" y="1167551"/>
                    <a:pt x="1556899" y="1523767"/>
                    <a:pt x="1434649" y="1836913"/>
                  </a:cubicBezTo>
                  <a:lnTo>
                    <a:pt x="62555" y="1865048"/>
                  </a:lnTo>
                  <a:cubicBezTo>
                    <a:pt x="-72429" y="1557176"/>
                    <a:pt x="16201" y="1197025"/>
                    <a:pt x="278646" y="986958"/>
                  </a:cubicBezTo>
                  <a:cubicBezTo>
                    <a:pt x="344257" y="934441"/>
                    <a:pt x="416642" y="894578"/>
                    <a:pt x="492544" y="867436"/>
                  </a:cubicBezTo>
                  <a:lnTo>
                    <a:pt x="494012" y="867041"/>
                  </a:lnTo>
                  <a:lnTo>
                    <a:pt x="437408" y="836318"/>
                  </a:lnTo>
                  <a:cubicBezTo>
                    <a:pt x="315792" y="754156"/>
                    <a:pt x="235833" y="615016"/>
                    <a:pt x="235833" y="457200"/>
                  </a:cubicBezTo>
                  <a:cubicBezTo>
                    <a:pt x="235833" y="204695"/>
                    <a:pt x="440528" y="0"/>
                    <a:pt x="69303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13"/>
            <p:cNvSpPr/>
            <p:nvPr/>
          </p:nvSpPr>
          <p:spPr>
            <a:xfrm>
              <a:off x="1568855" y="2488029"/>
              <a:ext cx="386685" cy="485465"/>
            </a:xfrm>
            <a:custGeom>
              <a:avLst/>
              <a:gdLst>
                <a:gd name="connsiteX0" fmla="*/ 693033 w 1485560"/>
                <a:gd name="connsiteY0" fmla="*/ 0 h 1865048"/>
                <a:gd name="connsiteX1" fmla="*/ 1150233 w 1485560"/>
                <a:gd name="connsiteY1" fmla="*/ 457200 h 1865048"/>
                <a:gd name="connsiteX2" fmla="*/ 948658 w 1485560"/>
                <a:gd name="connsiteY2" fmla="*/ 836318 h 1865048"/>
                <a:gd name="connsiteX3" fmla="*/ 925254 w 1485560"/>
                <a:gd name="connsiteY3" fmla="*/ 849021 h 1865048"/>
                <a:gd name="connsiteX4" fmla="*/ 964127 w 1485560"/>
                <a:gd name="connsiteY4" fmla="*/ 857766 h 1865048"/>
                <a:gd name="connsiteX5" fmla="*/ 1182744 w 1485560"/>
                <a:gd name="connsiteY5" fmla="*/ 968419 h 1865048"/>
                <a:gd name="connsiteX6" fmla="*/ 1434649 w 1485560"/>
                <a:gd name="connsiteY6" fmla="*/ 1836913 h 1865048"/>
                <a:gd name="connsiteX7" fmla="*/ 62555 w 1485560"/>
                <a:gd name="connsiteY7" fmla="*/ 1865048 h 1865048"/>
                <a:gd name="connsiteX8" fmla="*/ 278646 w 1485560"/>
                <a:gd name="connsiteY8" fmla="*/ 986958 h 1865048"/>
                <a:gd name="connsiteX9" fmla="*/ 492544 w 1485560"/>
                <a:gd name="connsiteY9" fmla="*/ 867436 h 1865048"/>
                <a:gd name="connsiteX10" fmla="*/ 494012 w 1485560"/>
                <a:gd name="connsiteY10" fmla="*/ 867041 h 1865048"/>
                <a:gd name="connsiteX11" fmla="*/ 437408 w 1485560"/>
                <a:gd name="connsiteY11" fmla="*/ 836318 h 1865048"/>
                <a:gd name="connsiteX12" fmla="*/ 235833 w 1485560"/>
                <a:gd name="connsiteY12" fmla="*/ 457200 h 1865048"/>
                <a:gd name="connsiteX13" fmla="*/ 693033 w 1485560"/>
                <a:gd name="connsiteY13" fmla="*/ 0 h 1865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85560" h="1865048">
                  <a:moveTo>
                    <a:pt x="693033" y="0"/>
                  </a:moveTo>
                  <a:cubicBezTo>
                    <a:pt x="945538" y="0"/>
                    <a:pt x="1150233" y="204695"/>
                    <a:pt x="1150233" y="457200"/>
                  </a:cubicBezTo>
                  <a:cubicBezTo>
                    <a:pt x="1150233" y="615016"/>
                    <a:pt x="1070274" y="754156"/>
                    <a:pt x="948658" y="836318"/>
                  </a:cubicBezTo>
                  <a:lnTo>
                    <a:pt x="925254" y="849021"/>
                  </a:lnTo>
                  <a:lnTo>
                    <a:pt x="964127" y="857766"/>
                  </a:lnTo>
                  <a:cubicBezTo>
                    <a:pt x="1041078" y="881774"/>
                    <a:pt x="1115035" y="918636"/>
                    <a:pt x="1182744" y="968419"/>
                  </a:cubicBezTo>
                  <a:cubicBezTo>
                    <a:pt x="1453579" y="1167551"/>
                    <a:pt x="1556899" y="1523767"/>
                    <a:pt x="1434649" y="1836913"/>
                  </a:cubicBezTo>
                  <a:lnTo>
                    <a:pt x="62555" y="1865048"/>
                  </a:lnTo>
                  <a:cubicBezTo>
                    <a:pt x="-72429" y="1557176"/>
                    <a:pt x="16201" y="1197025"/>
                    <a:pt x="278646" y="986958"/>
                  </a:cubicBezTo>
                  <a:cubicBezTo>
                    <a:pt x="344257" y="934441"/>
                    <a:pt x="416642" y="894578"/>
                    <a:pt x="492544" y="867436"/>
                  </a:cubicBezTo>
                  <a:lnTo>
                    <a:pt x="494012" y="867041"/>
                  </a:lnTo>
                  <a:lnTo>
                    <a:pt x="437408" y="836318"/>
                  </a:lnTo>
                  <a:cubicBezTo>
                    <a:pt x="315792" y="754156"/>
                    <a:pt x="235833" y="615016"/>
                    <a:pt x="235833" y="457200"/>
                  </a:cubicBezTo>
                  <a:cubicBezTo>
                    <a:pt x="235833" y="204695"/>
                    <a:pt x="440528" y="0"/>
                    <a:pt x="69303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14"/>
            <p:cNvSpPr/>
            <p:nvPr/>
          </p:nvSpPr>
          <p:spPr>
            <a:xfrm>
              <a:off x="1409165" y="2533040"/>
              <a:ext cx="386685" cy="485465"/>
            </a:xfrm>
            <a:custGeom>
              <a:avLst/>
              <a:gdLst>
                <a:gd name="connsiteX0" fmla="*/ 693033 w 1485560"/>
                <a:gd name="connsiteY0" fmla="*/ 0 h 1865048"/>
                <a:gd name="connsiteX1" fmla="*/ 1150233 w 1485560"/>
                <a:gd name="connsiteY1" fmla="*/ 457200 h 1865048"/>
                <a:gd name="connsiteX2" fmla="*/ 948658 w 1485560"/>
                <a:gd name="connsiteY2" fmla="*/ 836318 h 1865048"/>
                <a:gd name="connsiteX3" fmla="*/ 925254 w 1485560"/>
                <a:gd name="connsiteY3" fmla="*/ 849021 h 1865048"/>
                <a:gd name="connsiteX4" fmla="*/ 964127 w 1485560"/>
                <a:gd name="connsiteY4" fmla="*/ 857766 h 1865048"/>
                <a:gd name="connsiteX5" fmla="*/ 1182744 w 1485560"/>
                <a:gd name="connsiteY5" fmla="*/ 968419 h 1865048"/>
                <a:gd name="connsiteX6" fmla="*/ 1434649 w 1485560"/>
                <a:gd name="connsiteY6" fmla="*/ 1836913 h 1865048"/>
                <a:gd name="connsiteX7" fmla="*/ 62555 w 1485560"/>
                <a:gd name="connsiteY7" fmla="*/ 1865048 h 1865048"/>
                <a:gd name="connsiteX8" fmla="*/ 278646 w 1485560"/>
                <a:gd name="connsiteY8" fmla="*/ 986958 h 1865048"/>
                <a:gd name="connsiteX9" fmla="*/ 492544 w 1485560"/>
                <a:gd name="connsiteY9" fmla="*/ 867436 h 1865048"/>
                <a:gd name="connsiteX10" fmla="*/ 494012 w 1485560"/>
                <a:gd name="connsiteY10" fmla="*/ 867041 h 1865048"/>
                <a:gd name="connsiteX11" fmla="*/ 437408 w 1485560"/>
                <a:gd name="connsiteY11" fmla="*/ 836318 h 1865048"/>
                <a:gd name="connsiteX12" fmla="*/ 235833 w 1485560"/>
                <a:gd name="connsiteY12" fmla="*/ 457200 h 1865048"/>
                <a:gd name="connsiteX13" fmla="*/ 693033 w 1485560"/>
                <a:gd name="connsiteY13" fmla="*/ 0 h 1865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85560" h="1865048">
                  <a:moveTo>
                    <a:pt x="693033" y="0"/>
                  </a:moveTo>
                  <a:cubicBezTo>
                    <a:pt x="945538" y="0"/>
                    <a:pt x="1150233" y="204695"/>
                    <a:pt x="1150233" y="457200"/>
                  </a:cubicBezTo>
                  <a:cubicBezTo>
                    <a:pt x="1150233" y="615016"/>
                    <a:pt x="1070274" y="754156"/>
                    <a:pt x="948658" y="836318"/>
                  </a:cubicBezTo>
                  <a:lnTo>
                    <a:pt x="925254" y="849021"/>
                  </a:lnTo>
                  <a:lnTo>
                    <a:pt x="964127" y="857766"/>
                  </a:lnTo>
                  <a:cubicBezTo>
                    <a:pt x="1041078" y="881774"/>
                    <a:pt x="1115035" y="918636"/>
                    <a:pt x="1182744" y="968419"/>
                  </a:cubicBezTo>
                  <a:cubicBezTo>
                    <a:pt x="1453579" y="1167551"/>
                    <a:pt x="1556899" y="1523767"/>
                    <a:pt x="1434649" y="1836913"/>
                  </a:cubicBezTo>
                  <a:lnTo>
                    <a:pt x="62555" y="1865048"/>
                  </a:lnTo>
                  <a:cubicBezTo>
                    <a:pt x="-72429" y="1557176"/>
                    <a:pt x="16201" y="1197025"/>
                    <a:pt x="278646" y="986958"/>
                  </a:cubicBezTo>
                  <a:cubicBezTo>
                    <a:pt x="344257" y="934441"/>
                    <a:pt x="416642" y="894578"/>
                    <a:pt x="492544" y="867436"/>
                  </a:cubicBezTo>
                  <a:lnTo>
                    <a:pt x="494012" y="867041"/>
                  </a:lnTo>
                  <a:lnTo>
                    <a:pt x="437408" y="836318"/>
                  </a:lnTo>
                  <a:cubicBezTo>
                    <a:pt x="315792" y="754156"/>
                    <a:pt x="235833" y="615016"/>
                    <a:pt x="235833" y="457200"/>
                  </a:cubicBezTo>
                  <a:cubicBezTo>
                    <a:pt x="235833" y="204695"/>
                    <a:pt x="440528" y="0"/>
                    <a:pt x="693033" y="0"/>
                  </a:cubicBezTo>
                  <a:close/>
                </a:path>
              </a:pathLst>
            </a:cu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TextBox 15"/>
            <p:cNvSpPr txBox="1"/>
            <p:nvPr/>
          </p:nvSpPr>
          <p:spPr>
            <a:xfrm>
              <a:off x="215386" y="3361078"/>
              <a:ext cx="3109185" cy="338554"/>
            </a:xfrm>
            <a:prstGeom prst="rect">
              <a:avLst/>
            </a:prstGeom>
            <a:noFill/>
          </p:spPr>
          <p:txBody>
            <a:bodyPr wrap="none">
              <a:normAutofit/>
            </a:bodyPr>
            <a:lstStyle/>
            <a:p>
              <a:pPr algn="ctr"/>
              <a:r>
                <a:rPr lang="zh-CN" altLang="en-US" sz="1600" b="1" dirty="0">
                  <a:solidFill>
                    <a:schemeClr val="bg1"/>
                  </a:solidFill>
                </a:rPr>
                <a:t>输入标题文本</a:t>
              </a:r>
            </a:p>
          </p:txBody>
        </p:sp>
        <p:sp>
          <p:nvSpPr>
            <p:cNvPr id="18" name="TextBox 26"/>
            <p:cNvSpPr txBox="1"/>
            <p:nvPr/>
          </p:nvSpPr>
          <p:spPr>
            <a:xfrm>
              <a:off x="215386" y="3699632"/>
              <a:ext cx="3109185" cy="481094"/>
            </a:xfrm>
            <a:prstGeom prst="rect">
              <a:avLst/>
            </a:prstGeom>
            <a:noFill/>
          </p:spPr>
          <p:txBody>
            <a:bodyPr wrap="square">
              <a:normAutofit lnSpcReduction="10000"/>
            </a:bodyPr>
            <a:lstStyle/>
            <a:p>
              <a:pPr lvl="0" algn="ctr">
                <a:lnSpc>
                  <a:spcPct val="120000"/>
                </a:lnSpc>
                <a:spcBef>
                  <a:spcPct val="0"/>
                </a:spcBef>
                <a:defRPr/>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（请选择只保留文本）</a:t>
              </a:r>
            </a:p>
          </p:txBody>
        </p:sp>
      </p:grpSp>
      <p:grpSp>
        <p:nvGrpSpPr>
          <p:cNvPr id="24" name="PA_库_组合 23"/>
          <p:cNvGrpSpPr/>
          <p:nvPr>
            <p:custDataLst>
              <p:tags r:id="rId6"/>
            </p:custDataLst>
          </p:nvPr>
        </p:nvGrpSpPr>
        <p:grpSpPr>
          <a:xfrm>
            <a:off x="7943706" y="4592411"/>
            <a:ext cx="717140" cy="717140"/>
            <a:chOff x="7943706" y="4592411"/>
            <a:chExt cx="717140" cy="717140"/>
          </a:xfrm>
        </p:grpSpPr>
        <p:sp>
          <p:nvSpPr>
            <p:cNvPr id="19" name="Rectangle: Rounded Corners 31"/>
            <p:cNvSpPr/>
            <p:nvPr/>
          </p:nvSpPr>
          <p:spPr>
            <a:xfrm>
              <a:off x="7943706" y="4592411"/>
              <a:ext cx="717140" cy="71714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29"/>
            <p:cNvSpPr/>
            <p:nvPr/>
          </p:nvSpPr>
          <p:spPr>
            <a:xfrm>
              <a:off x="8125689" y="4798584"/>
              <a:ext cx="353174" cy="304794"/>
            </a:xfrm>
            <a:custGeom>
              <a:avLst/>
              <a:gdLst>
                <a:gd name="connsiteX0" fmla="*/ 743329 w 1522682"/>
                <a:gd name="connsiteY0" fmla="*/ 534577 h 1314091"/>
                <a:gd name="connsiteX1" fmla="*/ 921147 w 1522682"/>
                <a:gd name="connsiteY1" fmla="*/ 712395 h 1314091"/>
                <a:gd name="connsiteX2" fmla="*/ 743329 w 1522682"/>
                <a:gd name="connsiteY2" fmla="*/ 890213 h 1314091"/>
                <a:gd name="connsiteX3" fmla="*/ 565511 w 1522682"/>
                <a:gd name="connsiteY3" fmla="*/ 712395 h 1314091"/>
                <a:gd name="connsiteX4" fmla="*/ 743329 w 1522682"/>
                <a:gd name="connsiteY4" fmla="*/ 534577 h 1314091"/>
                <a:gd name="connsiteX5" fmla="*/ 743329 w 1522682"/>
                <a:gd name="connsiteY5" fmla="*/ 421555 h 1314091"/>
                <a:gd name="connsiteX6" fmla="*/ 441294 w 1522682"/>
                <a:gd name="connsiteY6" fmla="*/ 723590 h 1314091"/>
                <a:gd name="connsiteX7" fmla="*/ 743329 w 1522682"/>
                <a:gd name="connsiteY7" fmla="*/ 1025625 h 1314091"/>
                <a:gd name="connsiteX8" fmla="*/ 1045364 w 1522682"/>
                <a:gd name="connsiteY8" fmla="*/ 723590 h 1314091"/>
                <a:gd name="connsiteX9" fmla="*/ 743329 w 1522682"/>
                <a:gd name="connsiteY9" fmla="*/ 421555 h 1314091"/>
                <a:gd name="connsiteX10" fmla="*/ 994014 w 1522682"/>
                <a:gd name="connsiteY10" fmla="*/ 268502 h 1314091"/>
                <a:gd name="connsiteX11" fmla="*/ 994014 w 1522682"/>
                <a:gd name="connsiteY11" fmla="*/ 332713 h 1314091"/>
                <a:gd name="connsiteX12" fmla="*/ 1416730 w 1522682"/>
                <a:gd name="connsiteY12" fmla="*/ 332713 h 1314091"/>
                <a:gd name="connsiteX13" fmla="*/ 1416730 w 1522682"/>
                <a:gd name="connsiteY13" fmla="*/ 268502 h 1314091"/>
                <a:gd name="connsiteX14" fmla="*/ 189267 w 1522682"/>
                <a:gd name="connsiteY14" fmla="*/ 178513 h 1314091"/>
                <a:gd name="connsiteX15" fmla="*/ 492611 w 1522682"/>
                <a:gd name="connsiteY15" fmla="*/ 178513 h 1314091"/>
                <a:gd name="connsiteX16" fmla="*/ 492454 w 1522682"/>
                <a:gd name="connsiteY16" fmla="*/ 179140 h 1314091"/>
                <a:gd name="connsiteX17" fmla="*/ 994205 w 1522682"/>
                <a:gd name="connsiteY17" fmla="*/ 179140 h 1314091"/>
                <a:gd name="connsiteX18" fmla="*/ 994048 w 1522682"/>
                <a:gd name="connsiteY18" fmla="*/ 178513 h 1314091"/>
                <a:gd name="connsiteX19" fmla="*/ 1333415 w 1522682"/>
                <a:gd name="connsiteY19" fmla="*/ 178513 h 1314091"/>
                <a:gd name="connsiteX20" fmla="*/ 1522682 w 1522682"/>
                <a:gd name="connsiteY20" fmla="*/ 367780 h 1314091"/>
                <a:gd name="connsiteX21" fmla="*/ 1522682 w 1522682"/>
                <a:gd name="connsiteY21" fmla="*/ 1124824 h 1314091"/>
                <a:gd name="connsiteX22" fmla="*/ 1333415 w 1522682"/>
                <a:gd name="connsiteY22" fmla="*/ 1314091 h 1314091"/>
                <a:gd name="connsiteX23" fmla="*/ 189267 w 1522682"/>
                <a:gd name="connsiteY23" fmla="*/ 1314091 h 1314091"/>
                <a:gd name="connsiteX24" fmla="*/ 0 w 1522682"/>
                <a:gd name="connsiteY24" fmla="*/ 1124824 h 1314091"/>
                <a:gd name="connsiteX25" fmla="*/ 0 w 1522682"/>
                <a:gd name="connsiteY25" fmla="*/ 367780 h 1314091"/>
                <a:gd name="connsiteX26" fmla="*/ 189267 w 1522682"/>
                <a:gd name="connsiteY26" fmla="*/ 178513 h 1314091"/>
                <a:gd name="connsiteX27" fmla="*/ 537239 w 1522682"/>
                <a:gd name="connsiteY27" fmla="*/ 0 h 1314091"/>
                <a:gd name="connsiteX28" fmla="*/ 949420 w 1522682"/>
                <a:gd name="connsiteY28" fmla="*/ 0 h 1314091"/>
                <a:gd name="connsiteX29" fmla="*/ 994048 w 1522682"/>
                <a:gd name="connsiteY29" fmla="*/ 178513 h 1314091"/>
                <a:gd name="connsiteX30" fmla="*/ 492611 w 1522682"/>
                <a:gd name="connsiteY30" fmla="*/ 178513 h 1314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22682" h="1314091">
                  <a:moveTo>
                    <a:pt x="743329" y="534577"/>
                  </a:moveTo>
                  <a:cubicBezTo>
                    <a:pt x="841535" y="534577"/>
                    <a:pt x="921147" y="614189"/>
                    <a:pt x="921147" y="712395"/>
                  </a:cubicBezTo>
                  <a:cubicBezTo>
                    <a:pt x="921147" y="810601"/>
                    <a:pt x="841535" y="890213"/>
                    <a:pt x="743329" y="890213"/>
                  </a:cubicBezTo>
                  <a:cubicBezTo>
                    <a:pt x="645123" y="890213"/>
                    <a:pt x="565511" y="810601"/>
                    <a:pt x="565511" y="712395"/>
                  </a:cubicBezTo>
                  <a:cubicBezTo>
                    <a:pt x="565511" y="614189"/>
                    <a:pt x="645123" y="534577"/>
                    <a:pt x="743329" y="534577"/>
                  </a:cubicBezTo>
                  <a:close/>
                  <a:moveTo>
                    <a:pt x="743329" y="421555"/>
                  </a:moveTo>
                  <a:cubicBezTo>
                    <a:pt x="576520" y="421555"/>
                    <a:pt x="441294" y="556781"/>
                    <a:pt x="441294" y="723590"/>
                  </a:cubicBezTo>
                  <a:cubicBezTo>
                    <a:pt x="441294" y="890399"/>
                    <a:pt x="576520" y="1025625"/>
                    <a:pt x="743329" y="1025625"/>
                  </a:cubicBezTo>
                  <a:cubicBezTo>
                    <a:pt x="910138" y="1025625"/>
                    <a:pt x="1045364" y="890399"/>
                    <a:pt x="1045364" y="723590"/>
                  </a:cubicBezTo>
                  <a:cubicBezTo>
                    <a:pt x="1045364" y="556781"/>
                    <a:pt x="910138" y="421555"/>
                    <a:pt x="743329" y="421555"/>
                  </a:cubicBezTo>
                  <a:close/>
                  <a:moveTo>
                    <a:pt x="994014" y="268502"/>
                  </a:moveTo>
                  <a:lnTo>
                    <a:pt x="994014" y="332713"/>
                  </a:lnTo>
                  <a:lnTo>
                    <a:pt x="1416730" y="332713"/>
                  </a:lnTo>
                  <a:lnTo>
                    <a:pt x="1416730" y="268502"/>
                  </a:lnTo>
                  <a:close/>
                  <a:moveTo>
                    <a:pt x="189267" y="178513"/>
                  </a:moveTo>
                  <a:lnTo>
                    <a:pt x="492611" y="178513"/>
                  </a:lnTo>
                  <a:lnTo>
                    <a:pt x="492454" y="179140"/>
                  </a:lnTo>
                  <a:lnTo>
                    <a:pt x="994205" y="179140"/>
                  </a:lnTo>
                  <a:lnTo>
                    <a:pt x="994048" y="178513"/>
                  </a:lnTo>
                  <a:lnTo>
                    <a:pt x="1333415" y="178513"/>
                  </a:lnTo>
                  <a:cubicBezTo>
                    <a:pt x="1437944" y="178513"/>
                    <a:pt x="1522682" y="263251"/>
                    <a:pt x="1522682" y="367780"/>
                  </a:cubicBezTo>
                  <a:lnTo>
                    <a:pt x="1522682" y="1124824"/>
                  </a:lnTo>
                  <a:cubicBezTo>
                    <a:pt x="1522682" y="1229353"/>
                    <a:pt x="1437944" y="1314091"/>
                    <a:pt x="1333415" y="1314091"/>
                  </a:cubicBezTo>
                  <a:lnTo>
                    <a:pt x="189267" y="1314091"/>
                  </a:lnTo>
                  <a:cubicBezTo>
                    <a:pt x="84738" y="1314091"/>
                    <a:pt x="0" y="1229353"/>
                    <a:pt x="0" y="1124824"/>
                  </a:cubicBezTo>
                  <a:lnTo>
                    <a:pt x="0" y="367780"/>
                  </a:lnTo>
                  <a:cubicBezTo>
                    <a:pt x="0" y="263251"/>
                    <a:pt x="84738" y="178513"/>
                    <a:pt x="189267" y="178513"/>
                  </a:cubicBezTo>
                  <a:close/>
                  <a:moveTo>
                    <a:pt x="537239" y="0"/>
                  </a:moveTo>
                  <a:lnTo>
                    <a:pt x="949420" y="0"/>
                  </a:lnTo>
                  <a:lnTo>
                    <a:pt x="994048" y="178513"/>
                  </a:lnTo>
                  <a:lnTo>
                    <a:pt x="492611" y="1785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PA_库_组合 24"/>
          <p:cNvGrpSpPr/>
          <p:nvPr>
            <p:custDataLst>
              <p:tags r:id="rId7"/>
            </p:custDataLst>
          </p:nvPr>
        </p:nvGrpSpPr>
        <p:grpSpPr>
          <a:xfrm>
            <a:off x="6587983" y="4596913"/>
            <a:ext cx="717140" cy="717140"/>
            <a:chOff x="6587983" y="4596913"/>
            <a:chExt cx="717140" cy="717140"/>
          </a:xfrm>
        </p:grpSpPr>
        <p:sp>
          <p:nvSpPr>
            <p:cNvPr id="21" name="Rectangle: Rounded Corners 45"/>
            <p:cNvSpPr/>
            <p:nvPr/>
          </p:nvSpPr>
          <p:spPr>
            <a:xfrm>
              <a:off x="6587983" y="4596913"/>
              <a:ext cx="717140" cy="71714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43"/>
            <p:cNvSpPr/>
            <p:nvPr/>
          </p:nvSpPr>
          <p:spPr bwMode="auto">
            <a:xfrm>
              <a:off x="6755542" y="4764472"/>
              <a:ext cx="382022" cy="382022"/>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anchor="ctr"/>
            <a:lstStyle/>
            <a:p>
              <a:pPr algn="ctr"/>
              <a:endParaRPr/>
            </a:p>
          </p:txBody>
        </p:sp>
      </p:grpSp>
      <p:sp>
        <p:nvSpPr>
          <p:cNvPr id="6" name="文本框 128"/>
          <p:cNvSpPr txBox="1"/>
          <p:nvPr userDrawn="1"/>
        </p:nvSpPr>
        <p:spPr>
          <a:xfrm>
            <a:off x="196850" y="423863"/>
            <a:ext cx="3078186" cy="400050"/>
          </a:xfrm>
          <a:prstGeom prst="rect">
            <a:avLst/>
          </a:prstGeom>
          <a:noFill/>
          <a:ln w="9525">
            <a:noFill/>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2000" b="1" dirty="0">
                <a:solidFill>
                  <a:srgbClr val="FFFFFF"/>
                </a:solidFill>
                <a:latin typeface="+mn-ea"/>
                <a:ea typeface="+mn-ea"/>
              </a:rPr>
              <a:t>此处输入标题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anim calcmode="lin" valueType="num">
                                      <p:cBhvr>
                                        <p:cTn id="26" dur="500" fill="hold"/>
                                        <p:tgtEl>
                                          <p:spTgt spid="26"/>
                                        </p:tgtEl>
                                        <p:attrNameLst>
                                          <p:attrName>ppt_x</p:attrName>
                                        </p:attrNameLst>
                                      </p:cBhvr>
                                      <p:tavLst>
                                        <p:tav tm="0">
                                          <p:val>
                                            <p:fltVal val="0.5"/>
                                          </p:val>
                                        </p:tav>
                                        <p:tav tm="100000">
                                          <p:val>
                                            <p:strVal val="#ppt_x"/>
                                          </p:val>
                                        </p:tav>
                                      </p:tavLst>
                                    </p:anim>
                                    <p:anim calcmode="lin" valueType="num">
                                      <p:cBhvr>
                                        <p:cTn id="27" dur="500" fill="hold"/>
                                        <p:tgtEl>
                                          <p:spTgt spid="26"/>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fltVal val="0.5"/>
                                          </p:val>
                                        </p:tav>
                                        <p:tav tm="100000">
                                          <p:val>
                                            <p:strVal val="#ppt_x"/>
                                          </p:val>
                                        </p:tav>
                                      </p:tavLst>
                                    </p:anim>
                                    <p:anim calcmode="lin" valueType="num">
                                      <p:cBhvr>
                                        <p:cTn id="35" dur="500" fill="hold"/>
                                        <p:tgtEl>
                                          <p:spTgt spid="25"/>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anim calcmode="lin" valueType="num">
                                      <p:cBhvr>
                                        <p:cTn id="42" dur="500" fill="hold"/>
                                        <p:tgtEl>
                                          <p:spTgt spid="24"/>
                                        </p:tgtEl>
                                        <p:attrNameLst>
                                          <p:attrName>ppt_x</p:attrName>
                                        </p:attrNameLst>
                                      </p:cBhvr>
                                      <p:tavLst>
                                        <p:tav tm="0">
                                          <p:val>
                                            <p:fltVal val="0.5"/>
                                          </p:val>
                                        </p:tav>
                                        <p:tav tm="100000">
                                          <p:val>
                                            <p:strVal val="#ppt_x"/>
                                          </p:val>
                                        </p:tav>
                                      </p:tavLst>
                                    </p:anim>
                                    <p:anim calcmode="lin" valueType="num">
                                      <p:cBhvr>
                                        <p:cTn id="43" dur="500" fill="hold"/>
                                        <p:tgtEl>
                                          <p:spTgt spid="24"/>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anim calcmode="lin" valueType="num">
                                      <p:cBhvr>
                                        <p:cTn id="50" dur="500" fill="hold"/>
                                        <p:tgtEl>
                                          <p:spTgt spid="23"/>
                                        </p:tgtEl>
                                        <p:attrNameLst>
                                          <p:attrName>ppt_x</p:attrName>
                                        </p:attrNameLst>
                                      </p:cBhvr>
                                      <p:tavLst>
                                        <p:tav tm="0">
                                          <p:val>
                                            <p:fltVal val="0.5"/>
                                          </p:val>
                                        </p:tav>
                                        <p:tav tm="100000">
                                          <p:val>
                                            <p:strVal val="#ppt_x"/>
                                          </p:val>
                                        </p:tav>
                                      </p:tavLst>
                                    </p:anim>
                                    <p:anim calcmode="lin" valueType="num">
                                      <p:cBhvr>
                                        <p:cTn id="51"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stretch>
            <a:fillRect/>
          </a:stretch>
        </p:blipFill>
        <p:spPr>
          <a:xfrm>
            <a:off x="-529" y="-297"/>
            <a:ext cx="12193057" cy="6858594"/>
          </a:xfrm>
          <a:prstGeom prst="rect">
            <a:avLst/>
          </a:prstGeom>
        </p:spPr>
      </p:pic>
      <p:sp>
        <p:nvSpPr>
          <p:cNvPr id="10" name="矩形: 圆角 9"/>
          <p:cNvSpPr/>
          <p:nvPr/>
        </p:nvSpPr>
        <p:spPr>
          <a:xfrm>
            <a:off x="1123950" y="725478"/>
            <a:ext cx="10077713" cy="5561022"/>
          </a:xfrm>
          <a:prstGeom prst="roundRect">
            <a:avLst/>
          </a:prstGeom>
          <a:solidFill>
            <a:schemeClr val="bg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p>
        </p:txBody>
      </p:sp>
      <p:pic>
        <p:nvPicPr>
          <p:cNvPr id="11" name="图片 10"/>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rot="17255676">
            <a:off x="3413515" y="0"/>
            <a:ext cx="5364970" cy="6858000"/>
          </a:xfrm>
          <a:prstGeom prst="rect">
            <a:avLst/>
          </a:prstGeom>
        </p:spPr>
      </p:pic>
      <p:sp>
        <p:nvSpPr>
          <p:cNvPr id="12" name="PA_矩形 4"/>
          <p:cNvSpPr/>
          <p:nvPr>
            <p:custDataLst>
              <p:tags r:id="rId2"/>
            </p:custDataLst>
          </p:nvPr>
        </p:nvSpPr>
        <p:spPr>
          <a:xfrm>
            <a:off x="1661885" y="1973302"/>
            <a:ext cx="9021837" cy="1446550"/>
          </a:xfrm>
          <a:prstGeom prst="rect">
            <a:avLst/>
          </a:prstGeom>
        </p:spPr>
        <p:txBody>
          <a:bodyPr wrap="square">
            <a:spAutoFit/>
          </a:bodyPr>
          <a:lstStyle/>
          <a:p>
            <a:pPr algn="ctr"/>
            <a:r>
              <a:rPr lang="zh-CN" altLang="en-US" sz="8800" b="1" dirty="0">
                <a:solidFill>
                  <a:schemeClr val="accent2"/>
                </a:solidFill>
                <a:latin typeface="水果冰淇淋" panose="040F0700000000000000" pitchFamily="82" charset="-122"/>
                <a:ea typeface="水果冰淇淋" panose="040F0700000000000000" pitchFamily="82" charset="-122"/>
                <a:cs typeface="水果冰淇淋" panose="040F0700000000000000" pitchFamily="82" charset="-122"/>
              </a:rPr>
              <a:t>谢谢观看！</a:t>
            </a:r>
          </a:p>
        </p:txBody>
      </p:sp>
      <p:sp>
        <p:nvSpPr>
          <p:cNvPr id="13" name="矩形 12"/>
          <p:cNvSpPr/>
          <p:nvPr/>
        </p:nvSpPr>
        <p:spPr>
          <a:xfrm>
            <a:off x="1661885" y="3469932"/>
            <a:ext cx="8868229" cy="523220"/>
          </a:xfrm>
          <a:prstGeom prst="rect">
            <a:avLst/>
          </a:prstGeom>
        </p:spPr>
        <p:txBody>
          <a:bodyPr wrap="square">
            <a:spAutoFit/>
          </a:bodyPr>
          <a:lstStyle/>
          <a:p>
            <a:pPr algn="ctr"/>
            <a:r>
              <a:rPr lang="zh-CN" altLang="en-US" sz="1400" b="1" dirty="0">
                <a:solidFill>
                  <a:schemeClr val="tx1">
                    <a:lumMod val="85000"/>
                    <a:lumOff val="15000"/>
                  </a:schemeClr>
                </a:solidFill>
                <a:latin typeface="方正有猫在_GBK" panose="02000000000000000000" pitchFamily="2" charset="-122"/>
                <a:ea typeface="方正有猫在_GBK" panose="02000000000000000000" pitchFamily="2" charset="-122"/>
              </a:rPr>
              <a:t>Lorem ipsum dolor sit amet, consectetuer adipiscing elit.Aenean commodo ligula eget dolor. Aenean massa. Cum sociis natoque penatibus et magnis dis parturient montes,nascetur ridiculus mus. </a:t>
            </a:r>
          </a:p>
        </p:txBody>
      </p:sp>
      <p:sp>
        <p:nvSpPr>
          <p:cNvPr id="14" name="文本框 13"/>
          <p:cNvSpPr txBox="1"/>
          <p:nvPr/>
        </p:nvSpPr>
        <p:spPr>
          <a:xfrm>
            <a:off x="4223987" y="4165001"/>
            <a:ext cx="3772186" cy="424732"/>
          </a:xfrm>
          <a:prstGeom prst="rect">
            <a:avLst/>
          </a:prstGeom>
          <a:noFill/>
        </p:spPr>
        <p:txBody>
          <a:bodyPr wrap="none" rtlCol="0" anchor="ctr">
            <a:spAutoFit/>
          </a:bodyPr>
          <a:lstStyle/>
          <a:p>
            <a:pPr>
              <a:lnSpc>
                <a:spcPct val="120000"/>
              </a:lnSpc>
            </a:pPr>
            <a:r>
              <a:rPr lang="zh-CN" altLang="en-US" dirty="0" smtClean="0">
                <a:solidFill>
                  <a:schemeClr val="tx1">
                    <a:lumMod val="75000"/>
                    <a:lumOff val="25000"/>
                  </a:schemeClr>
                </a:solidFill>
                <a:latin typeface="汉仪乐喵体简" panose="00020600040101010101" pitchFamily="18" charset="-122"/>
                <a:ea typeface="汉仪乐喵体简" panose="00020600040101010101" pitchFamily="18" charset="-122"/>
              </a:rPr>
              <a:t>汇报人：</a:t>
            </a:r>
            <a:r>
              <a:rPr lang="en-US" altLang="zh-CN" dirty="0" smtClean="0">
                <a:solidFill>
                  <a:schemeClr val="tx1">
                    <a:lumMod val="75000"/>
                    <a:lumOff val="25000"/>
                  </a:schemeClr>
                </a:solidFill>
                <a:latin typeface="汉仪乐喵体简" panose="00020600040101010101" pitchFamily="18" charset="-122"/>
                <a:ea typeface="汉仪乐喵体简" panose="00020600040101010101" pitchFamily="18" charset="-122"/>
              </a:rPr>
              <a:t>xxx</a:t>
            </a:r>
            <a:r>
              <a:rPr lang="zh-CN" altLang="en-US" dirty="0" smtClean="0">
                <a:solidFill>
                  <a:schemeClr val="tx1">
                    <a:lumMod val="75000"/>
                    <a:lumOff val="25000"/>
                  </a:schemeClr>
                </a:solidFill>
                <a:latin typeface="汉仪乐喵体简" panose="00020600040101010101" pitchFamily="18" charset="-122"/>
                <a:ea typeface="汉仪乐喵体简" panose="00020600040101010101" pitchFamily="18" charset="-122"/>
              </a:rPr>
              <a:t>     </a:t>
            </a:r>
            <a:r>
              <a:rPr lang="zh-CN" altLang="en-US" dirty="0">
                <a:solidFill>
                  <a:schemeClr val="tx1">
                    <a:lumMod val="75000"/>
                    <a:lumOff val="25000"/>
                  </a:schemeClr>
                </a:solidFill>
                <a:latin typeface="汉仪乐喵体简" panose="00020600040101010101" pitchFamily="18" charset="-122"/>
                <a:ea typeface="汉仪乐喵体简" panose="00020600040101010101" pitchFamily="18" charset="-122"/>
              </a:rPr>
              <a:t>日期：</a:t>
            </a:r>
            <a:r>
              <a:rPr lang="en-US" altLang="zh-CN" dirty="0">
                <a:solidFill>
                  <a:schemeClr val="tx1">
                    <a:lumMod val="75000"/>
                    <a:lumOff val="25000"/>
                  </a:schemeClr>
                </a:solidFill>
                <a:latin typeface="汉仪乐喵体简" panose="00020600040101010101" pitchFamily="18" charset="-122"/>
                <a:ea typeface="汉仪乐喵体简" panose="00020600040101010101" pitchFamily="18" charset="-122"/>
              </a:rPr>
              <a:t>2019/12/30</a:t>
            </a:r>
            <a:endParaRPr lang="zh-CN" altLang="en-US" dirty="0">
              <a:solidFill>
                <a:schemeClr val="tx1">
                  <a:lumMod val="75000"/>
                  <a:lumOff val="25000"/>
                </a:schemeClr>
              </a:solidFill>
              <a:latin typeface="汉仪乐喵体简" panose="00020600040101010101" pitchFamily="18" charset="-122"/>
              <a:ea typeface="汉仪乐喵体简" panose="00020600040101010101" pitchFamily="18" charset="-122"/>
            </a:endParaRPr>
          </a:p>
        </p:txBody>
      </p:sp>
      <p:pic>
        <p:nvPicPr>
          <p:cNvPr id="20" name="图片 19"/>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462473" y="4559397"/>
            <a:ext cx="1770649" cy="1777183"/>
          </a:xfrm>
          <a:prstGeom prst="rect">
            <a:avLst/>
          </a:prstGeom>
        </p:spPr>
      </p:pic>
      <p:pic>
        <p:nvPicPr>
          <p:cNvPr id="21" name="图片 20"/>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rot="20681264">
            <a:off x="8978216" y="4453288"/>
            <a:ext cx="2671763" cy="19434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set>
                                      <p:cBhvr>
                                        <p:cTn id="7" dur="455" fill="hold">
                                          <p:stCondLst>
                                            <p:cond delay="0"/>
                                          </p:stCondLst>
                                        </p:cTn>
                                        <p:tgtEl>
                                          <p:spTgt spid="12"/>
                                        </p:tgtEl>
                                        <p:attrNameLst>
                                          <p:attrName>style.rotation</p:attrName>
                                        </p:attrNameLst>
                                      </p:cBhvr>
                                      <p:to>
                                        <p:strVal val="-45.0"/>
                                      </p:to>
                                    </p:set>
                                    <p:anim calcmode="lin" valueType="num">
                                      <p:cBhvr>
                                        <p:cTn id="8"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3000"/>
                            </p:stCondLst>
                            <p:childTnLst>
                              <p:par>
                                <p:cTn id="13" presetID="16" presetClass="entr" presetSubtype="37"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outVertical)">
                                      <p:cBhvr>
                                        <p:cTn id="15" dur="500"/>
                                        <p:tgtEl>
                                          <p:spTgt spid="13"/>
                                        </p:tgtEl>
                                      </p:cBhvr>
                                    </p:animEffect>
                                  </p:childTnLst>
                                </p:cTn>
                              </p:par>
                            </p:childTnLst>
                          </p:cTn>
                        </p:par>
                        <p:par>
                          <p:cTn id="16" fill="hold">
                            <p:stCondLst>
                              <p:cond delay="35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1.0"/>
</p:tagLst>
</file>

<file path=ppt/tags/tag47.xml><?xml version="1.0" encoding="utf-8"?>
<p:tagLst xmlns:a="http://schemas.openxmlformats.org/drawingml/2006/main" xmlns:r="http://schemas.openxmlformats.org/officeDocument/2006/relationships" xmlns:p="http://schemas.openxmlformats.org/presentationml/2006/main">
  <p:tag name="PA" val="v4.1.0"/>
</p:tagLst>
</file>

<file path=ppt/tags/tag48.xml><?xml version="1.0" encoding="utf-8"?>
<p:tagLst xmlns:a="http://schemas.openxmlformats.org/drawingml/2006/main" xmlns:r="http://schemas.openxmlformats.org/officeDocument/2006/relationships" xmlns:p="http://schemas.openxmlformats.org/presentationml/2006/main">
  <p:tag name="PA" val="v4.1.0"/>
</p:tagLst>
</file>

<file path=ppt/tags/tag49.xml><?xml version="1.0" encoding="utf-8"?>
<p:tagLst xmlns:a="http://schemas.openxmlformats.org/drawingml/2006/main" xmlns:r="http://schemas.openxmlformats.org/officeDocument/2006/relationships" xmlns:p="http://schemas.openxmlformats.org/presentationml/2006/main">
  <p:tag name="PA" val="v4.1.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1.0"/>
</p:tagLst>
</file>

<file path=ppt/tags/tag80.xml><?xml version="1.0" encoding="utf-8"?>
<p:tagLst xmlns:a="http://schemas.openxmlformats.org/drawingml/2006/main" xmlns:r="http://schemas.openxmlformats.org/officeDocument/2006/relationships" xmlns:p="http://schemas.openxmlformats.org/presentationml/2006/main">
  <p:tag name="PA" val="v4.1.0"/>
</p:tagLst>
</file>

<file path=ppt/tags/tag81.xml><?xml version="1.0" encoding="utf-8"?>
<p:tagLst xmlns:a="http://schemas.openxmlformats.org/drawingml/2006/main" xmlns:r="http://schemas.openxmlformats.org/officeDocument/2006/relationships" xmlns:p="http://schemas.openxmlformats.org/presentationml/2006/main">
  <p:tag name="PA" val="v4.1.0"/>
</p:tagLst>
</file>

<file path=ppt/tags/tag82.xml><?xml version="1.0" encoding="utf-8"?>
<p:tagLst xmlns:a="http://schemas.openxmlformats.org/drawingml/2006/main" xmlns:r="http://schemas.openxmlformats.org/officeDocument/2006/relationships" xmlns:p="http://schemas.openxmlformats.org/presentationml/2006/main">
  <p:tag name="PA" val="v4.1.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1.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作者QQ：1801380800">
  <a:themeElements>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fontScheme name="自定义 1">
      <a:majorFont>
        <a:latin typeface="MoolBoran"/>
        <a:ea typeface="奇思悠然奶酪体"/>
        <a:cs typeface=""/>
      </a:majorFont>
      <a:minorFont>
        <a:latin typeface="Arial"/>
        <a:ea typeface="方正卡通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0">
          <a:noFill/>
        </a:ln>
      </a:spPr>
      <a:bodyPr rot="0" spcFirstLastPara="0" vertOverflow="overflow" horzOverflow="overflow" vert="horz" wrap="square" lIns="91440" tIns="45720" rIns="91440" bIns="45720" numCol="1" spcCol="0" rtlCol="0" fromWordArt="0" anchor="ctr" anchorCtr="0" forceAA="0" compatLnSpc="1">
        <a:norm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nchorCtr="0">
        <a:spAutoFit/>
      </a:bodyPr>
      <a:lstStyle>
        <a:defPPr algn="l">
          <a:defRPr dirty="0" smtClean="0"/>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2.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3.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4.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5.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6.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7.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8.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9.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0.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1.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2.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3.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4.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5.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6.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7.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8.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19.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20.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21.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22.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23.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ppt/theme/themeOverride24.xml><?xml version="1.0" encoding="utf-8"?>
<a:themeOverride xmlns:a="http://schemas.openxmlformats.org/drawingml/2006/main">
  <a:clrScheme name="中国风灰色系">
    <a:dk1>
      <a:srgbClr val="000000"/>
    </a:dk1>
    <a:lt1>
      <a:srgbClr val="FFFFFF"/>
    </a:lt1>
    <a:dk2>
      <a:srgbClr val="778495"/>
    </a:dk2>
    <a:lt2>
      <a:srgbClr val="F0F0F0"/>
    </a:lt2>
    <a:accent1>
      <a:srgbClr val="045249"/>
    </a:accent1>
    <a:accent2>
      <a:srgbClr val="049373"/>
    </a:accent2>
    <a:accent3>
      <a:srgbClr val="64BF9C"/>
    </a:accent3>
    <a:accent4>
      <a:srgbClr val="C30217"/>
    </a:accent4>
    <a:accent5>
      <a:srgbClr val="FC9804"/>
    </a:accent5>
    <a:accent6>
      <a:srgbClr val="847C78"/>
    </a:accent6>
    <a:hlink>
      <a:srgbClr val="045249"/>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千图 - 副本</Template>
  <TotalTime>4</TotalTime>
  <Words>1329</Words>
  <Application>Microsoft Office PowerPoint</Application>
  <PresentationFormat>自定义</PresentationFormat>
  <Paragraphs>222</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作者QQ：1801380800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dc:title>
  <dc:creator>MC</dc:creator>
  <cp:keywords>MC-PPT模板</cp:keywords>
  <cp:lastModifiedBy>Sky123.Org</cp:lastModifiedBy>
  <cp:revision>31</cp:revision>
  <dcterms:created xsi:type="dcterms:W3CDTF">2017-11-15T14:10:00Z</dcterms:created>
  <dcterms:modified xsi:type="dcterms:W3CDTF">2018-01-12T06:37:37Z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