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9" r:id="rId2"/>
    <p:sldId id="288" r:id="rId3"/>
    <p:sldId id="290" r:id="rId4"/>
    <p:sldId id="310" r:id="rId5"/>
    <p:sldId id="311" r:id="rId6"/>
    <p:sldId id="298" r:id="rId7"/>
    <p:sldId id="297" r:id="rId8"/>
    <p:sldId id="300" r:id="rId9"/>
    <p:sldId id="291" r:id="rId10"/>
    <p:sldId id="306" r:id="rId11"/>
    <p:sldId id="308" r:id="rId12"/>
    <p:sldId id="302" r:id="rId13"/>
    <p:sldId id="304" r:id="rId14"/>
    <p:sldId id="312" r:id="rId15"/>
    <p:sldId id="292" r:id="rId16"/>
    <p:sldId id="314" r:id="rId17"/>
    <p:sldId id="313" r:id="rId18"/>
    <p:sldId id="294" r:id="rId19"/>
    <p:sldId id="318" r:id="rId20"/>
    <p:sldId id="317" r:id="rId21"/>
    <p:sldId id="293" r:id="rId22"/>
    <p:sldId id="295" r:id="rId23"/>
    <p:sldId id="296" r:id="rId24"/>
    <p:sldId id="307" r:id="rId25"/>
    <p:sldId id="309" r:id="rId26"/>
    <p:sldId id="315" r:id="rId27"/>
    <p:sldId id="319"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7128"/>
    <a:srgbClr val="CDD01F"/>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10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2018/7/27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62166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92973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4</a:t>
            </a:fld>
            <a:endParaRPr lang="zh-CN" altLang="en-US"/>
          </a:p>
        </p:txBody>
      </p:sp>
    </p:spTree>
    <p:extLst>
      <p:ext uri="{BB962C8B-B14F-4D97-AF65-F5344CB8AC3E}">
        <p14:creationId xmlns:p14="http://schemas.microsoft.com/office/powerpoint/2010/main" val="3366851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5</a:t>
            </a:fld>
            <a:endParaRPr lang="zh-CN" altLang="en-US"/>
          </a:p>
        </p:txBody>
      </p:sp>
    </p:spTree>
    <p:extLst>
      <p:ext uri="{BB962C8B-B14F-4D97-AF65-F5344CB8AC3E}">
        <p14:creationId xmlns:p14="http://schemas.microsoft.com/office/powerpoint/2010/main" val="2614872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6</a:t>
            </a:fld>
            <a:endParaRPr lang="zh-CN" altLang="en-US"/>
          </a:p>
        </p:txBody>
      </p:sp>
    </p:spTree>
    <p:extLst>
      <p:ext uri="{BB962C8B-B14F-4D97-AF65-F5344CB8AC3E}">
        <p14:creationId xmlns:p14="http://schemas.microsoft.com/office/powerpoint/2010/main" val="3461013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7</a:t>
            </a:fld>
            <a:endParaRPr lang="zh-CN" altLang="en-US"/>
          </a:p>
        </p:txBody>
      </p:sp>
    </p:spTree>
    <p:extLst>
      <p:ext uri="{BB962C8B-B14F-4D97-AF65-F5344CB8AC3E}">
        <p14:creationId xmlns:p14="http://schemas.microsoft.com/office/powerpoint/2010/main" val="4218074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8</a:t>
            </a:fld>
            <a:endParaRPr lang="zh-CN" altLang="en-US"/>
          </a:p>
        </p:txBody>
      </p:sp>
    </p:spTree>
    <p:extLst>
      <p:ext uri="{BB962C8B-B14F-4D97-AF65-F5344CB8AC3E}">
        <p14:creationId xmlns:p14="http://schemas.microsoft.com/office/powerpoint/2010/main" val="2059648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59693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10</a:t>
            </a:fld>
            <a:endParaRPr lang="zh-CN" altLang="en-US"/>
          </a:p>
        </p:txBody>
      </p:sp>
    </p:spTree>
    <p:extLst>
      <p:ext uri="{BB962C8B-B14F-4D97-AF65-F5344CB8AC3E}">
        <p14:creationId xmlns:p14="http://schemas.microsoft.com/office/powerpoint/2010/main" val="2592576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11</a:t>
            </a:fld>
            <a:endParaRPr lang="zh-CN" altLang="en-US"/>
          </a:p>
        </p:txBody>
      </p:sp>
    </p:spTree>
    <p:extLst>
      <p:ext uri="{BB962C8B-B14F-4D97-AF65-F5344CB8AC3E}">
        <p14:creationId xmlns:p14="http://schemas.microsoft.com/office/powerpoint/2010/main" val="3860743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12</a:t>
            </a:fld>
            <a:endParaRPr lang="zh-CN" altLang="en-US"/>
          </a:p>
        </p:txBody>
      </p:sp>
    </p:spTree>
    <p:extLst>
      <p:ext uri="{BB962C8B-B14F-4D97-AF65-F5344CB8AC3E}">
        <p14:creationId xmlns:p14="http://schemas.microsoft.com/office/powerpoint/2010/main" val="37119160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13</a:t>
            </a:fld>
            <a:endParaRPr lang="zh-CN" altLang="en-US"/>
          </a:p>
        </p:txBody>
      </p:sp>
    </p:spTree>
    <p:extLst>
      <p:ext uri="{BB962C8B-B14F-4D97-AF65-F5344CB8AC3E}">
        <p14:creationId xmlns:p14="http://schemas.microsoft.com/office/powerpoint/2010/main" val="1900139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14</a:t>
            </a:fld>
            <a:endParaRPr lang="zh-CN" altLang="en-US"/>
          </a:p>
        </p:txBody>
      </p:sp>
    </p:spTree>
    <p:extLst>
      <p:ext uri="{BB962C8B-B14F-4D97-AF65-F5344CB8AC3E}">
        <p14:creationId xmlns:p14="http://schemas.microsoft.com/office/powerpoint/2010/main" val="3212621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8001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16</a:t>
            </a:fld>
            <a:endParaRPr lang="zh-CN" altLang="en-US"/>
          </a:p>
        </p:txBody>
      </p:sp>
    </p:spTree>
    <p:extLst>
      <p:ext uri="{BB962C8B-B14F-4D97-AF65-F5344CB8AC3E}">
        <p14:creationId xmlns:p14="http://schemas.microsoft.com/office/powerpoint/2010/main" val="1053373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17</a:t>
            </a:fld>
            <a:endParaRPr lang="zh-CN" altLang="en-US"/>
          </a:p>
        </p:txBody>
      </p:sp>
    </p:spTree>
    <p:extLst>
      <p:ext uri="{BB962C8B-B14F-4D97-AF65-F5344CB8AC3E}">
        <p14:creationId xmlns:p14="http://schemas.microsoft.com/office/powerpoint/2010/main" val="1364429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18</a:t>
            </a:fld>
            <a:endParaRPr lang="zh-CN" altLang="en-US"/>
          </a:p>
        </p:txBody>
      </p:sp>
    </p:spTree>
    <p:extLst>
      <p:ext uri="{BB962C8B-B14F-4D97-AF65-F5344CB8AC3E}">
        <p14:creationId xmlns:p14="http://schemas.microsoft.com/office/powerpoint/2010/main" val="1528412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19</a:t>
            </a:fld>
            <a:endParaRPr lang="zh-CN" altLang="en-US"/>
          </a:p>
        </p:txBody>
      </p:sp>
    </p:spTree>
    <p:extLst>
      <p:ext uri="{BB962C8B-B14F-4D97-AF65-F5344CB8AC3E}">
        <p14:creationId xmlns:p14="http://schemas.microsoft.com/office/powerpoint/2010/main" val="1828298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20</a:t>
            </a:fld>
            <a:endParaRPr lang="zh-CN" altLang="en-US"/>
          </a:p>
        </p:txBody>
      </p:sp>
    </p:spTree>
    <p:extLst>
      <p:ext uri="{BB962C8B-B14F-4D97-AF65-F5344CB8AC3E}">
        <p14:creationId xmlns:p14="http://schemas.microsoft.com/office/powerpoint/2010/main" val="107266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02643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22</a:t>
            </a:fld>
            <a:endParaRPr lang="zh-CN" altLang="en-US"/>
          </a:p>
        </p:txBody>
      </p:sp>
    </p:spTree>
    <p:extLst>
      <p:ext uri="{BB962C8B-B14F-4D97-AF65-F5344CB8AC3E}">
        <p14:creationId xmlns:p14="http://schemas.microsoft.com/office/powerpoint/2010/main" val="1860432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23</a:t>
            </a:fld>
            <a:endParaRPr lang="zh-CN" altLang="en-US"/>
          </a:p>
        </p:txBody>
      </p:sp>
    </p:spTree>
    <p:extLst>
      <p:ext uri="{BB962C8B-B14F-4D97-AF65-F5344CB8AC3E}">
        <p14:creationId xmlns:p14="http://schemas.microsoft.com/office/powerpoint/2010/main" val="4255210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24</a:t>
            </a:fld>
            <a:endParaRPr lang="zh-CN" altLang="en-US"/>
          </a:p>
        </p:txBody>
      </p:sp>
    </p:spTree>
    <p:extLst>
      <p:ext uri="{BB962C8B-B14F-4D97-AF65-F5344CB8AC3E}">
        <p14:creationId xmlns:p14="http://schemas.microsoft.com/office/powerpoint/2010/main" val="1133811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25</a:t>
            </a:fld>
            <a:endParaRPr lang="zh-CN" altLang="en-US"/>
          </a:p>
        </p:txBody>
      </p:sp>
    </p:spTree>
    <p:extLst>
      <p:ext uri="{BB962C8B-B14F-4D97-AF65-F5344CB8AC3E}">
        <p14:creationId xmlns:p14="http://schemas.microsoft.com/office/powerpoint/2010/main" val="1681391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26</a:t>
            </a:fld>
            <a:endParaRPr lang="zh-CN" altLang="en-US"/>
          </a:p>
        </p:txBody>
      </p:sp>
    </p:spTree>
    <p:extLst>
      <p:ext uri="{BB962C8B-B14F-4D97-AF65-F5344CB8AC3E}">
        <p14:creationId xmlns:p14="http://schemas.microsoft.com/office/powerpoint/2010/main" val="9743765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39467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2018/7/27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矩形 2"/>
          <p:cNvSpPr/>
          <p:nvPr userDrawn="1"/>
        </p:nvSpPr>
        <p:spPr>
          <a:xfrm>
            <a:off x="130629" y="609600"/>
            <a:ext cx="8824685" cy="436880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userDrawn="1"/>
        </p:nvSpPr>
        <p:spPr>
          <a:xfrm>
            <a:off x="130629" y="209490"/>
            <a:ext cx="3262432"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5455030"/>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2018/7/27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3.xml"/><Relationship Id="rId5" Type="http://schemas.openxmlformats.org/officeDocument/2006/relationships/tags" Target="../tags/tag6.xml"/><Relationship Id="rId10" Type="http://schemas.openxmlformats.org/officeDocument/2006/relationships/slideLayout" Target="../slideLayouts/slideLayout7.xml"/><Relationship Id="rId4" Type="http://schemas.openxmlformats.org/officeDocument/2006/relationships/tags" Target="../tags/tag5.xml"/><Relationship Id="rId9"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image" Target="../media/image1.jpe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notesSlide" Target="../notesSlides/notesSlide9.xml"/><Relationship Id="rId5" Type="http://schemas.openxmlformats.org/officeDocument/2006/relationships/tags" Target="../tags/tag15.xml"/><Relationship Id="rId10" Type="http://schemas.openxmlformats.org/officeDocument/2006/relationships/slideLayout" Target="../slideLayouts/slideLayout7.xml"/><Relationship Id="rId4" Type="http://schemas.openxmlformats.org/officeDocument/2006/relationships/tags" Target="../tags/tag14.xml"/><Relationship Id="rId9" Type="http://schemas.openxmlformats.org/officeDocument/2006/relationships/tags" Target="../tags/tag19.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0.jp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2.jpg"/><Relationship Id="rId5" Type="http://schemas.openxmlformats.org/officeDocument/2006/relationships/image" Target="../media/image5.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8" Type="http://schemas.openxmlformats.org/officeDocument/2006/relationships/tags" Target="../tags/tag27.xml"/><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image" Target="../media/image1.jpe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notesSlide" Target="../notesSlides/notesSlide15.xml"/><Relationship Id="rId5" Type="http://schemas.openxmlformats.org/officeDocument/2006/relationships/tags" Target="../tags/tag24.xml"/><Relationship Id="rId10" Type="http://schemas.openxmlformats.org/officeDocument/2006/relationships/slideLayout" Target="../slideLayouts/slideLayout7.xml"/><Relationship Id="rId4" Type="http://schemas.openxmlformats.org/officeDocument/2006/relationships/tags" Target="../tags/tag23.xml"/><Relationship Id="rId9" Type="http://schemas.openxmlformats.org/officeDocument/2006/relationships/tags" Target="../tags/tag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1.jpg"/><Relationship Id="rId4" Type="http://schemas.openxmlformats.org/officeDocument/2006/relationships/image" Target="../media/image5.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image" Target="../media/image1.jpe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21.xml"/><Relationship Id="rId5" Type="http://schemas.openxmlformats.org/officeDocument/2006/relationships/tags" Target="../tags/tag33.xml"/><Relationship Id="rId10" Type="http://schemas.openxmlformats.org/officeDocument/2006/relationships/slideLayout" Target="../slideLayouts/slideLayout7.xml"/><Relationship Id="rId4" Type="http://schemas.openxmlformats.org/officeDocument/2006/relationships/tags" Target="../tags/tag32.xml"/><Relationship Id="rId9" Type="http://schemas.openxmlformats.org/officeDocument/2006/relationships/tags" Target="../tags/tag3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50" y="0"/>
            <a:ext cx="9144000" cy="5143500"/>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0249" y="304800"/>
            <a:ext cx="934752" cy="1059824"/>
          </a:xfrm>
          <a:prstGeom prst="rect">
            <a:avLst/>
          </a:prstGeom>
        </p:spPr>
      </p:pic>
      <p:sp>
        <p:nvSpPr>
          <p:cNvPr id="5" name="文本框 4"/>
          <p:cNvSpPr txBox="1"/>
          <p:nvPr/>
        </p:nvSpPr>
        <p:spPr>
          <a:xfrm>
            <a:off x="2171700" y="1796534"/>
            <a:ext cx="5171609" cy="646331"/>
          </a:xfrm>
          <a:prstGeom prst="rect">
            <a:avLst/>
          </a:prstGeom>
          <a:noFill/>
        </p:spPr>
        <p:txBody>
          <a:bodyPr wrap="none" rtlCol="0">
            <a:spAutoFit/>
          </a:bodyPr>
          <a:lstStyle/>
          <a:p>
            <a:r>
              <a:rPr lang="zh-CN" altLang="en-US" sz="3600" dirty="0">
                <a:solidFill>
                  <a:srgbClr val="2E7128"/>
                </a:solidFill>
                <a:latin typeface="华康海报体W12(P)" panose="040B0C00000000000000" pitchFamily="82" charset="-122"/>
                <a:ea typeface="华康海报体W12(P)" panose="040B0C00000000000000" pitchFamily="82" charset="-122"/>
              </a:rPr>
              <a:t>兴趣班暑假招生</a:t>
            </a:r>
            <a:r>
              <a:rPr lang="en-US" altLang="zh-CN" sz="3600" dirty="0" err="1">
                <a:solidFill>
                  <a:srgbClr val="2E7128"/>
                </a:solidFill>
                <a:latin typeface="华康海报体W12(P)" panose="040B0C00000000000000" pitchFamily="82" charset="-122"/>
                <a:ea typeface="华康海报体W12(P)" panose="040B0C00000000000000" pitchFamily="82" charset="-122"/>
              </a:rPr>
              <a:t>ppt</a:t>
            </a:r>
            <a:r>
              <a:rPr lang="zh-CN" altLang="en-US" sz="3600" dirty="0">
                <a:solidFill>
                  <a:srgbClr val="2E7128"/>
                </a:solidFill>
                <a:latin typeface="华康海报体W12(P)" panose="040B0C00000000000000" pitchFamily="82" charset="-122"/>
                <a:ea typeface="华康海报体W12(P)" panose="040B0C00000000000000" pitchFamily="82" charset="-122"/>
              </a:rPr>
              <a:t>模板</a:t>
            </a:r>
          </a:p>
        </p:txBody>
      </p:sp>
      <p:sp>
        <p:nvSpPr>
          <p:cNvPr id="6" name="圆角矩形 5"/>
          <p:cNvSpPr/>
          <p:nvPr/>
        </p:nvSpPr>
        <p:spPr>
          <a:xfrm>
            <a:off x="2720271" y="2719864"/>
            <a:ext cx="3935003" cy="314525"/>
          </a:xfrm>
          <a:prstGeom prst="roundRect">
            <a:avLst>
              <a:gd name="adj" fmla="val 50000"/>
            </a:avLst>
          </a:prstGeom>
          <a:solidFill>
            <a:srgbClr val="CDD0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t>汇报人：</a:t>
            </a:r>
            <a:r>
              <a:rPr lang="en-US" altLang="zh-CN" sz="1600" dirty="0" smtClean="0"/>
              <a:t>XXX</a:t>
            </a:r>
            <a:r>
              <a:rPr lang="zh-CN" altLang="en-US" sz="1600" dirty="0" smtClean="0"/>
              <a:t>    汇报时间：</a:t>
            </a:r>
            <a:r>
              <a:rPr lang="en-US" altLang="zh-CN" sz="1600" dirty="0" smtClean="0"/>
              <a:t>201X</a:t>
            </a:r>
            <a:r>
              <a:rPr lang="zh-CN" altLang="en-US" sz="1600" dirty="0" smtClean="0"/>
              <a:t>年</a:t>
            </a:r>
            <a:r>
              <a:rPr lang="en-US" altLang="zh-CN" sz="1600" dirty="0" smtClean="0"/>
              <a:t>XX</a:t>
            </a:r>
            <a:r>
              <a:rPr lang="zh-CN" altLang="en-US" sz="1600" dirty="0" smtClean="0"/>
              <a:t>月</a:t>
            </a:r>
            <a:endParaRPr lang="zh-CN" altLang="en-US" sz="1600" dirty="0"/>
          </a:p>
        </p:txBody>
      </p:sp>
      <p:pic>
        <p:nvPicPr>
          <p:cNvPr id="7" name="CAGNET - 24／7 (演奏曲)【喜剧之王】">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686628" y="-992058"/>
            <a:ext cx="609600" cy="609600"/>
          </a:xfrm>
          <a:prstGeom prst="rect">
            <a:avLst/>
          </a:prstGeom>
        </p:spPr>
      </p:pic>
    </p:spTree>
    <p:extLst>
      <p:ext uri="{BB962C8B-B14F-4D97-AF65-F5344CB8AC3E}">
        <p14:creationId xmlns:p14="http://schemas.microsoft.com/office/powerpoint/2010/main" val="165189439"/>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16" presetClass="entr" presetSubtype="21"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barn(inVertical)">
                                          <p:cBhvr>
                                            <p:cTn id="9" dur="1000"/>
                                            <p:tgtEl>
                                              <p:spTgt spid="2"/>
                                            </p:tgtEl>
                                          </p:cBhvr>
                                        </p:animEffect>
                                      </p:childTnLst>
                                    </p:cTn>
                                  </p:par>
                                </p:childTnLst>
                              </p:cTn>
                            </p:par>
                            <p:par>
                              <p:cTn id="10" fill="hold">
                                <p:stCondLst>
                                  <p:cond delay="1000"/>
                                </p:stCondLst>
                                <p:childTnLst>
                                  <p:par>
                                    <p:cTn id="11" presetID="2" presetClass="entr" presetSubtype="1" fill="hold" grpId="0" nodeType="afterEffect" p14:presetBounceEnd="25333">
                                      <p:stCondLst>
                                        <p:cond delay="0"/>
                                      </p:stCondLst>
                                      <p:iterate type="lt">
                                        <p:tmPct val="14000"/>
                                      </p:iterate>
                                      <p:childTnLst>
                                        <p:set>
                                          <p:cBhvr>
                                            <p:cTn id="12" dur="1" fill="hold">
                                              <p:stCondLst>
                                                <p:cond delay="0"/>
                                              </p:stCondLst>
                                            </p:cTn>
                                            <p:tgtEl>
                                              <p:spTgt spid="5"/>
                                            </p:tgtEl>
                                            <p:attrNameLst>
                                              <p:attrName>style.visibility</p:attrName>
                                            </p:attrNameLst>
                                          </p:cBhvr>
                                          <p:to>
                                            <p:strVal val="visible"/>
                                          </p:to>
                                        </p:set>
                                        <p:anim calcmode="lin" valueType="num" p14:bounceEnd="25333">
                                          <p:cBhvr additive="base">
                                            <p:cTn id="13" dur="750" fill="hold"/>
                                            <p:tgtEl>
                                              <p:spTgt spid="5"/>
                                            </p:tgtEl>
                                            <p:attrNameLst>
                                              <p:attrName>ppt_x</p:attrName>
                                            </p:attrNameLst>
                                          </p:cBhvr>
                                          <p:tavLst>
                                            <p:tav tm="0">
                                              <p:val>
                                                <p:strVal val="#ppt_x"/>
                                              </p:val>
                                            </p:tav>
                                            <p:tav tm="100000">
                                              <p:val>
                                                <p:strVal val="#ppt_x"/>
                                              </p:val>
                                            </p:tav>
                                          </p:tavLst>
                                        </p:anim>
                                        <p:anim calcmode="lin" valueType="num" p14:bounceEnd="25333">
                                          <p:cBhvr additive="base">
                                            <p:cTn id="14" dur="750" fill="hold"/>
                                            <p:tgtEl>
                                              <p:spTgt spid="5"/>
                                            </p:tgtEl>
                                            <p:attrNameLst>
                                              <p:attrName>ppt_y</p:attrName>
                                            </p:attrNameLst>
                                          </p:cBhvr>
                                          <p:tavLst>
                                            <p:tav tm="0">
                                              <p:val>
                                                <p:strVal val="0-#ppt_h/2"/>
                                              </p:val>
                                            </p:tav>
                                            <p:tav tm="100000">
                                              <p:val>
                                                <p:strVal val="#ppt_y"/>
                                              </p:val>
                                            </p:tav>
                                          </p:tavLst>
                                        </p:anim>
                                      </p:childTnLst>
                                    </p:cTn>
                                  </p:par>
                                </p:childTnLst>
                              </p:cTn>
                            </p:par>
                            <p:par>
                              <p:cTn id="15" fill="hold">
                                <p:stCondLst>
                                  <p:cond delay="2905"/>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3905"/>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fill="hold" display="0">
                      <p:stCondLst>
                        <p:cond delay="indefinite"/>
                      </p:stCondLst>
                      <p:endCondLst>
                        <p:cond evt="onStopAudio" delay="0">
                          <p:tgtEl>
                            <p:sldTgt/>
                          </p:tgtEl>
                        </p:cond>
                      </p:endCondLst>
                    </p:cTn>
                    <p:tgtEl>
                      <p:spTgt spid="7"/>
                    </p:tgtEl>
                  </p:cMediaNode>
                </p:audio>
              </p:childTnLst>
            </p:cTn>
          </p:par>
        </p:tnLst>
        <p:bldLst>
          <p:bldP spid="5" grpId="0"/>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16" presetClass="entr" presetSubtype="21"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barn(inVertical)">
                                          <p:cBhvr>
                                            <p:cTn id="9" dur="1000"/>
                                            <p:tgtEl>
                                              <p:spTgt spid="2"/>
                                            </p:tgtEl>
                                          </p:cBhvr>
                                        </p:animEffect>
                                      </p:childTnLst>
                                    </p:cTn>
                                  </p:par>
                                </p:childTnLst>
                              </p:cTn>
                            </p:par>
                            <p:par>
                              <p:cTn id="10" fill="hold">
                                <p:stCondLst>
                                  <p:cond delay="1000"/>
                                </p:stCondLst>
                                <p:childTnLst>
                                  <p:par>
                                    <p:cTn id="11" presetID="2" presetClass="entr" presetSubtype="1" fill="hold" grpId="0" nodeType="afterEffect">
                                      <p:stCondLst>
                                        <p:cond delay="0"/>
                                      </p:stCondLst>
                                      <p:iterate type="lt">
                                        <p:tmPct val="14000"/>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750" fill="hold"/>
                                            <p:tgtEl>
                                              <p:spTgt spid="5"/>
                                            </p:tgtEl>
                                            <p:attrNameLst>
                                              <p:attrName>ppt_x</p:attrName>
                                            </p:attrNameLst>
                                          </p:cBhvr>
                                          <p:tavLst>
                                            <p:tav tm="0">
                                              <p:val>
                                                <p:strVal val="#ppt_x"/>
                                              </p:val>
                                            </p:tav>
                                            <p:tav tm="100000">
                                              <p:val>
                                                <p:strVal val="#ppt_x"/>
                                              </p:val>
                                            </p:tav>
                                          </p:tavLst>
                                        </p:anim>
                                        <p:anim calcmode="lin" valueType="num">
                                          <p:cBhvr additive="base">
                                            <p:cTn id="14" dur="750" fill="hold"/>
                                            <p:tgtEl>
                                              <p:spTgt spid="5"/>
                                            </p:tgtEl>
                                            <p:attrNameLst>
                                              <p:attrName>ppt_y</p:attrName>
                                            </p:attrNameLst>
                                          </p:cBhvr>
                                          <p:tavLst>
                                            <p:tav tm="0">
                                              <p:val>
                                                <p:strVal val="0-#ppt_h/2"/>
                                              </p:val>
                                            </p:tav>
                                            <p:tav tm="100000">
                                              <p:val>
                                                <p:strVal val="#ppt_y"/>
                                              </p:val>
                                            </p:tav>
                                          </p:tavLst>
                                        </p:anim>
                                      </p:childTnLst>
                                    </p:cTn>
                                  </p:par>
                                </p:childTnLst>
                              </p:cTn>
                            </p:par>
                            <p:par>
                              <p:cTn id="15" fill="hold">
                                <p:stCondLst>
                                  <p:cond delay="2905"/>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3905"/>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fill="hold" display="0">
                      <p:stCondLst>
                        <p:cond delay="indefinite"/>
                      </p:stCondLst>
                      <p:endCondLst>
                        <p:cond evt="onStopAudio" delay="0">
                          <p:tgtEl>
                            <p:sldTgt/>
                          </p:tgtEl>
                        </p:cond>
                      </p:endCondLst>
                    </p:cTn>
                    <p:tgtEl>
                      <p:spTgt spid="7"/>
                    </p:tgtEl>
                  </p:cMediaNode>
                </p:audio>
              </p:childTnLst>
            </p:cTn>
          </p:par>
        </p:tnLst>
        <p:bldLst>
          <p:bldP spid="5" grpId="0"/>
          <p:bldP spid="6"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50" y="0"/>
            <a:ext cx="9144000" cy="5143500"/>
          </a:xfrm>
          <a:prstGeom prst="rect">
            <a:avLst/>
          </a:prstGeom>
        </p:spPr>
      </p:pic>
      <p:grpSp>
        <p:nvGrpSpPr>
          <p:cNvPr id="36" name="组合 35"/>
          <p:cNvGrpSpPr/>
          <p:nvPr/>
        </p:nvGrpSpPr>
        <p:grpSpPr>
          <a:xfrm>
            <a:off x="1624660" y="1059543"/>
            <a:ext cx="1491834" cy="1665955"/>
            <a:chOff x="1624660" y="1059543"/>
            <a:chExt cx="1491834" cy="1665955"/>
          </a:xfrm>
        </p:grpSpPr>
        <p:sp>
          <p:nvSpPr>
            <p:cNvPr id="7" name="同心圆 6"/>
            <p:cNvSpPr/>
            <p:nvPr/>
          </p:nvSpPr>
          <p:spPr>
            <a:xfrm>
              <a:off x="1624660" y="1233663"/>
              <a:ext cx="1491834" cy="1491835"/>
            </a:xfrm>
            <a:prstGeom prst="donut">
              <a:avLst>
                <a:gd name="adj" fmla="val 2112"/>
              </a:avLst>
            </a:prstGeom>
            <a:solidFill>
              <a:srgbClr val="06A6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grpSp>
          <p:nvGrpSpPr>
            <p:cNvPr id="8" name="组合 7"/>
            <p:cNvGrpSpPr/>
            <p:nvPr/>
          </p:nvGrpSpPr>
          <p:grpSpPr>
            <a:xfrm>
              <a:off x="2187724" y="1059543"/>
              <a:ext cx="365709" cy="416713"/>
              <a:chOff x="1966787" y="2704066"/>
              <a:chExt cx="611036" cy="696254"/>
            </a:xfrm>
          </p:grpSpPr>
          <p:sp>
            <p:nvSpPr>
              <p:cNvPr id="9" name="椭圆 8"/>
              <p:cNvSpPr/>
              <p:nvPr/>
            </p:nvSpPr>
            <p:spPr>
              <a:xfrm>
                <a:off x="1974442" y="2704066"/>
                <a:ext cx="595723" cy="595723"/>
              </a:xfrm>
              <a:prstGeom prst="ellipse">
                <a:avLst/>
              </a:prstGeom>
              <a:solidFill>
                <a:srgbClr val="06A6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sp>
            <p:nvSpPr>
              <p:cNvPr id="10" name="文本框 9"/>
              <p:cNvSpPr txBox="1"/>
              <p:nvPr/>
            </p:nvSpPr>
            <p:spPr>
              <a:xfrm>
                <a:off x="1966787" y="2704066"/>
                <a:ext cx="611036" cy="696254"/>
              </a:xfrm>
              <a:prstGeom prst="rect">
                <a:avLst/>
              </a:prstGeom>
              <a:noFill/>
            </p:spPr>
            <p:txBody>
              <a:bodyPr wrap="none" rtlCol="0">
                <a:spAutoFit/>
              </a:bodyPr>
              <a:lstStyle>
                <a:defPPr>
                  <a:defRPr lang="zh-CN"/>
                </a:defPPr>
                <a:lvl1pPr algn="ctr">
                  <a:defRPr sz="2000">
                    <a:solidFill>
                      <a:schemeClr val="tx1">
                        <a:lumMod val="65000"/>
                        <a:lumOff val="35000"/>
                      </a:schemeClr>
                    </a:solidFill>
                    <a:ea typeface="方正兰亭纤黑简体" panose="03000509000000000000" pitchFamily="65" charset="-122"/>
                    <a:cs typeface="Microsoft Himalaya" panose="01010100010101010101" pitchFamily="2" charset="0"/>
                  </a:defRPr>
                </a:lvl1pPr>
              </a:lstStyle>
              <a:p>
                <a:r>
                  <a:rPr lang="en-US" altLang="zh-CN" sz="1800" b="1" dirty="0">
                    <a:solidFill>
                      <a:srgbClr val="FDFDFD"/>
                    </a:solidFill>
                  </a:rPr>
                  <a:t>A</a:t>
                </a:r>
                <a:endParaRPr lang="zh-CN" altLang="en-US" sz="1800" b="1" dirty="0">
                  <a:solidFill>
                    <a:srgbClr val="FDFDFD"/>
                  </a:solidFill>
                </a:endParaRPr>
              </a:p>
            </p:txBody>
          </p:sp>
        </p:grpSp>
        <p:grpSp>
          <p:nvGrpSpPr>
            <p:cNvPr id="23" name="组合 22"/>
            <p:cNvGrpSpPr/>
            <p:nvPr/>
          </p:nvGrpSpPr>
          <p:grpSpPr>
            <a:xfrm>
              <a:off x="1884418" y="1493421"/>
              <a:ext cx="972321" cy="972322"/>
              <a:chOff x="1460016" y="3429000"/>
              <a:chExt cx="1624577" cy="1624577"/>
            </a:xfrm>
          </p:grpSpPr>
          <p:sp>
            <p:nvSpPr>
              <p:cNvPr id="24" name="椭圆 23"/>
              <p:cNvSpPr/>
              <p:nvPr/>
            </p:nvSpPr>
            <p:spPr>
              <a:xfrm>
                <a:off x="1460016" y="3429000"/>
                <a:ext cx="1624577" cy="1624577"/>
              </a:xfrm>
              <a:prstGeom prst="ellipse">
                <a:avLst/>
              </a:prstGeom>
              <a:solidFill>
                <a:srgbClr val="06A6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sp>
            <p:nvSpPr>
              <p:cNvPr id="25" name="矩形 24"/>
              <p:cNvSpPr/>
              <p:nvPr/>
            </p:nvSpPr>
            <p:spPr>
              <a:xfrm>
                <a:off x="1769600" y="3701063"/>
                <a:ext cx="1079905" cy="1079904"/>
              </a:xfrm>
              <a:prstGeom prst="rect">
                <a:avLst/>
              </a:prstGeom>
            </p:spPr>
            <p:txBody>
              <a:bodyPr wrap="none">
                <a:spAutoFit/>
              </a:bodyPr>
              <a:lstStyle/>
              <a:p>
                <a:r>
                  <a:rPr lang="zh-CN" altLang="en-US" sz="1800" b="1" dirty="0" smtClean="0">
                    <a:solidFill>
                      <a:srgbClr val="FDFDFD"/>
                    </a:solidFill>
                    <a:latin typeface="Microsoft YaHei" panose="020B0503020204020204" pitchFamily="34" charset="-122"/>
                    <a:ea typeface="Microsoft YaHei" panose="020B0503020204020204" pitchFamily="34" charset="-122"/>
                  </a:rPr>
                  <a:t>添加</a:t>
                </a:r>
                <a:endParaRPr lang="en-US" altLang="zh-CN" sz="1800" b="1" dirty="0" smtClean="0">
                  <a:solidFill>
                    <a:srgbClr val="FDFDFD"/>
                  </a:solidFill>
                  <a:latin typeface="Microsoft YaHei" panose="020B0503020204020204" pitchFamily="34" charset="-122"/>
                  <a:ea typeface="Microsoft YaHei" panose="020B0503020204020204" pitchFamily="34" charset="-122"/>
                </a:endParaRPr>
              </a:p>
              <a:p>
                <a:r>
                  <a:rPr lang="zh-CN" altLang="en-US" sz="1800" b="1" dirty="0">
                    <a:solidFill>
                      <a:srgbClr val="FDFDFD"/>
                    </a:solidFill>
                    <a:latin typeface="Microsoft YaHei" panose="020B0503020204020204" pitchFamily="34" charset="-122"/>
                    <a:ea typeface="Microsoft YaHei" panose="020B0503020204020204" pitchFamily="34" charset="-122"/>
                  </a:rPr>
                  <a:t>标题</a:t>
                </a:r>
                <a:endParaRPr lang="en-US" altLang="zh-CN" sz="1800" b="1" dirty="0">
                  <a:solidFill>
                    <a:srgbClr val="FDFDFD"/>
                  </a:solidFill>
                  <a:latin typeface="Microsoft YaHei" panose="020B0503020204020204" pitchFamily="34" charset="-122"/>
                  <a:ea typeface="Microsoft YaHei" panose="020B0503020204020204" pitchFamily="34" charset="-122"/>
                </a:endParaRPr>
              </a:p>
            </p:txBody>
          </p:sp>
        </p:grpSp>
      </p:grpSp>
      <p:grpSp>
        <p:nvGrpSpPr>
          <p:cNvPr id="37" name="组合 36"/>
          <p:cNvGrpSpPr/>
          <p:nvPr/>
        </p:nvGrpSpPr>
        <p:grpSpPr>
          <a:xfrm>
            <a:off x="3152489" y="1059543"/>
            <a:ext cx="1491834" cy="1665955"/>
            <a:chOff x="3152489" y="1059543"/>
            <a:chExt cx="1491834" cy="1665955"/>
          </a:xfrm>
        </p:grpSpPr>
        <p:sp>
          <p:nvSpPr>
            <p:cNvPr id="11" name="同心圆 10"/>
            <p:cNvSpPr/>
            <p:nvPr/>
          </p:nvSpPr>
          <p:spPr>
            <a:xfrm>
              <a:off x="3152489" y="1233663"/>
              <a:ext cx="1491834" cy="1491835"/>
            </a:xfrm>
            <a:prstGeom prst="donut">
              <a:avLst>
                <a:gd name="adj" fmla="val 2112"/>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grpSp>
          <p:nvGrpSpPr>
            <p:cNvPr id="12" name="组合 11"/>
            <p:cNvGrpSpPr/>
            <p:nvPr/>
          </p:nvGrpSpPr>
          <p:grpSpPr>
            <a:xfrm>
              <a:off x="3720134" y="1059543"/>
              <a:ext cx="356544" cy="416713"/>
              <a:chOff x="4527175" y="2704066"/>
              <a:chExt cx="595723" cy="696254"/>
            </a:xfrm>
          </p:grpSpPr>
          <p:sp>
            <p:nvSpPr>
              <p:cNvPr id="13" name="椭圆 12"/>
              <p:cNvSpPr/>
              <p:nvPr/>
            </p:nvSpPr>
            <p:spPr>
              <a:xfrm>
                <a:off x="4527175" y="2704066"/>
                <a:ext cx="595723" cy="595723"/>
              </a:xfrm>
              <a:prstGeom prst="ellipse">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sp>
            <p:nvSpPr>
              <p:cNvPr id="14" name="文本框 13"/>
              <p:cNvSpPr txBox="1"/>
              <p:nvPr/>
            </p:nvSpPr>
            <p:spPr>
              <a:xfrm>
                <a:off x="4528587" y="2704066"/>
                <a:ext cx="592903" cy="696254"/>
              </a:xfrm>
              <a:prstGeom prst="rect">
                <a:avLst/>
              </a:prstGeom>
              <a:noFill/>
            </p:spPr>
            <p:txBody>
              <a:bodyPr wrap="none" rtlCol="0">
                <a:spAutoFit/>
              </a:bodyPr>
              <a:lstStyle>
                <a:defPPr>
                  <a:defRPr lang="zh-CN"/>
                </a:defPPr>
                <a:lvl1pPr algn="ctr">
                  <a:defRPr sz="2000">
                    <a:solidFill>
                      <a:schemeClr val="tx1">
                        <a:lumMod val="65000"/>
                        <a:lumOff val="35000"/>
                      </a:schemeClr>
                    </a:solidFill>
                    <a:ea typeface="方正兰亭纤黑简体" panose="03000509000000000000" pitchFamily="65" charset="-122"/>
                    <a:cs typeface="Microsoft Himalaya" panose="01010100010101010101" pitchFamily="2" charset="0"/>
                  </a:defRPr>
                </a:lvl1pPr>
              </a:lstStyle>
              <a:p>
                <a:r>
                  <a:rPr lang="en-US" altLang="zh-CN" sz="1800" b="1" dirty="0">
                    <a:solidFill>
                      <a:srgbClr val="FDFDFD"/>
                    </a:solidFill>
                  </a:rPr>
                  <a:t>B</a:t>
                </a:r>
                <a:endParaRPr lang="zh-CN" altLang="en-US" sz="1800" b="1" dirty="0">
                  <a:solidFill>
                    <a:srgbClr val="FDFDFD"/>
                  </a:solidFill>
                </a:endParaRPr>
              </a:p>
            </p:txBody>
          </p:sp>
        </p:grpSp>
        <p:grpSp>
          <p:nvGrpSpPr>
            <p:cNvPr id="26" name="组合 25"/>
            <p:cNvGrpSpPr/>
            <p:nvPr/>
          </p:nvGrpSpPr>
          <p:grpSpPr>
            <a:xfrm>
              <a:off x="3412246" y="1493421"/>
              <a:ext cx="972321" cy="972322"/>
              <a:chOff x="4012749" y="3429000"/>
              <a:chExt cx="1624577" cy="1624577"/>
            </a:xfrm>
          </p:grpSpPr>
          <p:sp>
            <p:nvSpPr>
              <p:cNvPr id="27" name="椭圆 26"/>
              <p:cNvSpPr/>
              <p:nvPr/>
            </p:nvSpPr>
            <p:spPr>
              <a:xfrm>
                <a:off x="4012749" y="3429000"/>
                <a:ext cx="1624577" cy="1624577"/>
              </a:xfrm>
              <a:prstGeom prst="ellipse">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sp>
            <p:nvSpPr>
              <p:cNvPr id="28" name="矩形 27"/>
              <p:cNvSpPr/>
              <p:nvPr/>
            </p:nvSpPr>
            <p:spPr>
              <a:xfrm>
                <a:off x="4309726" y="3687480"/>
                <a:ext cx="1079905" cy="1079904"/>
              </a:xfrm>
              <a:prstGeom prst="rect">
                <a:avLst/>
              </a:prstGeom>
            </p:spPr>
            <p:txBody>
              <a:bodyPr wrap="none">
                <a:spAutoFit/>
              </a:bodyPr>
              <a:lstStyle/>
              <a:p>
                <a:r>
                  <a:rPr lang="zh-CN" altLang="en-US" sz="1800" b="1" dirty="0">
                    <a:solidFill>
                      <a:srgbClr val="FDFDFD"/>
                    </a:solidFill>
                    <a:latin typeface="Microsoft YaHei" panose="020B0503020204020204" pitchFamily="34" charset="-122"/>
                    <a:ea typeface="Microsoft YaHei" panose="020B0503020204020204" pitchFamily="34" charset="-122"/>
                  </a:rPr>
                  <a:t>添加</a:t>
                </a:r>
                <a:endParaRPr lang="en-US" altLang="zh-CN" sz="1800" b="1" dirty="0">
                  <a:solidFill>
                    <a:srgbClr val="FDFDFD"/>
                  </a:solidFill>
                  <a:latin typeface="Microsoft YaHei" panose="020B0503020204020204" pitchFamily="34" charset="-122"/>
                  <a:ea typeface="Microsoft YaHei" panose="020B0503020204020204" pitchFamily="34" charset="-122"/>
                </a:endParaRPr>
              </a:p>
              <a:p>
                <a:r>
                  <a:rPr lang="zh-CN" altLang="en-US" sz="1800" b="1" dirty="0">
                    <a:solidFill>
                      <a:srgbClr val="FDFDFD"/>
                    </a:solidFill>
                    <a:latin typeface="Microsoft YaHei" panose="020B0503020204020204" pitchFamily="34" charset="-122"/>
                    <a:ea typeface="Microsoft YaHei" panose="020B0503020204020204" pitchFamily="34" charset="-122"/>
                  </a:rPr>
                  <a:t>标题</a:t>
                </a:r>
                <a:endParaRPr lang="en-US" altLang="zh-CN" sz="1800" b="1" dirty="0">
                  <a:solidFill>
                    <a:srgbClr val="FDFDFD"/>
                  </a:solidFill>
                  <a:latin typeface="Microsoft YaHei" panose="020B0503020204020204" pitchFamily="34" charset="-122"/>
                  <a:ea typeface="Microsoft YaHei" panose="020B0503020204020204" pitchFamily="34" charset="-122"/>
                </a:endParaRPr>
              </a:p>
            </p:txBody>
          </p:sp>
        </p:grpSp>
      </p:grpSp>
      <p:grpSp>
        <p:nvGrpSpPr>
          <p:cNvPr id="38" name="组合 37"/>
          <p:cNvGrpSpPr/>
          <p:nvPr/>
        </p:nvGrpSpPr>
        <p:grpSpPr>
          <a:xfrm>
            <a:off x="4680317" y="1059543"/>
            <a:ext cx="1491834" cy="1665955"/>
            <a:chOff x="4680317" y="1059543"/>
            <a:chExt cx="1491834" cy="1665955"/>
          </a:xfrm>
        </p:grpSpPr>
        <p:sp>
          <p:nvSpPr>
            <p:cNvPr id="15" name="同心圆 14"/>
            <p:cNvSpPr/>
            <p:nvPr/>
          </p:nvSpPr>
          <p:spPr>
            <a:xfrm>
              <a:off x="4680317" y="1233663"/>
              <a:ext cx="1491834" cy="1491835"/>
            </a:xfrm>
            <a:prstGeom prst="donut">
              <a:avLst>
                <a:gd name="adj" fmla="val 2112"/>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grpSp>
          <p:nvGrpSpPr>
            <p:cNvPr id="16" name="组合 15"/>
            <p:cNvGrpSpPr/>
            <p:nvPr/>
          </p:nvGrpSpPr>
          <p:grpSpPr>
            <a:xfrm>
              <a:off x="5247963" y="1059543"/>
              <a:ext cx="356544" cy="416713"/>
              <a:chOff x="7079908" y="2704066"/>
              <a:chExt cx="595723" cy="696254"/>
            </a:xfrm>
          </p:grpSpPr>
          <p:sp>
            <p:nvSpPr>
              <p:cNvPr id="17" name="椭圆 16"/>
              <p:cNvSpPr/>
              <p:nvPr/>
            </p:nvSpPr>
            <p:spPr>
              <a:xfrm>
                <a:off x="7079908" y="2704066"/>
                <a:ext cx="595723" cy="595723"/>
              </a:xfrm>
              <a:prstGeom prst="ellipse">
                <a:avLst/>
              </a:prstGeom>
              <a:solidFill>
                <a:srgbClr val="FC9A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sp>
            <p:nvSpPr>
              <p:cNvPr id="18" name="文本框 17"/>
              <p:cNvSpPr txBox="1"/>
              <p:nvPr/>
            </p:nvSpPr>
            <p:spPr>
              <a:xfrm>
                <a:off x="7081875" y="2704066"/>
                <a:ext cx="577794" cy="696254"/>
              </a:xfrm>
              <a:prstGeom prst="rect">
                <a:avLst/>
              </a:prstGeom>
              <a:noFill/>
            </p:spPr>
            <p:txBody>
              <a:bodyPr wrap="none" rtlCol="0">
                <a:spAutoFit/>
              </a:bodyPr>
              <a:lstStyle>
                <a:defPPr>
                  <a:defRPr lang="zh-CN"/>
                </a:defPPr>
                <a:lvl1pPr algn="ctr">
                  <a:defRPr sz="2000">
                    <a:solidFill>
                      <a:schemeClr val="tx1">
                        <a:lumMod val="65000"/>
                        <a:lumOff val="35000"/>
                      </a:schemeClr>
                    </a:solidFill>
                    <a:ea typeface="方正兰亭纤黑简体" panose="03000509000000000000" pitchFamily="65" charset="-122"/>
                    <a:cs typeface="Microsoft Himalaya" panose="01010100010101010101" pitchFamily="2" charset="0"/>
                  </a:defRPr>
                </a:lvl1pPr>
              </a:lstStyle>
              <a:p>
                <a:r>
                  <a:rPr lang="en-US" altLang="zh-CN" sz="1800" b="1" dirty="0">
                    <a:solidFill>
                      <a:srgbClr val="FDFDFD"/>
                    </a:solidFill>
                  </a:rPr>
                  <a:t>C</a:t>
                </a:r>
                <a:endParaRPr lang="zh-CN" altLang="en-US" sz="1800" b="1" dirty="0">
                  <a:solidFill>
                    <a:srgbClr val="FDFDFD"/>
                  </a:solidFill>
                </a:endParaRPr>
              </a:p>
            </p:txBody>
          </p:sp>
        </p:grpSp>
        <p:grpSp>
          <p:nvGrpSpPr>
            <p:cNvPr id="29" name="组合 28"/>
            <p:cNvGrpSpPr/>
            <p:nvPr/>
          </p:nvGrpSpPr>
          <p:grpSpPr>
            <a:xfrm>
              <a:off x="4938323" y="1493421"/>
              <a:ext cx="972321" cy="972322"/>
              <a:chOff x="6562554" y="3429000"/>
              <a:chExt cx="1624577" cy="1624577"/>
            </a:xfrm>
          </p:grpSpPr>
          <p:sp>
            <p:nvSpPr>
              <p:cNvPr id="30" name="椭圆 29"/>
              <p:cNvSpPr/>
              <p:nvPr/>
            </p:nvSpPr>
            <p:spPr>
              <a:xfrm>
                <a:off x="6562554" y="3429000"/>
                <a:ext cx="1624577" cy="1624577"/>
              </a:xfrm>
              <a:prstGeom prst="ellipse">
                <a:avLst/>
              </a:prstGeom>
              <a:solidFill>
                <a:srgbClr val="FC9A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sp>
            <p:nvSpPr>
              <p:cNvPr id="31" name="矩形 30"/>
              <p:cNvSpPr/>
              <p:nvPr/>
            </p:nvSpPr>
            <p:spPr>
              <a:xfrm>
                <a:off x="6875067" y="3715132"/>
                <a:ext cx="1079905" cy="1079904"/>
              </a:xfrm>
              <a:prstGeom prst="rect">
                <a:avLst/>
              </a:prstGeom>
            </p:spPr>
            <p:txBody>
              <a:bodyPr wrap="none">
                <a:spAutoFit/>
              </a:bodyPr>
              <a:lstStyle/>
              <a:p>
                <a:r>
                  <a:rPr lang="zh-CN" altLang="en-US" sz="1800" b="1" dirty="0">
                    <a:solidFill>
                      <a:srgbClr val="FDFDFD"/>
                    </a:solidFill>
                    <a:latin typeface="Microsoft YaHei" panose="020B0503020204020204" pitchFamily="34" charset="-122"/>
                    <a:ea typeface="Microsoft YaHei" panose="020B0503020204020204" pitchFamily="34" charset="-122"/>
                  </a:rPr>
                  <a:t>添加</a:t>
                </a:r>
                <a:endParaRPr lang="en-US" altLang="zh-CN" sz="1800" b="1" dirty="0">
                  <a:solidFill>
                    <a:srgbClr val="FDFDFD"/>
                  </a:solidFill>
                  <a:latin typeface="Microsoft YaHei" panose="020B0503020204020204" pitchFamily="34" charset="-122"/>
                  <a:ea typeface="Microsoft YaHei" panose="020B0503020204020204" pitchFamily="34" charset="-122"/>
                </a:endParaRPr>
              </a:p>
              <a:p>
                <a:r>
                  <a:rPr lang="zh-CN" altLang="en-US" sz="1800" b="1" dirty="0">
                    <a:solidFill>
                      <a:srgbClr val="FDFDFD"/>
                    </a:solidFill>
                    <a:latin typeface="Microsoft YaHei" panose="020B0503020204020204" pitchFamily="34" charset="-122"/>
                    <a:ea typeface="Microsoft YaHei" panose="020B0503020204020204" pitchFamily="34" charset="-122"/>
                  </a:rPr>
                  <a:t>标题</a:t>
                </a:r>
                <a:endParaRPr lang="en-US" altLang="zh-CN" sz="1800" b="1" dirty="0">
                  <a:solidFill>
                    <a:srgbClr val="FDFDFD"/>
                  </a:solidFill>
                  <a:latin typeface="Microsoft YaHei" panose="020B0503020204020204" pitchFamily="34" charset="-122"/>
                  <a:ea typeface="Microsoft YaHei" panose="020B0503020204020204" pitchFamily="34" charset="-122"/>
                </a:endParaRPr>
              </a:p>
            </p:txBody>
          </p:sp>
        </p:grpSp>
      </p:grpSp>
      <p:grpSp>
        <p:nvGrpSpPr>
          <p:cNvPr id="39" name="组合 38"/>
          <p:cNvGrpSpPr/>
          <p:nvPr/>
        </p:nvGrpSpPr>
        <p:grpSpPr>
          <a:xfrm>
            <a:off x="6208145" y="1059543"/>
            <a:ext cx="1491834" cy="1665955"/>
            <a:chOff x="6208145" y="1059543"/>
            <a:chExt cx="1491834" cy="1665955"/>
          </a:xfrm>
        </p:grpSpPr>
        <p:sp>
          <p:nvSpPr>
            <p:cNvPr id="19" name="同心圆 18"/>
            <p:cNvSpPr/>
            <p:nvPr/>
          </p:nvSpPr>
          <p:spPr>
            <a:xfrm>
              <a:off x="6208145" y="1233663"/>
              <a:ext cx="1491834" cy="1491835"/>
            </a:xfrm>
            <a:prstGeom prst="donut">
              <a:avLst>
                <a:gd name="adj" fmla="val 2112"/>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grpSp>
          <p:nvGrpSpPr>
            <p:cNvPr id="20" name="组合 19"/>
            <p:cNvGrpSpPr/>
            <p:nvPr/>
          </p:nvGrpSpPr>
          <p:grpSpPr>
            <a:xfrm>
              <a:off x="6767059" y="1059543"/>
              <a:ext cx="372944" cy="416713"/>
              <a:chOff x="9618046" y="2704066"/>
              <a:chExt cx="623124" cy="696254"/>
            </a:xfrm>
          </p:grpSpPr>
          <p:sp>
            <p:nvSpPr>
              <p:cNvPr id="21" name="椭圆 20"/>
              <p:cNvSpPr/>
              <p:nvPr/>
            </p:nvSpPr>
            <p:spPr>
              <a:xfrm>
                <a:off x="9631747" y="2704066"/>
                <a:ext cx="595723" cy="595723"/>
              </a:xfrm>
              <a:prstGeom prst="ellipse">
                <a:avLst/>
              </a:prstGeom>
              <a:solidFill>
                <a:srgbClr val="FA7F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sp>
            <p:nvSpPr>
              <p:cNvPr id="22" name="文本框 21"/>
              <p:cNvSpPr txBox="1"/>
              <p:nvPr/>
            </p:nvSpPr>
            <p:spPr>
              <a:xfrm>
                <a:off x="9618046" y="2704066"/>
                <a:ext cx="623124" cy="696254"/>
              </a:xfrm>
              <a:prstGeom prst="rect">
                <a:avLst/>
              </a:prstGeom>
              <a:noFill/>
            </p:spPr>
            <p:txBody>
              <a:bodyPr wrap="none" rtlCol="0">
                <a:spAutoFit/>
              </a:bodyPr>
              <a:lstStyle>
                <a:defPPr>
                  <a:defRPr lang="zh-CN"/>
                </a:defPPr>
                <a:lvl1pPr algn="ctr">
                  <a:defRPr sz="2000">
                    <a:solidFill>
                      <a:schemeClr val="tx1">
                        <a:lumMod val="65000"/>
                        <a:lumOff val="35000"/>
                      </a:schemeClr>
                    </a:solidFill>
                    <a:ea typeface="方正兰亭纤黑简体" panose="03000509000000000000" pitchFamily="65" charset="-122"/>
                    <a:cs typeface="Microsoft Himalaya" panose="01010100010101010101" pitchFamily="2" charset="0"/>
                  </a:defRPr>
                </a:lvl1pPr>
              </a:lstStyle>
              <a:p>
                <a:r>
                  <a:rPr lang="en-US" altLang="zh-CN" sz="1800" b="1" dirty="0">
                    <a:solidFill>
                      <a:srgbClr val="FDFDFD"/>
                    </a:solidFill>
                  </a:rPr>
                  <a:t>D</a:t>
                </a:r>
                <a:endParaRPr lang="zh-CN" altLang="en-US" sz="1800" b="1" dirty="0">
                  <a:solidFill>
                    <a:srgbClr val="FDFDFD"/>
                  </a:solidFill>
                </a:endParaRPr>
              </a:p>
            </p:txBody>
          </p:sp>
        </p:grpSp>
        <p:grpSp>
          <p:nvGrpSpPr>
            <p:cNvPr id="32" name="组合 31"/>
            <p:cNvGrpSpPr/>
            <p:nvPr/>
          </p:nvGrpSpPr>
          <p:grpSpPr>
            <a:xfrm>
              <a:off x="6467368" y="1493421"/>
              <a:ext cx="972321" cy="972322"/>
              <a:chOff x="9117321" y="3429000"/>
              <a:chExt cx="1624577" cy="1624577"/>
            </a:xfrm>
          </p:grpSpPr>
          <p:sp>
            <p:nvSpPr>
              <p:cNvPr id="33" name="椭圆 32"/>
              <p:cNvSpPr/>
              <p:nvPr/>
            </p:nvSpPr>
            <p:spPr>
              <a:xfrm>
                <a:off x="9117321" y="3429000"/>
                <a:ext cx="1624577" cy="1624577"/>
              </a:xfrm>
              <a:prstGeom prst="ellipse">
                <a:avLst/>
              </a:prstGeom>
              <a:solidFill>
                <a:srgbClr val="FA7F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bg1"/>
                  </a:solidFill>
                </a:endParaRPr>
              </a:p>
            </p:txBody>
          </p:sp>
          <p:sp>
            <p:nvSpPr>
              <p:cNvPr id="34" name="矩形 33"/>
              <p:cNvSpPr/>
              <p:nvPr/>
            </p:nvSpPr>
            <p:spPr>
              <a:xfrm>
                <a:off x="9426905" y="3715132"/>
                <a:ext cx="1079905" cy="1079904"/>
              </a:xfrm>
              <a:prstGeom prst="rect">
                <a:avLst/>
              </a:prstGeom>
            </p:spPr>
            <p:txBody>
              <a:bodyPr wrap="none">
                <a:spAutoFit/>
              </a:bodyPr>
              <a:lstStyle/>
              <a:p>
                <a:r>
                  <a:rPr lang="zh-CN" altLang="en-US" sz="1800" b="1" dirty="0">
                    <a:solidFill>
                      <a:srgbClr val="FDFDFD"/>
                    </a:solidFill>
                    <a:latin typeface="Microsoft YaHei" panose="020B0503020204020204" pitchFamily="34" charset="-122"/>
                    <a:ea typeface="Microsoft YaHei" panose="020B0503020204020204" pitchFamily="34" charset="-122"/>
                  </a:rPr>
                  <a:t>添加</a:t>
                </a:r>
                <a:endParaRPr lang="en-US" altLang="zh-CN" sz="1800" b="1" dirty="0">
                  <a:solidFill>
                    <a:srgbClr val="FDFDFD"/>
                  </a:solidFill>
                  <a:latin typeface="Microsoft YaHei" panose="020B0503020204020204" pitchFamily="34" charset="-122"/>
                  <a:ea typeface="Microsoft YaHei" panose="020B0503020204020204" pitchFamily="34" charset="-122"/>
                </a:endParaRPr>
              </a:p>
              <a:p>
                <a:r>
                  <a:rPr lang="zh-CN" altLang="en-US" sz="1800" b="1" dirty="0">
                    <a:solidFill>
                      <a:srgbClr val="FDFDFD"/>
                    </a:solidFill>
                    <a:latin typeface="Microsoft YaHei" panose="020B0503020204020204" pitchFamily="34" charset="-122"/>
                    <a:ea typeface="Microsoft YaHei" panose="020B0503020204020204" pitchFamily="34" charset="-122"/>
                  </a:rPr>
                  <a:t>标题</a:t>
                </a:r>
                <a:endParaRPr lang="en-US" altLang="zh-CN" sz="1800" b="1" dirty="0">
                  <a:solidFill>
                    <a:srgbClr val="FDFDFD"/>
                  </a:solidFill>
                  <a:latin typeface="Microsoft YaHei" panose="020B0503020204020204" pitchFamily="34" charset="-122"/>
                  <a:ea typeface="Microsoft YaHei" panose="020B0503020204020204" pitchFamily="34" charset="-122"/>
                </a:endParaRPr>
              </a:p>
            </p:txBody>
          </p:sp>
        </p:grpSp>
      </p:gr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17" presetClass="entr" presetSubtype="1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750" fill="hold"/>
                                        <p:tgtEl>
                                          <p:spTgt spid="36"/>
                                        </p:tgtEl>
                                        <p:attrNameLst>
                                          <p:attrName>ppt_w</p:attrName>
                                        </p:attrNameLst>
                                      </p:cBhvr>
                                      <p:tavLst>
                                        <p:tav tm="0">
                                          <p:val>
                                            <p:fltVal val="0"/>
                                          </p:val>
                                        </p:tav>
                                        <p:tav tm="100000">
                                          <p:val>
                                            <p:strVal val="#ppt_w"/>
                                          </p:val>
                                        </p:tav>
                                      </p:tavLst>
                                    </p:anim>
                                    <p:anim calcmode="lin" valueType="num">
                                      <p:cBhvr>
                                        <p:cTn id="12" dur="750" fill="hold"/>
                                        <p:tgtEl>
                                          <p:spTgt spid="36"/>
                                        </p:tgtEl>
                                        <p:attrNameLst>
                                          <p:attrName>ppt_h</p:attrName>
                                        </p:attrNameLst>
                                      </p:cBhvr>
                                      <p:tavLst>
                                        <p:tav tm="0">
                                          <p:val>
                                            <p:strVal val="#ppt_h"/>
                                          </p:val>
                                        </p:tav>
                                        <p:tav tm="100000">
                                          <p:val>
                                            <p:strVal val="#ppt_h"/>
                                          </p:val>
                                        </p:tav>
                                      </p:tavLst>
                                    </p:anim>
                                  </p:childTnLst>
                                </p:cTn>
                              </p:par>
                            </p:childTnLst>
                          </p:cTn>
                        </p:par>
                        <p:par>
                          <p:cTn id="13" fill="hold">
                            <p:stCondLst>
                              <p:cond delay="1750"/>
                            </p:stCondLst>
                            <p:childTnLst>
                              <p:par>
                                <p:cTn id="14" presetID="17" presetClass="entr" presetSubtype="10"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750" fill="hold"/>
                                        <p:tgtEl>
                                          <p:spTgt spid="37"/>
                                        </p:tgtEl>
                                        <p:attrNameLst>
                                          <p:attrName>ppt_w</p:attrName>
                                        </p:attrNameLst>
                                      </p:cBhvr>
                                      <p:tavLst>
                                        <p:tav tm="0">
                                          <p:val>
                                            <p:fltVal val="0"/>
                                          </p:val>
                                        </p:tav>
                                        <p:tav tm="100000">
                                          <p:val>
                                            <p:strVal val="#ppt_w"/>
                                          </p:val>
                                        </p:tav>
                                      </p:tavLst>
                                    </p:anim>
                                    <p:anim calcmode="lin" valueType="num">
                                      <p:cBhvr>
                                        <p:cTn id="17" dur="750" fill="hold"/>
                                        <p:tgtEl>
                                          <p:spTgt spid="37"/>
                                        </p:tgtEl>
                                        <p:attrNameLst>
                                          <p:attrName>ppt_h</p:attrName>
                                        </p:attrNameLst>
                                      </p:cBhvr>
                                      <p:tavLst>
                                        <p:tav tm="0">
                                          <p:val>
                                            <p:strVal val="#ppt_h"/>
                                          </p:val>
                                        </p:tav>
                                        <p:tav tm="100000">
                                          <p:val>
                                            <p:strVal val="#ppt_h"/>
                                          </p:val>
                                        </p:tav>
                                      </p:tavLst>
                                    </p:anim>
                                  </p:childTnLst>
                                </p:cTn>
                              </p:par>
                            </p:childTnLst>
                          </p:cTn>
                        </p:par>
                        <p:par>
                          <p:cTn id="18" fill="hold">
                            <p:stCondLst>
                              <p:cond delay="2500"/>
                            </p:stCondLst>
                            <p:childTnLst>
                              <p:par>
                                <p:cTn id="19" presetID="17" presetClass="entr" presetSubtype="10"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750" fill="hold"/>
                                        <p:tgtEl>
                                          <p:spTgt spid="38"/>
                                        </p:tgtEl>
                                        <p:attrNameLst>
                                          <p:attrName>ppt_w</p:attrName>
                                        </p:attrNameLst>
                                      </p:cBhvr>
                                      <p:tavLst>
                                        <p:tav tm="0">
                                          <p:val>
                                            <p:fltVal val="0"/>
                                          </p:val>
                                        </p:tav>
                                        <p:tav tm="100000">
                                          <p:val>
                                            <p:strVal val="#ppt_w"/>
                                          </p:val>
                                        </p:tav>
                                      </p:tavLst>
                                    </p:anim>
                                    <p:anim calcmode="lin" valueType="num">
                                      <p:cBhvr>
                                        <p:cTn id="22" dur="750" fill="hold"/>
                                        <p:tgtEl>
                                          <p:spTgt spid="38"/>
                                        </p:tgtEl>
                                        <p:attrNameLst>
                                          <p:attrName>ppt_h</p:attrName>
                                        </p:attrNameLst>
                                      </p:cBhvr>
                                      <p:tavLst>
                                        <p:tav tm="0">
                                          <p:val>
                                            <p:strVal val="#ppt_h"/>
                                          </p:val>
                                        </p:tav>
                                        <p:tav tm="100000">
                                          <p:val>
                                            <p:strVal val="#ppt_h"/>
                                          </p:val>
                                        </p:tav>
                                      </p:tavLst>
                                    </p:anim>
                                  </p:childTnLst>
                                </p:cTn>
                              </p:par>
                            </p:childTnLst>
                          </p:cTn>
                        </p:par>
                        <p:par>
                          <p:cTn id="23" fill="hold">
                            <p:stCondLst>
                              <p:cond delay="3250"/>
                            </p:stCondLst>
                            <p:childTnLst>
                              <p:par>
                                <p:cTn id="24" presetID="17" presetClass="entr" presetSubtype="10"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750" fill="hold"/>
                                        <p:tgtEl>
                                          <p:spTgt spid="39"/>
                                        </p:tgtEl>
                                        <p:attrNameLst>
                                          <p:attrName>ppt_w</p:attrName>
                                        </p:attrNameLst>
                                      </p:cBhvr>
                                      <p:tavLst>
                                        <p:tav tm="0">
                                          <p:val>
                                            <p:fltVal val="0"/>
                                          </p:val>
                                        </p:tav>
                                        <p:tav tm="100000">
                                          <p:val>
                                            <p:strVal val="#ppt_w"/>
                                          </p:val>
                                        </p:tav>
                                      </p:tavLst>
                                    </p:anim>
                                    <p:anim calcmode="lin" valueType="num">
                                      <p:cBhvr>
                                        <p:cTn id="27" dur="750" fill="hold"/>
                                        <p:tgtEl>
                                          <p:spTgt spid="3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750" y="0"/>
            <a:ext cx="9144000" cy="5143500"/>
          </a:xfrm>
          <a:prstGeom prst="rect">
            <a:avLst/>
          </a:prstGeom>
        </p:spPr>
      </p:pic>
      <p:grpSp>
        <p:nvGrpSpPr>
          <p:cNvPr id="3" name="组合 2"/>
          <p:cNvGrpSpPr/>
          <p:nvPr/>
        </p:nvGrpSpPr>
        <p:grpSpPr>
          <a:xfrm>
            <a:off x="3297181" y="1519858"/>
            <a:ext cx="638175" cy="622698"/>
            <a:chOff x="3297181" y="1519858"/>
            <a:chExt cx="638175" cy="622698"/>
          </a:xfrm>
        </p:grpSpPr>
        <p:grpSp>
          <p:nvGrpSpPr>
            <p:cNvPr id="35" name="组合 53"/>
            <p:cNvGrpSpPr>
              <a:grpSpLocks/>
            </p:cNvGrpSpPr>
            <p:nvPr>
              <p:custDataLst>
                <p:tags r:id="rId8"/>
              </p:custDataLst>
            </p:nvPr>
          </p:nvGrpSpPr>
          <p:grpSpPr bwMode="auto">
            <a:xfrm>
              <a:off x="3304325" y="1560341"/>
              <a:ext cx="583406" cy="582215"/>
              <a:chOff x="1188720" y="1335024"/>
              <a:chExt cx="900000" cy="900000"/>
            </a:xfrm>
          </p:grpSpPr>
          <p:sp>
            <p:nvSpPr>
              <p:cNvPr id="40" name="矩形 39"/>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1" name="直接连接符 55"/>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42" name="直接连接符 56"/>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5" name="文本框 54"/>
            <p:cNvSpPr txBox="1"/>
            <p:nvPr>
              <p:custDataLst>
                <p:tags r:id="rId9"/>
              </p:custDataLst>
            </p:nvPr>
          </p:nvSpPr>
          <p:spPr>
            <a:xfrm>
              <a:off x="3297181" y="1519858"/>
              <a:ext cx="638175"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第</a:t>
              </a:r>
            </a:p>
          </p:txBody>
        </p:sp>
      </p:grpSp>
      <p:grpSp>
        <p:nvGrpSpPr>
          <p:cNvPr id="4" name="组合 3"/>
          <p:cNvGrpSpPr/>
          <p:nvPr/>
        </p:nvGrpSpPr>
        <p:grpSpPr>
          <a:xfrm>
            <a:off x="3988934" y="1519858"/>
            <a:ext cx="639366" cy="622698"/>
            <a:chOff x="3988934" y="1519858"/>
            <a:chExt cx="639366" cy="622698"/>
          </a:xfrm>
        </p:grpSpPr>
        <p:grpSp>
          <p:nvGrpSpPr>
            <p:cNvPr id="43" name="组合 57"/>
            <p:cNvGrpSpPr>
              <a:grpSpLocks/>
            </p:cNvGrpSpPr>
            <p:nvPr>
              <p:custDataLst>
                <p:tags r:id="rId6"/>
              </p:custDataLst>
            </p:nvPr>
          </p:nvGrpSpPr>
          <p:grpSpPr bwMode="auto">
            <a:xfrm>
              <a:off x="3997269" y="1560341"/>
              <a:ext cx="582215" cy="582215"/>
              <a:chOff x="1188720" y="1335024"/>
              <a:chExt cx="900000" cy="900000"/>
            </a:xfrm>
          </p:grpSpPr>
          <p:sp>
            <p:nvSpPr>
              <p:cNvPr id="44" name="矩形 43"/>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5" name="直接连接符 59"/>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46" name="直接连接符 60"/>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6" name="文本框 55"/>
            <p:cNvSpPr txBox="1"/>
            <p:nvPr>
              <p:custDataLst>
                <p:tags r:id="rId7"/>
              </p:custDataLst>
            </p:nvPr>
          </p:nvSpPr>
          <p:spPr>
            <a:xfrm>
              <a:off x="3988934" y="1519858"/>
              <a:ext cx="639366"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一</a:t>
              </a:r>
            </a:p>
          </p:txBody>
        </p:sp>
      </p:grpSp>
      <p:grpSp>
        <p:nvGrpSpPr>
          <p:cNvPr id="5" name="组合 4"/>
          <p:cNvGrpSpPr/>
          <p:nvPr/>
        </p:nvGrpSpPr>
        <p:grpSpPr>
          <a:xfrm>
            <a:off x="4681877" y="1519858"/>
            <a:ext cx="639366" cy="622698"/>
            <a:chOff x="4681877" y="1519858"/>
            <a:chExt cx="639366" cy="622698"/>
          </a:xfrm>
        </p:grpSpPr>
        <p:grpSp>
          <p:nvGrpSpPr>
            <p:cNvPr id="47" name="组合 61"/>
            <p:cNvGrpSpPr>
              <a:grpSpLocks/>
            </p:cNvGrpSpPr>
            <p:nvPr>
              <p:custDataLst>
                <p:tags r:id="rId4"/>
              </p:custDataLst>
            </p:nvPr>
          </p:nvGrpSpPr>
          <p:grpSpPr bwMode="auto">
            <a:xfrm>
              <a:off x="4690213" y="1560341"/>
              <a:ext cx="582215" cy="582215"/>
              <a:chOff x="1188720" y="1335024"/>
              <a:chExt cx="900000" cy="900000"/>
            </a:xfrm>
          </p:grpSpPr>
          <p:sp>
            <p:nvSpPr>
              <p:cNvPr id="48" name="矩形 47"/>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9" name="直接连接符 63"/>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50" name="直接连接符 64"/>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7" name="文本框 56"/>
            <p:cNvSpPr txBox="1"/>
            <p:nvPr>
              <p:custDataLst>
                <p:tags r:id="rId5"/>
              </p:custDataLst>
            </p:nvPr>
          </p:nvSpPr>
          <p:spPr>
            <a:xfrm>
              <a:off x="4681877" y="1519858"/>
              <a:ext cx="639366"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章</a:t>
              </a:r>
            </a:p>
          </p:txBody>
        </p:sp>
      </p:grpSp>
      <p:grpSp>
        <p:nvGrpSpPr>
          <p:cNvPr id="6" name="组合 5"/>
          <p:cNvGrpSpPr/>
          <p:nvPr/>
        </p:nvGrpSpPr>
        <p:grpSpPr>
          <a:xfrm>
            <a:off x="5374821" y="1519858"/>
            <a:ext cx="638175" cy="622698"/>
            <a:chOff x="5374821" y="1519858"/>
            <a:chExt cx="638175" cy="622698"/>
          </a:xfrm>
        </p:grpSpPr>
        <p:grpSp>
          <p:nvGrpSpPr>
            <p:cNvPr id="51" name="组合 65"/>
            <p:cNvGrpSpPr>
              <a:grpSpLocks/>
            </p:cNvGrpSpPr>
            <p:nvPr>
              <p:custDataLst>
                <p:tags r:id="rId2"/>
              </p:custDataLst>
            </p:nvPr>
          </p:nvGrpSpPr>
          <p:grpSpPr bwMode="auto">
            <a:xfrm>
              <a:off x="5381965" y="1560341"/>
              <a:ext cx="583406" cy="582215"/>
              <a:chOff x="1188720" y="1335024"/>
              <a:chExt cx="900000" cy="900000"/>
            </a:xfrm>
          </p:grpSpPr>
          <p:sp>
            <p:nvSpPr>
              <p:cNvPr id="52" name="矩形 51"/>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53" name="直接连接符 67"/>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54" name="直接连接符 68"/>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8" name="文本框 57"/>
            <p:cNvSpPr txBox="1"/>
            <p:nvPr>
              <p:custDataLst>
                <p:tags r:id="rId3"/>
              </p:custDataLst>
            </p:nvPr>
          </p:nvSpPr>
          <p:spPr>
            <a:xfrm>
              <a:off x="5374821" y="1519858"/>
              <a:ext cx="638175"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节</a:t>
              </a:r>
            </a:p>
          </p:txBody>
        </p:sp>
      </p:grpSp>
      <p:sp>
        <p:nvSpPr>
          <p:cNvPr id="63" name="文本框 77"/>
          <p:cNvSpPr txBox="1">
            <a:spLocks noChangeArrowheads="1"/>
          </p:cNvSpPr>
          <p:nvPr>
            <p:custDataLst>
              <p:tags r:id="rId1"/>
            </p:custDataLst>
          </p:nvPr>
        </p:nvSpPr>
        <p:spPr bwMode="auto">
          <a:xfrm>
            <a:off x="2892368" y="2183038"/>
            <a:ext cx="3374231"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200" dirty="0">
                <a:solidFill>
                  <a:schemeClr val="bg1">
                    <a:lumMod val="50000"/>
                  </a:schemeClr>
                </a:solidFill>
                <a:latin typeface="幼圆" panose="02010509060101010101" pitchFamily="49" charset="-122"/>
                <a:ea typeface="幼圆" panose="02010509060101010101" pitchFamily="49" charset="-122"/>
              </a:rPr>
              <a:t>您的内容请写在这里您的内容请写在这里您的内容请写在这里您的内容您的内容请写在这里</a:t>
            </a:r>
            <a:endParaRPr lang="en-US" altLang="zh-CN" sz="1200" dirty="0">
              <a:solidFill>
                <a:schemeClr val="bg1">
                  <a:lumMod val="50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243637174"/>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left)">
                                      <p:cBhvr>
                                        <p:cTn id="27"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482330" y="4453189"/>
            <a:ext cx="529559" cy="529559"/>
            <a:chOff x="6588983" y="2230703"/>
            <a:chExt cx="533400" cy="533400"/>
          </a:xfrm>
        </p:grpSpPr>
        <p:sp>
          <p:nvSpPr>
            <p:cNvPr id="10" name="椭圆 9"/>
            <p:cNvSpPr/>
            <p:nvPr/>
          </p:nvSpPr>
          <p:spPr>
            <a:xfrm>
              <a:off x="6588983" y="2230703"/>
              <a:ext cx="533400" cy="533400"/>
            </a:xfrm>
            <a:prstGeom prst="ellipse">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05" fontAlgn="ctr"/>
              <a:endParaRPr lang="zh-CN" altLang="en-US" sz="1400" dirty="0">
                <a:solidFill>
                  <a:prstClr val="white"/>
                </a:solidFill>
                <a:latin typeface="Arial" panose="020B0604020202020204" pitchFamily="34" charset="0"/>
                <a:cs typeface="Arial" panose="020B0604020202020204" pitchFamily="34" charset="0"/>
              </a:endParaRPr>
            </a:p>
          </p:txBody>
        </p:sp>
        <p:sp>
          <p:nvSpPr>
            <p:cNvPr id="11" name="矩形 10"/>
            <p:cNvSpPr/>
            <p:nvPr/>
          </p:nvSpPr>
          <p:spPr>
            <a:xfrm>
              <a:off x="6591485" y="2253452"/>
              <a:ext cx="517192" cy="427813"/>
            </a:xfrm>
            <a:prstGeom prst="rect">
              <a:avLst/>
            </a:prstGeom>
            <a:noFill/>
          </p:spPr>
          <p:txBody>
            <a:bodyPr wrap="square" rtlCol="0" anchor="ctr">
              <a:spAutoFit/>
            </a:bodyPr>
            <a:lstStyle/>
            <a:p>
              <a:pPr algn="ctr" defTabSz="685705" fontAlgn="ctr">
                <a:lnSpc>
                  <a:spcPct val="120000"/>
                </a:lnSpc>
              </a:pPr>
              <a:r>
                <a:rPr lang="en-US" altLang="zh-CN" sz="1800" dirty="0">
                  <a:solidFill>
                    <a:prstClr val="white"/>
                  </a:solidFill>
                  <a:latin typeface="Arial" panose="020B0604020202020204" pitchFamily="34" charset="0"/>
                  <a:cs typeface="Arial" panose="020B0604020202020204" pitchFamily="34" charset="0"/>
                </a:rPr>
                <a:t>02</a:t>
              </a:r>
              <a:endParaRPr lang="zh-CN" altLang="en-US" sz="1800" dirty="0">
                <a:solidFill>
                  <a:prstClr val="white"/>
                </a:solidFill>
                <a:latin typeface="Arial" panose="020B0604020202020204" pitchFamily="34" charset="0"/>
                <a:cs typeface="Arial" panose="020B0604020202020204" pitchFamily="34" charset="0"/>
              </a:endParaRPr>
            </a:p>
          </p:txBody>
        </p:sp>
      </p:grpSp>
      <p:grpSp>
        <p:nvGrpSpPr>
          <p:cNvPr id="12" name="组合 11"/>
          <p:cNvGrpSpPr/>
          <p:nvPr/>
        </p:nvGrpSpPr>
        <p:grpSpPr>
          <a:xfrm>
            <a:off x="1345600" y="1383968"/>
            <a:ext cx="2803646" cy="493492"/>
            <a:chOff x="1794132" y="1751161"/>
            <a:chExt cx="3738195" cy="657989"/>
          </a:xfrm>
        </p:grpSpPr>
        <p:sp>
          <p:nvSpPr>
            <p:cNvPr id="13" name="矩形 12"/>
            <p:cNvSpPr/>
            <p:nvPr/>
          </p:nvSpPr>
          <p:spPr>
            <a:xfrm>
              <a:off x="1794132" y="1751161"/>
              <a:ext cx="3738195" cy="657989"/>
            </a:xfrm>
            <a:prstGeom prst="rect">
              <a:avLst/>
            </a:pr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a:off x="3037383" y="1849332"/>
              <a:ext cx="2339083" cy="523212"/>
            </a:xfrm>
            <a:prstGeom prst="rect">
              <a:avLst/>
            </a:prstGeom>
          </p:spPr>
          <p:txBody>
            <a:bodyPr wrap="none" lIns="68573" tIns="34287" rIns="68573" bIns="34287">
              <a:spAutoFit/>
            </a:bodyPr>
            <a:lstStyle/>
            <a:p>
              <a:pPr algn="r" defTabSz="685705"/>
              <a:r>
                <a:rPr lang="zh-CN" altLang="en-US" sz="2100" b="1" dirty="0">
                  <a:solidFill>
                    <a:srgbClr val="FDFDFD"/>
                  </a:solidFill>
                  <a:latin typeface="微软雅黑" pitchFamily="34" charset="-122"/>
                  <a:ea typeface="微软雅黑" pitchFamily="34" charset="-122"/>
                </a:rPr>
                <a:t>学习目标之一</a:t>
              </a:r>
              <a:endParaRPr lang="en-US" altLang="zh-CN" sz="2100" b="1" dirty="0">
                <a:solidFill>
                  <a:srgbClr val="FDFDFD"/>
                </a:solidFill>
                <a:latin typeface="微软雅黑" pitchFamily="34" charset="-122"/>
                <a:ea typeface="微软雅黑" pitchFamily="34" charset="-122"/>
              </a:endParaRPr>
            </a:p>
          </p:txBody>
        </p:sp>
      </p:grpSp>
      <p:sp>
        <p:nvSpPr>
          <p:cNvPr id="15" name="矩形 47"/>
          <p:cNvSpPr>
            <a:spLocks noChangeArrowheads="1"/>
          </p:cNvSpPr>
          <p:nvPr/>
        </p:nvSpPr>
        <p:spPr bwMode="auto">
          <a:xfrm>
            <a:off x="1287898" y="3959752"/>
            <a:ext cx="2885096"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05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sp>
        <p:nvSpPr>
          <p:cNvPr id="16" name="矩形 15"/>
          <p:cNvSpPr/>
          <p:nvPr/>
        </p:nvSpPr>
        <p:spPr>
          <a:xfrm>
            <a:off x="1345600" y="2007386"/>
            <a:ext cx="2769692" cy="1794985"/>
          </a:xfrm>
          <a:prstGeom prst="rect">
            <a:avLst/>
          </a:prstGeom>
          <a:blipFill>
            <a:blip r:embed="rId3"/>
            <a:srcRect/>
            <a:stretch>
              <a:fillRect l="1" r="1"/>
            </a:stretch>
          </a:blipFill>
          <a:ln w="38100">
            <a:solidFill>
              <a:srgbClr val="75CF2C"/>
            </a:solid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defTabSz="685705"/>
            <a:endParaRPr lang="zh-CN" altLang="en-US" sz="1400">
              <a:solidFill>
                <a:prstClr val="white"/>
              </a:solidFill>
            </a:endParaRPr>
          </a:p>
        </p:txBody>
      </p:sp>
      <p:sp>
        <p:nvSpPr>
          <p:cNvPr id="17" name="矩形 16"/>
          <p:cNvSpPr/>
          <p:nvPr/>
        </p:nvSpPr>
        <p:spPr>
          <a:xfrm>
            <a:off x="5169345" y="2504652"/>
            <a:ext cx="2769692" cy="1794985"/>
          </a:xfrm>
          <a:prstGeom prst="rect">
            <a:avLst/>
          </a:prstGeom>
          <a:blipFill>
            <a:blip r:embed="rId4"/>
            <a:srcRect/>
            <a:stretch>
              <a:fillRect l="1" r="1"/>
            </a:stretch>
          </a:blipFill>
          <a:ln w="38100">
            <a:solidFill>
              <a:srgbClr val="3880FA"/>
            </a:solid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defTabSz="685705"/>
            <a:endParaRPr lang="zh-CN" altLang="en-US" sz="1400">
              <a:solidFill>
                <a:prstClr val="white"/>
              </a:solidFill>
            </a:endParaRPr>
          </a:p>
        </p:txBody>
      </p:sp>
      <p:sp>
        <p:nvSpPr>
          <p:cNvPr id="18" name="矩形 47"/>
          <p:cNvSpPr>
            <a:spLocks noChangeArrowheads="1"/>
          </p:cNvSpPr>
          <p:nvPr/>
        </p:nvSpPr>
        <p:spPr bwMode="auto">
          <a:xfrm>
            <a:off x="5116795" y="1784365"/>
            <a:ext cx="282224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05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grpSp>
        <p:nvGrpSpPr>
          <p:cNvPr id="19" name="组合 18"/>
          <p:cNvGrpSpPr/>
          <p:nvPr/>
        </p:nvGrpSpPr>
        <p:grpSpPr>
          <a:xfrm>
            <a:off x="5169343" y="4471224"/>
            <a:ext cx="2769694" cy="493492"/>
            <a:chOff x="6892457" y="5867502"/>
            <a:chExt cx="3692925" cy="657989"/>
          </a:xfrm>
        </p:grpSpPr>
        <p:sp>
          <p:nvSpPr>
            <p:cNvPr id="20" name="矩形 19"/>
            <p:cNvSpPr/>
            <p:nvPr/>
          </p:nvSpPr>
          <p:spPr>
            <a:xfrm flipH="1">
              <a:off x="6892457" y="5867502"/>
              <a:ext cx="3692925" cy="657989"/>
            </a:xfrm>
            <a:prstGeom prst="rect">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矩形 20"/>
            <p:cNvSpPr/>
            <p:nvPr/>
          </p:nvSpPr>
          <p:spPr>
            <a:xfrm>
              <a:off x="7229368" y="5934889"/>
              <a:ext cx="2339082" cy="523212"/>
            </a:xfrm>
            <a:prstGeom prst="rect">
              <a:avLst/>
            </a:prstGeom>
          </p:spPr>
          <p:txBody>
            <a:bodyPr wrap="none" lIns="68573" tIns="34287" rIns="68573" bIns="34287">
              <a:spAutoFit/>
            </a:bodyPr>
            <a:lstStyle/>
            <a:p>
              <a:pPr algn="r" defTabSz="685705"/>
              <a:r>
                <a:rPr lang="zh-CN" altLang="en-US" sz="2100" b="1" dirty="0">
                  <a:solidFill>
                    <a:srgbClr val="FDFDFD"/>
                  </a:solidFill>
                  <a:latin typeface="微软雅黑" pitchFamily="34" charset="-122"/>
                  <a:ea typeface="微软雅黑" pitchFamily="34" charset="-122"/>
                </a:rPr>
                <a:t>学习目标之一</a:t>
              </a:r>
              <a:endParaRPr lang="en-US" altLang="zh-CN" sz="2100" b="1" dirty="0">
                <a:solidFill>
                  <a:srgbClr val="FDFDFD"/>
                </a:solidFill>
                <a:latin typeface="微软雅黑" pitchFamily="34" charset="-122"/>
                <a:ea typeface="微软雅黑" pitchFamily="34" charset="-122"/>
              </a:endParaRPr>
            </a:p>
          </p:txBody>
        </p:sp>
      </p:grpSp>
      <p:grpSp>
        <p:nvGrpSpPr>
          <p:cNvPr id="26" name="组合 25"/>
          <p:cNvGrpSpPr/>
          <p:nvPr/>
        </p:nvGrpSpPr>
        <p:grpSpPr>
          <a:xfrm>
            <a:off x="4309793" y="1385392"/>
            <a:ext cx="529559" cy="529559"/>
            <a:chOff x="6588983" y="2230703"/>
            <a:chExt cx="533400" cy="533400"/>
          </a:xfrm>
        </p:grpSpPr>
        <p:sp>
          <p:nvSpPr>
            <p:cNvPr id="27" name="椭圆 26"/>
            <p:cNvSpPr/>
            <p:nvPr/>
          </p:nvSpPr>
          <p:spPr>
            <a:xfrm>
              <a:off x="6588983" y="2230703"/>
              <a:ext cx="533400" cy="533400"/>
            </a:xfrm>
            <a:prstGeom prst="ellipse">
              <a:avLst/>
            </a:pr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05" fontAlgn="ctr"/>
              <a:endParaRPr lang="zh-CN" altLang="en-US" sz="1400" dirty="0">
                <a:solidFill>
                  <a:prstClr val="white"/>
                </a:solidFill>
                <a:latin typeface="Arial" panose="020B0604020202020204" pitchFamily="34" charset="0"/>
                <a:cs typeface="Arial" panose="020B0604020202020204" pitchFamily="34" charset="0"/>
              </a:endParaRPr>
            </a:p>
          </p:txBody>
        </p:sp>
        <p:sp>
          <p:nvSpPr>
            <p:cNvPr id="28" name="矩形 27"/>
            <p:cNvSpPr/>
            <p:nvPr/>
          </p:nvSpPr>
          <p:spPr>
            <a:xfrm>
              <a:off x="6602998" y="2264965"/>
              <a:ext cx="517192" cy="427813"/>
            </a:xfrm>
            <a:prstGeom prst="rect">
              <a:avLst/>
            </a:prstGeom>
            <a:noFill/>
          </p:spPr>
          <p:txBody>
            <a:bodyPr wrap="square" rtlCol="0" anchor="ctr">
              <a:spAutoFit/>
            </a:bodyPr>
            <a:lstStyle/>
            <a:p>
              <a:pPr algn="ctr" defTabSz="685705" fontAlgn="ctr">
                <a:lnSpc>
                  <a:spcPct val="120000"/>
                </a:lnSpc>
              </a:pPr>
              <a:r>
                <a:rPr lang="en-US" altLang="zh-CN" sz="1800" dirty="0">
                  <a:solidFill>
                    <a:srgbClr val="FDFDFD"/>
                  </a:solidFill>
                  <a:latin typeface="Arial" panose="020B0604020202020204" pitchFamily="34" charset="0"/>
                  <a:cs typeface="Arial" panose="020B0604020202020204" pitchFamily="34" charset="0"/>
                </a:rPr>
                <a:t>01</a:t>
              </a:r>
              <a:endParaRPr lang="zh-CN" altLang="en-US" sz="1800" dirty="0">
                <a:solidFill>
                  <a:srgbClr val="FDFDFD"/>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89372813"/>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Scale>
                                      <p:cBhvr>
                                        <p:cTn id="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6"/>
                                        </p:tgtEl>
                                        <p:attrNameLst>
                                          <p:attrName>ppt_x</p:attrName>
                                          <p:attrName>ppt_y</p:attrName>
                                        </p:attrNameLst>
                                      </p:cBhvr>
                                    </p:animMotion>
                                    <p:animEffect transition="in" filter="fade">
                                      <p:cBhvr>
                                        <p:cTn id="9" dur="1000"/>
                                        <p:tgtEl>
                                          <p:spTgt spid="1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5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4000"/>
                            </p:stCondLst>
                            <p:childTnLst>
                              <p:par>
                                <p:cTn id="41" presetID="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4134" y="1490400"/>
            <a:ext cx="1554020" cy="1460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2659" y="3058768"/>
            <a:ext cx="1554020" cy="1460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7953" y="1490401"/>
            <a:ext cx="1552386" cy="1460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组合 11"/>
          <p:cNvGrpSpPr/>
          <p:nvPr/>
        </p:nvGrpSpPr>
        <p:grpSpPr>
          <a:xfrm>
            <a:off x="968039" y="1490400"/>
            <a:ext cx="1976299" cy="3043673"/>
            <a:chOff x="1648360" y="1368599"/>
            <a:chExt cx="2635065" cy="4058230"/>
          </a:xfrm>
          <a:solidFill>
            <a:srgbClr val="75CF2C"/>
          </a:solidFill>
        </p:grpSpPr>
        <p:sp>
          <p:nvSpPr>
            <p:cNvPr id="13" name="矩形 12"/>
            <p:cNvSpPr/>
            <p:nvPr/>
          </p:nvSpPr>
          <p:spPr>
            <a:xfrm flipH="1">
              <a:off x="1648360" y="1368599"/>
              <a:ext cx="2635065" cy="4058230"/>
            </a:xfrm>
            <a:prstGeom prst="rect">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7246" tIns="38623" rIns="77246" bIns="38623" anchor="ctr"/>
            <a:lstStyle/>
            <a:p>
              <a:pPr algn="ctr"/>
              <a:endParaRPr lang="zh-CN" altLang="en-US">
                <a:solidFill>
                  <a:schemeClr val="accent6">
                    <a:lumMod val="75000"/>
                  </a:schemeClr>
                </a:solidFill>
                <a:latin typeface="微软雅黑" pitchFamily="34" charset="-122"/>
                <a:ea typeface="微软雅黑" pitchFamily="34" charset="-122"/>
              </a:endParaRPr>
            </a:p>
          </p:txBody>
        </p:sp>
        <p:sp>
          <p:nvSpPr>
            <p:cNvPr id="14" name="TextBox 47"/>
            <p:cNvSpPr txBox="1"/>
            <p:nvPr/>
          </p:nvSpPr>
          <p:spPr>
            <a:xfrm>
              <a:off x="1648360" y="3521751"/>
              <a:ext cx="2635065" cy="646331"/>
            </a:xfrm>
            <a:prstGeom prst="rect">
              <a:avLst/>
            </a:prstGeom>
            <a:grpFill/>
          </p:spPr>
          <p:txBody>
            <a:bodyPr vert="horz" wrap="square" lIns="68580" tIns="34290" rIns="68580" bIns="34290" numCol="1" anchor="t" anchorCtr="0" compatLnSpc="1">
              <a:prstTxWarp prst="textNoShape">
                <a:avLst/>
              </a:prstTxWarp>
              <a:spAutoFit/>
            </a:bodyPr>
            <a:lstStyle/>
            <a:p>
              <a:pPr lvl="0" algn="ctr" fontAlgn="base">
                <a:spcBef>
                  <a:spcPct val="0"/>
                </a:spcBef>
                <a:spcAft>
                  <a:spcPct val="0"/>
                </a:spcAft>
              </a:pPr>
              <a:r>
                <a:rPr lang="zh-CN" altLang="en-US" sz="2700" b="1" dirty="0">
                  <a:solidFill>
                    <a:schemeClr val="bg1"/>
                  </a:solidFill>
                  <a:latin typeface="微软雅黑" pitchFamily="34" charset="-122"/>
                  <a:ea typeface="微软雅黑" pitchFamily="34" charset="-122"/>
                  <a:cs typeface="宋体" pitchFamily="2" charset="-122"/>
                </a:rPr>
                <a:t>能力实训</a:t>
              </a:r>
            </a:p>
          </p:txBody>
        </p:sp>
      </p:grpSp>
      <p:grpSp>
        <p:nvGrpSpPr>
          <p:cNvPr id="15" name="组合 14"/>
          <p:cNvGrpSpPr/>
          <p:nvPr/>
        </p:nvGrpSpPr>
        <p:grpSpPr>
          <a:xfrm>
            <a:off x="3116318" y="3058157"/>
            <a:ext cx="1554020" cy="1460966"/>
            <a:chOff x="2481508" y="2554055"/>
            <a:chExt cx="1839814" cy="1728197"/>
          </a:xfrm>
          <a:solidFill>
            <a:srgbClr val="3880FA"/>
          </a:solidFill>
          <a:effectLst/>
        </p:grpSpPr>
        <p:sp>
          <p:nvSpPr>
            <p:cNvPr id="16" name="矩形 15"/>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7" name="TextBox 51"/>
            <p:cNvSpPr txBox="1"/>
            <p:nvPr/>
          </p:nvSpPr>
          <p:spPr>
            <a:xfrm>
              <a:off x="2650644" y="3244756"/>
              <a:ext cx="1512168" cy="873776"/>
            </a:xfrm>
            <a:prstGeom prst="rect">
              <a:avLst/>
            </a:prstGeom>
            <a:grpFill/>
          </p:spPr>
          <p:txBody>
            <a:bodyPr wrap="square" rtlCol="0">
              <a:spAutoFit/>
            </a:bodyPr>
            <a:lstStyle/>
            <a:p>
              <a:pPr algn="ctr"/>
              <a:r>
                <a:rPr lang="zh-CN" altLang="en-US" sz="1050" dirty="0">
                  <a:solidFill>
                    <a:srgbClr val="FDFDFD"/>
                  </a:solidFill>
                  <a:latin typeface="微软雅黑" pitchFamily="34" charset="-122"/>
                  <a:ea typeface="微软雅黑" pitchFamily="34" charset="-122"/>
                </a:rPr>
                <a:t>项目分析项目分析</a:t>
              </a:r>
              <a:endParaRPr lang="en-US" altLang="zh-CN" sz="1050" dirty="0">
                <a:solidFill>
                  <a:srgbClr val="FDFDFD"/>
                </a:solidFill>
                <a:latin typeface="微软雅黑" pitchFamily="34" charset="-122"/>
                <a:ea typeface="微软雅黑" pitchFamily="34" charset="-122"/>
              </a:endParaRPr>
            </a:p>
            <a:p>
              <a:pPr algn="ctr"/>
              <a:r>
                <a:rPr lang="zh-CN" altLang="en-US" sz="1050" dirty="0">
                  <a:solidFill>
                    <a:srgbClr val="FDFDFD"/>
                  </a:solidFill>
                  <a:latin typeface="微软雅黑" pitchFamily="34" charset="-122"/>
                  <a:ea typeface="微软雅黑" pitchFamily="34" charset="-122"/>
                </a:rPr>
                <a:t>项目分析项目分析</a:t>
              </a:r>
            </a:p>
            <a:p>
              <a:pPr algn="ctr"/>
              <a:r>
                <a:rPr lang="zh-CN" altLang="en-US" sz="1050" dirty="0">
                  <a:solidFill>
                    <a:srgbClr val="FDFDFD"/>
                  </a:solidFill>
                  <a:latin typeface="微软雅黑" pitchFamily="34" charset="-122"/>
                  <a:ea typeface="微软雅黑" pitchFamily="34" charset="-122"/>
                </a:rPr>
                <a:t>项目分析项目分析</a:t>
              </a:r>
            </a:p>
            <a:p>
              <a:pPr algn="ctr"/>
              <a:r>
                <a:rPr lang="zh-CN" altLang="en-US" sz="1050" dirty="0">
                  <a:solidFill>
                    <a:srgbClr val="FDFDFD"/>
                  </a:solidFill>
                  <a:latin typeface="微软雅黑" pitchFamily="34" charset="-122"/>
                  <a:ea typeface="微软雅黑" pitchFamily="34" charset="-122"/>
                </a:rPr>
                <a:t>项目分析项目分析</a:t>
              </a:r>
            </a:p>
          </p:txBody>
        </p:sp>
        <p:sp>
          <p:nvSpPr>
            <p:cNvPr id="18" name="TextBox 52"/>
            <p:cNvSpPr txBox="1"/>
            <p:nvPr/>
          </p:nvSpPr>
          <p:spPr>
            <a:xfrm>
              <a:off x="2725515" y="2793644"/>
              <a:ext cx="1351800" cy="436888"/>
            </a:xfrm>
            <a:prstGeom prst="rect">
              <a:avLst/>
            </a:prstGeom>
            <a:grpFill/>
          </p:spPr>
          <p:txBody>
            <a:bodyPr wrap="square" rtlCol="0">
              <a:spAutoFit/>
            </a:bodyPr>
            <a:lstStyle/>
            <a:p>
              <a:pPr algn="ctr"/>
              <a:r>
                <a:rPr lang="zh-CN" altLang="en-US" sz="1800" b="1" dirty="0">
                  <a:solidFill>
                    <a:srgbClr val="FDFDFD"/>
                  </a:solidFill>
                  <a:latin typeface="微软雅黑" pitchFamily="34" charset="-122"/>
                  <a:ea typeface="微软雅黑" pitchFamily="34" charset="-122"/>
                </a:rPr>
                <a:t>教学分析</a:t>
              </a:r>
              <a:endParaRPr lang="en-US" altLang="zh-CN" sz="1800" b="1" dirty="0">
                <a:solidFill>
                  <a:srgbClr val="FDFDFD"/>
                </a:solidFill>
                <a:latin typeface="微软雅黑" pitchFamily="34" charset="-122"/>
                <a:ea typeface="微软雅黑" pitchFamily="34" charset="-122"/>
              </a:endParaRPr>
            </a:p>
          </p:txBody>
        </p:sp>
      </p:grpSp>
      <p:grpSp>
        <p:nvGrpSpPr>
          <p:cNvPr id="19" name="组合 18"/>
          <p:cNvGrpSpPr/>
          <p:nvPr/>
        </p:nvGrpSpPr>
        <p:grpSpPr>
          <a:xfrm>
            <a:off x="4782659" y="1490401"/>
            <a:ext cx="1554020" cy="1460966"/>
            <a:chOff x="4454299" y="699537"/>
            <a:chExt cx="1839814" cy="1728197"/>
          </a:xfrm>
          <a:solidFill>
            <a:srgbClr val="FC9A0A"/>
          </a:solidFill>
          <a:effectLst/>
        </p:grpSpPr>
        <p:sp>
          <p:nvSpPr>
            <p:cNvPr id="20" name="矩形 19"/>
            <p:cNvSpPr/>
            <p:nvPr/>
          </p:nvSpPr>
          <p:spPr>
            <a:xfrm flipV="1">
              <a:off x="4454299" y="699537"/>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1" name="TextBox 55"/>
            <p:cNvSpPr txBox="1"/>
            <p:nvPr/>
          </p:nvSpPr>
          <p:spPr>
            <a:xfrm>
              <a:off x="4618122" y="1392293"/>
              <a:ext cx="1512168" cy="873776"/>
            </a:xfrm>
            <a:prstGeom prst="rect">
              <a:avLst/>
            </a:prstGeom>
            <a:grpFill/>
          </p:spPr>
          <p:txBody>
            <a:bodyPr wrap="square" rtlCol="0">
              <a:spAutoFit/>
            </a:bodyPr>
            <a:lstStyle/>
            <a:p>
              <a:pPr algn="ctr"/>
              <a:r>
                <a:rPr lang="zh-CN" altLang="en-US" sz="1050" dirty="0">
                  <a:solidFill>
                    <a:srgbClr val="FDFDFD"/>
                  </a:solidFill>
                  <a:latin typeface="微软雅黑" pitchFamily="34" charset="-122"/>
                  <a:ea typeface="微软雅黑" pitchFamily="34" charset="-122"/>
                </a:rPr>
                <a:t>项目实施项目实施</a:t>
              </a:r>
              <a:endParaRPr lang="en-US" altLang="zh-CN" sz="1050" dirty="0">
                <a:solidFill>
                  <a:srgbClr val="FDFDFD"/>
                </a:solidFill>
                <a:latin typeface="微软雅黑" pitchFamily="34" charset="-122"/>
                <a:ea typeface="微软雅黑" pitchFamily="34" charset="-122"/>
              </a:endParaRPr>
            </a:p>
            <a:p>
              <a:pPr algn="ctr"/>
              <a:r>
                <a:rPr lang="zh-CN" altLang="en-US" sz="1050" dirty="0">
                  <a:solidFill>
                    <a:srgbClr val="FDFDFD"/>
                  </a:solidFill>
                  <a:latin typeface="微软雅黑" pitchFamily="34" charset="-122"/>
                  <a:ea typeface="微软雅黑" pitchFamily="34" charset="-122"/>
                </a:rPr>
                <a:t>项目实施项目实施</a:t>
              </a:r>
            </a:p>
            <a:p>
              <a:pPr algn="ctr"/>
              <a:r>
                <a:rPr lang="zh-CN" altLang="en-US" sz="1050" dirty="0">
                  <a:solidFill>
                    <a:srgbClr val="FDFDFD"/>
                  </a:solidFill>
                  <a:latin typeface="微软雅黑" pitchFamily="34" charset="-122"/>
                  <a:ea typeface="微软雅黑" pitchFamily="34" charset="-122"/>
                </a:rPr>
                <a:t>项目实施项目实施</a:t>
              </a:r>
            </a:p>
            <a:p>
              <a:pPr algn="ctr"/>
              <a:r>
                <a:rPr lang="zh-CN" altLang="en-US" sz="1050" dirty="0">
                  <a:solidFill>
                    <a:srgbClr val="FDFDFD"/>
                  </a:solidFill>
                  <a:latin typeface="微软雅黑" pitchFamily="34" charset="-122"/>
                  <a:ea typeface="微软雅黑" pitchFamily="34" charset="-122"/>
                </a:rPr>
                <a:t>项目实施项目实施</a:t>
              </a:r>
            </a:p>
          </p:txBody>
        </p:sp>
        <p:sp>
          <p:nvSpPr>
            <p:cNvPr id="26" name="TextBox 56"/>
            <p:cNvSpPr txBox="1"/>
            <p:nvPr/>
          </p:nvSpPr>
          <p:spPr>
            <a:xfrm>
              <a:off x="4693170" y="958049"/>
              <a:ext cx="1368150" cy="436888"/>
            </a:xfrm>
            <a:prstGeom prst="rect">
              <a:avLst/>
            </a:prstGeom>
            <a:grpFill/>
          </p:spPr>
          <p:txBody>
            <a:bodyPr wrap="square" rtlCol="0">
              <a:spAutoFit/>
            </a:bodyPr>
            <a:lstStyle/>
            <a:p>
              <a:pPr algn="ctr"/>
              <a:r>
                <a:rPr lang="zh-CN" altLang="en-US" sz="1800" b="1" dirty="0">
                  <a:solidFill>
                    <a:srgbClr val="FDFDFD"/>
                  </a:solidFill>
                  <a:latin typeface="微软雅黑" pitchFamily="34" charset="-122"/>
                  <a:ea typeface="微软雅黑" pitchFamily="34" charset="-122"/>
                </a:rPr>
                <a:t>教学实施</a:t>
              </a:r>
              <a:endParaRPr lang="en-US" altLang="zh-CN" sz="1800" b="1" dirty="0">
                <a:solidFill>
                  <a:srgbClr val="FDFDFD"/>
                </a:solidFill>
                <a:latin typeface="微软雅黑" pitchFamily="34" charset="-122"/>
                <a:ea typeface="微软雅黑" pitchFamily="34" charset="-122"/>
              </a:endParaRPr>
            </a:p>
          </p:txBody>
        </p:sp>
      </p:grpSp>
      <p:grpSp>
        <p:nvGrpSpPr>
          <p:cNvPr id="27" name="组合 26"/>
          <p:cNvGrpSpPr/>
          <p:nvPr/>
        </p:nvGrpSpPr>
        <p:grpSpPr>
          <a:xfrm>
            <a:off x="6454134" y="3058161"/>
            <a:ext cx="1554020" cy="1460966"/>
            <a:chOff x="6433169" y="2554060"/>
            <a:chExt cx="1839814" cy="1728197"/>
          </a:xfrm>
          <a:solidFill>
            <a:srgbClr val="FA7FB3"/>
          </a:solidFill>
          <a:effectLst/>
        </p:grpSpPr>
        <p:sp>
          <p:nvSpPr>
            <p:cNvPr id="28" name="矩形 27"/>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9" name="TextBox 59"/>
            <p:cNvSpPr txBox="1"/>
            <p:nvPr/>
          </p:nvSpPr>
          <p:spPr>
            <a:xfrm>
              <a:off x="6596992" y="3244756"/>
              <a:ext cx="1512168" cy="873776"/>
            </a:xfrm>
            <a:prstGeom prst="rect">
              <a:avLst/>
            </a:prstGeom>
            <a:grpFill/>
          </p:spPr>
          <p:txBody>
            <a:bodyPr wrap="square" rtlCol="0">
              <a:spAutoFit/>
            </a:bodyPr>
            <a:lstStyle/>
            <a:p>
              <a:pPr algn="ctr"/>
              <a:r>
                <a:rPr lang="zh-CN" altLang="en-US" sz="1050" dirty="0">
                  <a:solidFill>
                    <a:srgbClr val="FDFDFD"/>
                  </a:solidFill>
                  <a:latin typeface="微软雅黑" pitchFamily="34" charset="-122"/>
                  <a:ea typeface="微软雅黑" pitchFamily="34" charset="-122"/>
                </a:rPr>
                <a:t>项目验收项目验收</a:t>
              </a:r>
              <a:endParaRPr lang="en-US" altLang="zh-CN" sz="1050" dirty="0">
                <a:solidFill>
                  <a:srgbClr val="FDFDFD"/>
                </a:solidFill>
                <a:latin typeface="微软雅黑" pitchFamily="34" charset="-122"/>
                <a:ea typeface="微软雅黑" pitchFamily="34" charset="-122"/>
              </a:endParaRPr>
            </a:p>
            <a:p>
              <a:pPr algn="ctr"/>
              <a:r>
                <a:rPr lang="zh-CN" altLang="en-US" sz="1050" dirty="0">
                  <a:solidFill>
                    <a:srgbClr val="FDFDFD"/>
                  </a:solidFill>
                  <a:latin typeface="微软雅黑" pitchFamily="34" charset="-122"/>
                  <a:ea typeface="微软雅黑" pitchFamily="34" charset="-122"/>
                </a:rPr>
                <a:t>项目验收项目验收</a:t>
              </a:r>
            </a:p>
            <a:p>
              <a:pPr algn="ctr"/>
              <a:r>
                <a:rPr lang="zh-CN" altLang="en-US" sz="1050" dirty="0">
                  <a:solidFill>
                    <a:srgbClr val="FDFDFD"/>
                  </a:solidFill>
                  <a:latin typeface="微软雅黑" pitchFamily="34" charset="-122"/>
                  <a:ea typeface="微软雅黑" pitchFamily="34" charset="-122"/>
                </a:rPr>
                <a:t>项目验收项目验收</a:t>
              </a:r>
            </a:p>
            <a:p>
              <a:pPr algn="ctr"/>
              <a:r>
                <a:rPr lang="zh-CN" altLang="en-US" sz="1050" dirty="0">
                  <a:solidFill>
                    <a:srgbClr val="FDFDFD"/>
                  </a:solidFill>
                  <a:latin typeface="微软雅黑" pitchFamily="34" charset="-122"/>
                  <a:ea typeface="微软雅黑" pitchFamily="34" charset="-122"/>
                </a:rPr>
                <a:t>项目验收项目验收</a:t>
              </a:r>
            </a:p>
          </p:txBody>
        </p:sp>
        <p:sp>
          <p:nvSpPr>
            <p:cNvPr id="30" name="TextBox 60"/>
            <p:cNvSpPr txBox="1"/>
            <p:nvPr/>
          </p:nvSpPr>
          <p:spPr>
            <a:xfrm>
              <a:off x="6669000" y="2784815"/>
              <a:ext cx="1368152" cy="436888"/>
            </a:xfrm>
            <a:prstGeom prst="rect">
              <a:avLst/>
            </a:prstGeom>
            <a:grpFill/>
          </p:spPr>
          <p:txBody>
            <a:bodyPr wrap="square" rtlCol="0">
              <a:spAutoFit/>
            </a:bodyPr>
            <a:lstStyle/>
            <a:p>
              <a:pPr algn="ctr"/>
              <a:r>
                <a:rPr lang="zh-CN" altLang="en-US" sz="1800" b="1" dirty="0">
                  <a:solidFill>
                    <a:srgbClr val="FDFDFD"/>
                  </a:solidFill>
                  <a:latin typeface="微软雅黑" pitchFamily="34" charset="-122"/>
                  <a:ea typeface="微软雅黑" pitchFamily="34" charset="-122"/>
                </a:rPr>
                <a:t>教学验收</a:t>
              </a:r>
              <a:endParaRPr lang="en-US" altLang="zh-CN" sz="1800" b="1" dirty="0">
                <a:solidFill>
                  <a:srgbClr val="FDFDFD"/>
                </a:solidFill>
                <a:latin typeface="微软雅黑" pitchFamily="34" charset="-122"/>
                <a:ea typeface="微软雅黑" pitchFamily="34" charset="-122"/>
              </a:endParaRPr>
            </a:p>
          </p:txBody>
        </p:sp>
      </p:grpSp>
      <p:sp>
        <p:nvSpPr>
          <p:cNvPr id="31" name="Freeform 22"/>
          <p:cNvSpPr>
            <a:spLocks noEditPoints="1"/>
          </p:cNvSpPr>
          <p:nvPr/>
        </p:nvSpPr>
        <p:spPr bwMode="auto">
          <a:xfrm>
            <a:off x="1722353" y="2220884"/>
            <a:ext cx="467669" cy="549203"/>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Tree>
    <p:extLst>
      <p:ext uri="{BB962C8B-B14F-4D97-AF65-F5344CB8AC3E}">
        <p14:creationId xmlns:p14="http://schemas.microsoft.com/office/powerpoint/2010/main" val="1354900652"/>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750"/>
                                        <p:tgtEl>
                                          <p:spTgt spid="12"/>
                                        </p:tgtEl>
                                      </p:cBhvr>
                                    </p:animEffect>
                                  </p:childTnLst>
                                </p:cTn>
                              </p:par>
                            </p:childTnLst>
                          </p:cTn>
                        </p:par>
                        <p:par>
                          <p:cTn id="8" fill="hold">
                            <p:stCondLst>
                              <p:cond delay="750"/>
                            </p:stCondLst>
                            <p:childTnLst>
                              <p:par>
                                <p:cTn id="9" presetID="2" presetClass="entr" presetSubtype="1" decel="2800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2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ppt_x"/>
                                          </p:val>
                                        </p:tav>
                                        <p:tav tm="100000">
                                          <p:val>
                                            <p:strVal val="#ppt_x"/>
                                          </p:val>
                                        </p:tav>
                                      </p:tavLst>
                                    </p:anim>
                                    <p:anim calcmode="lin" valueType="num">
                                      <p:cBhvr additive="base">
                                        <p:cTn id="16" dur="75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ppt_x"/>
                                          </p:val>
                                        </p:tav>
                                        <p:tav tm="100000">
                                          <p:val>
                                            <p:strVal val="#ppt_x"/>
                                          </p:val>
                                        </p:tav>
                                      </p:tavLst>
                                    </p:anim>
                                    <p:anim calcmode="lin" valueType="num">
                                      <p:cBhvr additive="base">
                                        <p:cTn id="20" dur="750" fill="hold"/>
                                        <p:tgtEl>
                                          <p:spTgt spid="9"/>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4" decel="2800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750" fill="hold"/>
                                        <p:tgtEl>
                                          <p:spTgt spid="15"/>
                                        </p:tgtEl>
                                        <p:attrNameLst>
                                          <p:attrName>ppt_x</p:attrName>
                                        </p:attrNameLst>
                                      </p:cBhvr>
                                      <p:tavLst>
                                        <p:tav tm="0">
                                          <p:val>
                                            <p:strVal val="#ppt_x"/>
                                          </p:val>
                                        </p:tav>
                                        <p:tav tm="100000">
                                          <p:val>
                                            <p:strVal val="#ppt_x"/>
                                          </p:val>
                                        </p:tav>
                                      </p:tavLst>
                                    </p:anim>
                                    <p:anim calcmode="lin" valueType="num">
                                      <p:cBhvr additive="base">
                                        <p:cTn id="25" dur="75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1" decel="28000" fill="hold" nodeType="withEffect">
                                  <p:stCondLst>
                                    <p:cond delay="25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750" fill="hold"/>
                                        <p:tgtEl>
                                          <p:spTgt spid="19"/>
                                        </p:tgtEl>
                                        <p:attrNameLst>
                                          <p:attrName>ppt_x</p:attrName>
                                        </p:attrNameLst>
                                      </p:cBhvr>
                                      <p:tavLst>
                                        <p:tav tm="0">
                                          <p:val>
                                            <p:strVal val="#ppt_x"/>
                                          </p:val>
                                        </p:tav>
                                        <p:tav tm="100000">
                                          <p:val>
                                            <p:strVal val="#ppt_x"/>
                                          </p:val>
                                        </p:tav>
                                      </p:tavLst>
                                    </p:anim>
                                    <p:anim calcmode="lin" valueType="num">
                                      <p:cBhvr additive="base">
                                        <p:cTn id="29" dur="750" fill="hold"/>
                                        <p:tgtEl>
                                          <p:spTgt spid="19"/>
                                        </p:tgtEl>
                                        <p:attrNameLst>
                                          <p:attrName>ppt_y</p:attrName>
                                        </p:attrNameLst>
                                      </p:cBhvr>
                                      <p:tavLst>
                                        <p:tav tm="0">
                                          <p:val>
                                            <p:strVal val="0-#ppt_h/2"/>
                                          </p:val>
                                        </p:tav>
                                        <p:tav tm="100000">
                                          <p:val>
                                            <p:strVal val="#ppt_y"/>
                                          </p:val>
                                        </p:tav>
                                      </p:tavLst>
                                    </p:anim>
                                  </p:childTnLst>
                                </p:cTn>
                              </p:par>
                              <p:par>
                                <p:cTn id="30" presetID="2" presetClass="entr" presetSubtype="4" decel="28000" fill="hold" nodeType="withEffect">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750" fill="hold"/>
                                        <p:tgtEl>
                                          <p:spTgt spid="27"/>
                                        </p:tgtEl>
                                        <p:attrNameLst>
                                          <p:attrName>ppt_x</p:attrName>
                                        </p:attrNameLst>
                                      </p:cBhvr>
                                      <p:tavLst>
                                        <p:tav tm="0">
                                          <p:val>
                                            <p:strVal val="#ppt_x"/>
                                          </p:val>
                                        </p:tav>
                                        <p:tav tm="100000">
                                          <p:val>
                                            <p:strVal val="#ppt_x"/>
                                          </p:val>
                                        </p:tav>
                                      </p:tavLst>
                                    </p:anim>
                                    <p:anim calcmode="lin" valueType="num">
                                      <p:cBhvr additive="base">
                                        <p:cTn id="33"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685783" y="1118296"/>
            <a:ext cx="3782105" cy="1184963"/>
            <a:chOff x="6247711" y="1413010"/>
            <a:chExt cx="5042806" cy="1579951"/>
          </a:xfrm>
        </p:grpSpPr>
        <p:sp>
          <p:nvSpPr>
            <p:cNvPr id="10" name="任意多边形 9"/>
            <p:cNvSpPr/>
            <p:nvPr/>
          </p:nvSpPr>
          <p:spPr>
            <a:xfrm flipH="1">
              <a:off x="6247711" y="1413010"/>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文本框 10"/>
            <p:cNvSpPr txBox="1"/>
            <p:nvPr/>
          </p:nvSpPr>
          <p:spPr>
            <a:xfrm>
              <a:off x="6480112" y="1691315"/>
              <a:ext cx="855363" cy="738664"/>
            </a:xfrm>
            <a:prstGeom prst="rect">
              <a:avLst/>
            </a:prstGeom>
            <a:noFill/>
            <a:effectLst/>
          </p:spPr>
          <p:txBody>
            <a:bodyPr wrap="none" rtlCol="0">
              <a:spAutoFit/>
            </a:bodyPr>
            <a:lstStyle/>
            <a:p>
              <a:r>
                <a:rPr lang="en-US" altLang="zh-CN" sz="2400" b="1" dirty="0"/>
                <a:t> </a:t>
              </a:r>
              <a:r>
                <a:rPr lang="en-US" altLang="zh-CN" sz="3000" b="1" dirty="0">
                  <a:solidFill>
                    <a:srgbClr val="75CF2C"/>
                  </a:solidFill>
                  <a:latin typeface="幼圆" panose="02010509060101010101" pitchFamily="49" charset="-122"/>
                  <a:ea typeface="幼圆" panose="02010509060101010101" pitchFamily="49" charset="-122"/>
                </a:rPr>
                <a:t>01</a:t>
              </a:r>
              <a:endParaRPr lang="zh-CN" altLang="en-US" sz="3000" b="1" dirty="0">
                <a:solidFill>
                  <a:srgbClr val="75CF2C"/>
                </a:solidFill>
                <a:latin typeface="幼圆" panose="02010509060101010101" pitchFamily="49" charset="-122"/>
                <a:ea typeface="幼圆" panose="02010509060101010101" pitchFamily="49" charset="-122"/>
              </a:endParaRPr>
            </a:p>
          </p:txBody>
        </p:sp>
        <p:sp>
          <p:nvSpPr>
            <p:cNvPr id="12" name="文本框 11"/>
            <p:cNvSpPr txBox="1"/>
            <p:nvPr/>
          </p:nvSpPr>
          <p:spPr>
            <a:xfrm>
              <a:off x="7868207" y="1515633"/>
              <a:ext cx="2759729"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743385" y="3010110"/>
            <a:ext cx="3782105" cy="1252375"/>
            <a:chOff x="6324514" y="3935429"/>
            <a:chExt cx="5042806" cy="1669833"/>
          </a:xfrm>
        </p:grpSpPr>
        <p:sp>
          <p:nvSpPr>
            <p:cNvPr id="14" name="任意多边形 13"/>
            <p:cNvSpPr/>
            <p:nvPr/>
          </p:nvSpPr>
          <p:spPr>
            <a:xfrm flipH="1">
              <a:off x="6324514" y="3935429"/>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文本框 14"/>
            <p:cNvSpPr txBox="1"/>
            <p:nvPr/>
          </p:nvSpPr>
          <p:spPr>
            <a:xfrm>
              <a:off x="6517019" y="4213734"/>
              <a:ext cx="855363" cy="738664"/>
            </a:xfrm>
            <a:prstGeom prst="rect">
              <a:avLst/>
            </a:prstGeom>
            <a:noFill/>
            <a:effectLst/>
          </p:spPr>
          <p:txBody>
            <a:bodyPr wrap="none" rtlCol="0">
              <a:spAutoFit/>
            </a:bodyPr>
            <a:lstStyle/>
            <a:p>
              <a:r>
                <a:rPr lang="en-US" altLang="zh-CN" sz="2400" b="1" dirty="0"/>
                <a:t> </a:t>
              </a:r>
              <a:r>
                <a:rPr lang="en-US" altLang="zh-CN" sz="3000" b="1" dirty="0">
                  <a:solidFill>
                    <a:srgbClr val="FC9A0A"/>
                  </a:solidFill>
                  <a:latin typeface="幼圆" panose="02010509060101010101" pitchFamily="49" charset="-122"/>
                  <a:ea typeface="幼圆" panose="02010509060101010101" pitchFamily="49" charset="-122"/>
                </a:rPr>
                <a:t>03</a:t>
              </a:r>
              <a:endParaRPr lang="zh-CN" altLang="en-US" sz="3000" b="1" dirty="0">
                <a:solidFill>
                  <a:srgbClr val="FC9A0A"/>
                </a:solidFill>
                <a:latin typeface="幼圆" panose="02010509060101010101" pitchFamily="49" charset="-122"/>
                <a:ea typeface="幼圆" panose="02010509060101010101" pitchFamily="49" charset="-122"/>
              </a:endParaRPr>
            </a:p>
          </p:txBody>
        </p:sp>
        <p:sp>
          <p:nvSpPr>
            <p:cNvPr id="16" name="文本框 15"/>
            <p:cNvSpPr txBox="1"/>
            <p:nvPr/>
          </p:nvSpPr>
          <p:spPr>
            <a:xfrm>
              <a:off x="7868207" y="4127934"/>
              <a:ext cx="2759729"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32263" y="1940335"/>
            <a:ext cx="3782105" cy="1214372"/>
            <a:chOff x="843018" y="2509062"/>
            <a:chExt cx="5042806" cy="1619163"/>
          </a:xfrm>
        </p:grpSpPr>
        <p:sp>
          <p:nvSpPr>
            <p:cNvPr id="18" name="任意多边形 17"/>
            <p:cNvSpPr/>
            <p:nvPr/>
          </p:nvSpPr>
          <p:spPr>
            <a:xfrm>
              <a:off x="843018" y="2509062"/>
              <a:ext cx="5042806" cy="1264496"/>
            </a:xfrm>
            <a:custGeom>
              <a:avLst/>
              <a:gdLst>
                <a:gd name="connsiteX0" fmla="*/ 4112392 w 5042806"/>
                <a:gd name="connsiteY0" fmla="*/ 126700 h 1264496"/>
                <a:gd name="connsiteX1" fmla="*/ 3890923 w 5042806"/>
                <a:gd name="connsiteY1" fmla="*/ 348169 h 1264496"/>
                <a:gd name="connsiteX2" fmla="*/ 3890923 w 5042806"/>
                <a:gd name="connsiteY2" fmla="*/ 905003 h 1264496"/>
                <a:gd name="connsiteX3" fmla="*/ 4112392 w 5042806"/>
                <a:gd name="connsiteY3" fmla="*/ 1126472 h 1264496"/>
                <a:gd name="connsiteX4" fmla="*/ 4669226 w 5042806"/>
                <a:gd name="connsiteY4" fmla="*/ 1126472 h 1264496"/>
                <a:gd name="connsiteX5" fmla="*/ 4890695 w 5042806"/>
                <a:gd name="connsiteY5" fmla="*/ 905003 h 1264496"/>
                <a:gd name="connsiteX6" fmla="*/ 4890695 w 5042806"/>
                <a:gd name="connsiteY6" fmla="*/ 348169 h 1264496"/>
                <a:gd name="connsiteX7" fmla="*/ 4669226 w 5042806"/>
                <a:gd name="connsiteY7" fmla="*/ 126700 h 1264496"/>
                <a:gd name="connsiteX8" fmla="*/ 4000656 w 5042806"/>
                <a:gd name="connsiteY8" fmla="*/ 0 h 1264496"/>
                <a:gd name="connsiteX9" fmla="*/ 4831784 w 5042806"/>
                <a:gd name="connsiteY9" fmla="*/ 0 h 1264496"/>
                <a:gd name="connsiteX10" fmla="*/ 5042806 w 5042806"/>
                <a:gd name="connsiteY10" fmla="*/ 211022 h 1264496"/>
                <a:gd name="connsiteX11" fmla="*/ 5042806 w 5042806"/>
                <a:gd name="connsiteY11" fmla="*/ 1053474 h 1264496"/>
                <a:gd name="connsiteX12" fmla="*/ 4831784 w 5042806"/>
                <a:gd name="connsiteY12" fmla="*/ 1264496 h 1264496"/>
                <a:gd name="connsiteX13" fmla="*/ 4218285 w 5042806"/>
                <a:gd name="connsiteY13" fmla="*/ 1264496 h 1264496"/>
                <a:gd name="connsiteX14" fmla="*/ 4000656 w 5042806"/>
                <a:gd name="connsiteY14" fmla="*/ 1264496 h 1264496"/>
                <a:gd name="connsiteX15" fmla="*/ 632016 w 5042806"/>
                <a:gd name="connsiteY15" fmla="*/ 1264496 h 1264496"/>
                <a:gd name="connsiteX16" fmla="*/ 0 w 5042806"/>
                <a:gd name="connsiteY16" fmla="*/ 632480 h 1264496"/>
                <a:gd name="connsiteX17" fmla="*/ 632016 w 5042806"/>
                <a:gd name="connsiteY17" fmla="*/ 464 h 1264496"/>
                <a:gd name="connsiteX18" fmla="*/ 3996053 w 5042806"/>
                <a:gd name="connsiteY18" fmla="*/ 464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42806" h="1264496">
                  <a:moveTo>
                    <a:pt x="4112392" y="126700"/>
                  </a:moveTo>
                  <a:cubicBezTo>
                    <a:pt x="3990078" y="126700"/>
                    <a:pt x="3890923" y="225855"/>
                    <a:pt x="3890923" y="348169"/>
                  </a:cubicBezTo>
                  <a:lnTo>
                    <a:pt x="3890923" y="905003"/>
                  </a:lnTo>
                  <a:cubicBezTo>
                    <a:pt x="3890923" y="1027317"/>
                    <a:pt x="3990078" y="1126472"/>
                    <a:pt x="4112392" y="1126472"/>
                  </a:cubicBezTo>
                  <a:lnTo>
                    <a:pt x="4669226" y="1126472"/>
                  </a:lnTo>
                  <a:cubicBezTo>
                    <a:pt x="4791540" y="1126472"/>
                    <a:pt x="4890695" y="1027317"/>
                    <a:pt x="4890695" y="905003"/>
                  </a:cubicBezTo>
                  <a:lnTo>
                    <a:pt x="4890695" y="348169"/>
                  </a:lnTo>
                  <a:cubicBezTo>
                    <a:pt x="4890695" y="225855"/>
                    <a:pt x="4791540" y="126700"/>
                    <a:pt x="4669226" y="126700"/>
                  </a:cubicBezTo>
                  <a:close/>
                  <a:moveTo>
                    <a:pt x="4000656" y="0"/>
                  </a:moveTo>
                  <a:lnTo>
                    <a:pt x="4831784" y="0"/>
                  </a:lnTo>
                  <a:cubicBezTo>
                    <a:pt x="4948328" y="0"/>
                    <a:pt x="5042806" y="94478"/>
                    <a:pt x="5042806" y="211022"/>
                  </a:cubicBezTo>
                  <a:lnTo>
                    <a:pt x="5042806" y="1053474"/>
                  </a:lnTo>
                  <a:cubicBezTo>
                    <a:pt x="5042806" y="1170018"/>
                    <a:pt x="4948328" y="1264496"/>
                    <a:pt x="4831784" y="1264496"/>
                  </a:cubicBezTo>
                  <a:lnTo>
                    <a:pt x="4218285" y="1264496"/>
                  </a:lnTo>
                  <a:lnTo>
                    <a:pt x="4000656" y="1264496"/>
                  </a:lnTo>
                  <a:lnTo>
                    <a:pt x="632016" y="1264496"/>
                  </a:lnTo>
                  <a:cubicBezTo>
                    <a:pt x="282963" y="1264496"/>
                    <a:pt x="0" y="981533"/>
                    <a:pt x="0" y="632480"/>
                  </a:cubicBezTo>
                  <a:cubicBezTo>
                    <a:pt x="0" y="283427"/>
                    <a:pt x="282963" y="464"/>
                    <a:pt x="632016" y="464"/>
                  </a:cubicBezTo>
                  <a:lnTo>
                    <a:pt x="3996053" y="464"/>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9" name="文本框 18"/>
            <p:cNvSpPr txBox="1"/>
            <p:nvPr/>
          </p:nvSpPr>
          <p:spPr>
            <a:xfrm>
              <a:off x="4777905" y="2787367"/>
              <a:ext cx="855363" cy="738664"/>
            </a:xfrm>
            <a:prstGeom prst="rect">
              <a:avLst/>
            </a:prstGeom>
            <a:noFill/>
            <a:effectLst/>
          </p:spPr>
          <p:txBody>
            <a:bodyPr wrap="none" rtlCol="0">
              <a:spAutoFit/>
            </a:bodyPr>
            <a:lstStyle/>
            <a:p>
              <a:r>
                <a:rPr lang="en-US" altLang="zh-CN" sz="2400" b="1" dirty="0">
                  <a:solidFill>
                    <a:srgbClr val="12B19F"/>
                  </a:solidFill>
                </a:rPr>
                <a:t> </a:t>
              </a:r>
              <a:r>
                <a:rPr lang="en-US" altLang="zh-CN" sz="3000" b="1" dirty="0">
                  <a:solidFill>
                    <a:srgbClr val="3880FA"/>
                  </a:solidFill>
                  <a:latin typeface="幼圆" panose="02010509060101010101" pitchFamily="49" charset="-122"/>
                  <a:ea typeface="幼圆" panose="02010509060101010101" pitchFamily="49" charset="-122"/>
                </a:rPr>
                <a:t>02</a:t>
              </a:r>
              <a:endParaRPr lang="zh-CN" altLang="en-US" sz="3000" b="1" dirty="0">
                <a:solidFill>
                  <a:srgbClr val="3880FA"/>
                </a:solidFill>
                <a:latin typeface="幼圆" panose="02010509060101010101" pitchFamily="49" charset="-122"/>
                <a:ea typeface="幼圆" panose="02010509060101010101" pitchFamily="49" charset="-122"/>
              </a:endParaRPr>
            </a:p>
          </p:txBody>
        </p:sp>
        <p:sp>
          <p:nvSpPr>
            <p:cNvPr id="20" name="文本框 19"/>
            <p:cNvSpPr txBox="1"/>
            <p:nvPr/>
          </p:nvSpPr>
          <p:spPr>
            <a:xfrm>
              <a:off x="1694307" y="2650897"/>
              <a:ext cx="2759729"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269991" y="1665530"/>
            <a:ext cx="610427" cy="2310998"/>
            <a:chOff x="5693320" y="2142655"/>
            <a:chExt cx="813903" cy="3081331"/>
          </a:xfrm>
        </p:grpSpPr>
        <p:grpSp>
          <p:nvGrpSpPr>
            <p:cNvPr id="26" name="组合 25"/>
            <p:cNvGrpSpPr/>
            <p:nvPr/>
          </p:nvGrpSpPr>
          <p:grpSpPr>
            <a:xfrm>
              <a:off x="5733713" y="3569022"/>
              <a:ext cx="773510" cy="558912"/>
              <a:chOff x="5733713" y="3569022"/>
              <a:chExt cx="773510" cy="558912"/>
            </a:xfrm>
          </p:grpSpPr>
          <p:sp>
            <p:nvSpPr>
              <p:cNvPr id="35" name="矩形 34"/>
              <p:cNvSpPr/>
              <p:nvPr/>
            </p:nvSpPr>
            <p:spPr>
              <a:xfrm flipH="1">
                <a:off x="6127198" y="3935429"/>
                <a:ext cx="380025" cy="192505"/>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flipH="1">
                <a:off x="5939504" y="3761527"/>
                <a:ext cx="192505" cy="192505"/>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矩形 36"/>
              <p:cNvSpPr/>
              <p:nvPr/>
            </p:nvSpPr>
            <p:spPr>
              <a:xfrm flipH="1">
                <a:off x="5733713" y="3569022"/>
                <a:ext cx="205789" cy="192505"/>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5693320" y="2142655"/>
              <a:ext cx="627931" cy="558912"/>
              <a:chOff x="5693320" y="2142655"/>
              <a:chExt cx="627931" cy="558912"/>
            </a:xfrm>
          </p:grpSpPr>
          <p:sp>
            <p:nvSpPr>
              <p:cNvPr id="32" name="矩形 31"/>
              <p:cNvSpPr/>
              <p:nvPr/>
            </p:nvSpPr>
            <p:spPr>
              <a:xfrm>
                <a:off x="5693320" y="2509062"/>
                <a:ext cx="242921" cy="192505"/>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5936241" y="2335160"/>
                <a:ext cx="192505" cy="192505"/>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6128746" y="2142655"/>
                <a:ext cx="192505" cy="192505"/>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a:off x="5766859" y="4665074"/>
              <a:ext cx="627931" cy="558912"/>
              <a:chOff x="5766859" y="4665074"/>
              <a:chExt cx="627931" cy="558912"/>
            </a:xfrm>
          </p:grpSpPr>
          <p:sp>
            <p:nvSpPr>
              <p:cNvPr id="29" name="矩形 28"/>
              <p:cNvSpPr/>
              <p:nvPr/>
            </p:nvSpPr>
            <p:spPr>
              <a:xfrm>
                <a:off x="5766859" y="5031481"/>
                <a:ext cx="237933" cy="192505"/>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矩形 29"/>
              <p:cNvSpPr/>
              <p:nvPr/>
            </p:nvSpPr>
            <p:spPr>
              <a:xfrm>
                <a:off x="6009780" y="4857579"/>
                <a:ext cx="192505" cy="192505"/>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矩形 30"/>
              <p:cNvSpPr/>
              <p:nvPr/>
            </p:nvSpPr>
            <p:spPr>
              <a:xfrm>
                <a:off x="6202285" y="4665074"/>
                <a:ext cx="192505" cy="192505"/>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8" name="组合 37"/>
          <p:cNvGrpSpPr/>
          <p:nvPr/>
        </p:nvGrpSpPr>
        <p:grpSpPr>
          <a:xfrm>
            <a:off x="687419" y="3817635"/>
            <a:ext cx="3764762" cy="1281784"/>
            <a:chOff x="916558" y="5031481"/>
            <a:chExt cx="5019683" cy="1709045"/>
          </a:xfrm>
        </p:grpSpPr>
        <p:sp>
          <p:nvSpPr>
            <p:cNvPr id="39" name="任意多边形 38"/>
            <p:cNvSpPr/>
            <p:nvPr/>
          </p:nvSpPr>
          <p:spPr>
            <a:xfrm>
              <a:off x="916558" y="5031481"/>
              <a:ext cx="5019683" cy="1264496"/>
            </a:xfrm>
            <a:custGeom>
              <a:avLst/>
              <a:gdLst>
                <a:gd name="connsiteX0" fmla="*/ 4112391 w 5019683"/>
                <a:gd name="connsiteY0" fmla="*/ 126700 h 1264496"/>
                <a:gd name="connsiteX1" fmla="*/ 3890922 w 5019683"/>
                <a:gd name="connsiteY1" fmla="*/ 348169 h 1264496"/>
                <a:gd name="connsiteX2" fmla="*/ 3890922 w 5019683"/>
                <a:gd name="connsiteY2" fmla="*/ 905003 h 1264496"/>
                <a:gd name="connsiteX3" fmla="*/ 4112391 w 5019683"/>
                <a:gd name="connsiteY3" fmla="*/ 1126472 h 1264496"/>
                <a:gd name="connsiteX4" fmla="*/ 4669225 w 5019683"/>
                <a:gd name="connsiteY4" fmla="*/ 1126472 h 1264496"/>
                <a:gd name="connsiteX5" fmla="*/ 4890694 w 5019683"/>
                <a:gd name="connsiteY5" fmla="*/ 905003 h 1264496"/>
                <a:gd name="connsiteX6" fmla="*/ 4890694 w 5019683"/>
                <a:gd name="connsiteY6" fmla="*/ 348169 h 1264496"/>
                <a:gd name="connsiteX7" fmla="*/ 4669225 w 5019683"/>
                <a:gd name="connsiteY7" fmla="*/ 126700 h 1264496"/>
                <a:gd name="connsiteX8" fmla="*/ 632248 w 5019683"/>
                <a:gd name="connsiteY8" fmla="*/ 0 h 1264496"/>
                <a:gd name="connsiteX9" fmla="*/ 3977533 w 5019683"/>
                <a:gd name="connsiteY9" fmla="*/ 0 h 1264496"/>
                <a:gd name="connsiteX10" fmla="*/ 4218053 w 5019683"/>
                <a:gd name="connsiteY10" fmla="*/ 0 h 1264496"/>
                <a:gd name="connsiteX11" fmla="*/ 4808661 w 5019683"/>
                <a:gd name="connsiteY11" fmla="*/ 0 h 1264496"/>
                <a:gd name="connsiteX12" fmla="*/ 5019683 w 5019683"/>
                <a:gd name="connsiteY12" fmla="*/ 211022 h 1264496"/>
                <a:gd name="connsiteX13" fmla="*/ 5019683 w 5019683"/>
                <a:gd name="connsiteY13" fmla="*/ 1053473 h 1264496"/>
                <a:gd name="connsiteX14" fmla="*/ 4808661 w 5019683"/>
                <a:gd name="connsiteY14" fmla="*/ 1264495 h 1264496"/>
                <a:gd name="connsiteX15" fmla="*/ 4218063 w 5019683"/>
                <a:gd name="connsiteY15" fmla="*/ 1264495 h 1264496"/>
                <a:gd name="connsiteX16" fmla="*/ 4218053 w 5019683"/>
                <a:gd name="connsiteY16" fmla="*/ 1264496 h 1264496"/>
                <a:gd name="connsiteX17" fmla="*/ 632248 w 5019683"/>
                <a:gd name="connsiteY17" fmla="*/ 1264496 h 1264496"/>
                <a:gd name="connsiteX18" fmla="*/ 0 w 5019683"/>
                <a:gd name="connsiteY18" fmla="*/ 632248 h 1264496"/>
                <a:gd name="connsiteX19" fmla="*/ 632248 w 5019683"/>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19683" h="1264496">
                  <a:moveTo>
                    <a:pt x="4112391" y="126700"/>
                  </a:moveTo>
                  <a:cubicBezTo>
                    <a:pt x="3990077" y="126700"/>
                    <a:pt x="3890922" y="225855"/>
                    <a:pt x="3890922" y="348169"/>
                  </a:cubicBezTo>
                  <a:lnTo>
                    <a:pt x="3890922" y="905003"/>
                  </a:lnTo>
                  <a:cubicBezTo>
                    <a:pt x="3890922" y="1027317"/>
                    <a:pt x="3990077" y="1126472"/>
                    <a:pt x="4112391" y="1126472"/>
                  </a:cubicBezTo>
                  <a:lnTo>
                    <a:pt x="4669225" y="1126472"/>
                  </a:lnTo>
                  <a:cubicBezTo>
                    <a:pt x="4791539" y="1126472"/>
                    <a:pt x="4890694" y="1027317"/>
                    <a:pt x="4890694" y="905003"/>
                  </a:cubicBezTo>
                  <a:lnTo>
                    <a:pt x="4890694" y="348169"/>
                  </a:lnTo>
                  <a:cubicBezTo>
                    <a:pt x="4890694" y="225855"/>
                    <a:pt x="4791539" y="126700"/>
                    <a:pt x="4669225" y="126700"/>
                  </a:cubicBezTo>
                  <a:close/>
                  <a:moveTo>
                    <a:pt x="632248" y="0"/>
                  </a:moveTo>
                  <a:lnTo>
                    <a:pt x="3977533" y="0"/>
                  </a:lnTo>
                  <a:lnTo>
                    <a:pt x="4218053" y="0"/>
                  </a:lnTo>
                  <a:lnTo>
                    <a:pt x="4808661" y="0"/>
                  </a:lnTo>
                  <a:cubicBezTo>
                    <a:pt x="4925205" y="0"/>
                    <a:pt x="5019683" y="94478"/>
                    <a:pt x="5019683" y="211022"/>
                  </a:cubicBezTo>
                  <a:lnTo>
                    <a:pt x="5019683" y="1053473"/>
                  </a:lnTo>
                  <a:cubicBezTo>
                    <a:pt x="5019683" y="1170017"/>
                    <a:pt x="4925205" y="1264495"/>
                    <a:pt x="4808661" y="1264495"/>
                  </a:cubicBezTo>
                  <a:lnTo>
                    <a:pt x="4218063" y="1264495"/>
                  </a:lnTo>
                  <a:lnTo>
                    <a:pt x="4218053" y="1264496"/>
                  </a:lnTo>
                  <a:lnTo>
                    <a:pt x="632248" y="1264496"/>
                  </a:lnTo>
                  <a:cubicBezTo>
                    <a:pt x="283067" y="1264496"/>
                    <a:pt x="0" y="981429"/>
                    <a:pt x="0" y="632248"/>
                  </a:cubicBezTo>
                  <a:cubicBezTo>
                    <a:pt x="0" y="283067"/>
                    <a:pt x="283067" y="0"/>
                    <a:pt x="632248" y="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0" name="文本框 39"/>
            <p:cNvSpPr txBox="1"/>
            <p:nvPr/>
          </p:nvSpPr>
          <p:spPr>
            <a:xfrm>
              <a:off x="4899513" y="5309786"/>
              <a:ext cx="855363" cy="738664"/>
            </a:xfrm>
            <a:prstGeom prst="rect">
              <a:avLst/>
            </a:prstGeom>
            <a:noFill/>
            <a:effectLst/>
          </p:spPr>
          <p:txBody>
            <a:bodyPr wrap="none" rtlCol="0">
              <a:spAutoFit/>
            </a:bodyPr>
            <a:lstStyle/>
            <a:p>
              <a:r>
                <a:rPr lang="en-US" altLang="zh-CN" sz="2400" b="1" dirty="0"/>
                <a:t> </a:t>
              </a:r>
              <a:r>
                <a:rPr lang="en-US" altLang="zh-CN" sz="3000" b="1" dirty="0">
                  <a:solidFill>
                    <a:srgbClr val="FA7FB3"/>
                  </a:solidFill>
                  <a:latin typeface="幼圆" panose="02010509060101010101" pitchFamily="49" charset="-122"/>
                  <a:ea typeface="幼圆" panose="02010509060101010101" pitchFamily="49" charset="-122"/>
                </a:rPr>
                <a:t>04</a:t>
              </a:r>
              <a:endParaRPr lang="zh-CN" altLang="en-US" sz="3000" b="1" dirty="0">
                <a:solidFill>
                  <a:srgbClr val="FA7FB3"/>
                </a:solidFill>
                <a:latin typeface="幼圆" panose="02010509060101010101" pitchFamily="49" charset="-122"/>
                <a:ea typeface="幼圆" panose="02010509060101010101" pitchFamily="49" charset="-122"/>
              </a:endParaRPr>
            </a:p>
          </p:txBody>
        </p:sp>
        <p:sp>
          <p:nvSpPr>
            <p:cNvPr id="41" name="文本框 40"/>
            <p:cNvSpPr txBox="1"/>
            <p:nvPr/>
          </p:nvSpPr>
          <p:spPr>
            <a:xfrm>
              <a:off x="1694307" y="5263198"/>
              <a:ext cx="2759730"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36273548"/>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0667"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1+#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30667" fill="hold"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0-#ppt_w/2"/>
                                          </p:val>
                                        </p:tav>
                                        <p:tav tm="100000">
                                          <p:val>
                                            <p:strVal val="#ppt_x"/>
                                          </p:val>
                                        </p:tav>
                                      </p:tavLst>
                                    </p:anim>
                                    <p:anim calcmode="lin" valueType="num">
                                      <p:cBhvr additive="base">
                                        <p:cTn id="12" dur="75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30667"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1+#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decel="30667" fill="hold" nodeType="withEffect">
                                  <p:stCondLst>
                                    <p:cond delay="75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0-#ppt_w/2"/>
                                          </p:val>
                                        </p:tav>
                                        <p:tav tm="100000">
                                          <p:val>
                                            <p:strVal val="#ppt_x"/>
                                          </p:val>
                                        </p:tav>
                                      </p:tavLst>
                                    </p:anim>
                                    <p:anim calcmode="lin" valueType="num">
                                      <p:cBhvr additive="base">
                                        <p:cTn id="20" dur="75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3521" y="2062969"/>
            <a:ext cx="877163" cy="1612982"/>
            <a:chOff x="124694" y="2347215"/>
            <a:chExt cx="1169551" cy="2150642"/>
          </a:xfrm>
        </p:grpSpPr>
        <p:grpSp>
          <p:nvGrpSpPr>
            <p:cNvPr id="10" name="组合 9"/>
            <p:cNvGrpSpPr/>
            <p:nvPr/>
          </p:nvGrpSpPr>
          <p:grpSpPr>
            <a:xfrm>
              <a:off x="770183" y="2347215"/>
              <a:ext cx="179916" cy="1100108"/>
              <a:chOff x="4524245" y="3111810"/>
              <a:chExt cx="134937" cy="825081"/>
            </a:xfrm>
          </p:grpSpPr>
          <p:cxnSp>
            <p:nvCxnSpPr>
              <p:cNvPr id="12" name="直接连接符 11"/>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124694" y="3266751"/>
              <a:ext cx="1169551" cy="1231106"/>
            </a:xfrm>
            <a:prstGeom prst="rect">
              <a:avLst/>
            </a:prstGeom>
          </p:spPr>
          <p:txBody>
            <a:bodyPr wrap="none">
              <a:spAutoFit/>
            </a:bodyPr>
            <a:lstStyle/>
            <a:p>
              <a:r>
                <a:rPr lang="zh-CN" altLang="en-US" sz="5400" dirty="0">
                  <a:solidFill>
                    <a:srgbClr val="75CF2C"/>
                  </a:solidFill>
                  <a:latin typeface="Calibri" panose="020F0502020204030204" pitchFamily="34" charset="0"/>
                  <a:ea typeface="微软雅黑" panose="020B0503020204020204" pitchFamily="34" charset="-122"/>
                  <a:cs typeface="Arial" panose="020B0604020202020204" pitchFamily="34" charset="0"/>
                </a:rPr>
                <a:t>“</a:t>
              </a:r>
              <a:endParaRPr lang="en-US" altLang="zh-CN" sz="5400" dirty="0">
                <a:solidFill>
                  <a:srgbClr val="75CF2C"/>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2902334" y="2062969"/>
            <a:ext cx="877163" cy="1612982"/>
            <a:chOff x="3869778" y="2347215"/>
            <a:chExt cx="1169551" cy="2150642"/>
          </a:xfrm>
        </p:grpSpPr>
        <p:grpSp>
          <p:nvGrpSpPr>
            <p:cNvPr id="16" name="组合 15"/>
            <p:cNvGrpSpPr/>
            <p:nvPr/>
          </p:nvGrpSpPr>
          <p:grpSpPr>
            <a:xfrm>
              <a:off x="4515267" y="2347215"/>
              <a:ext cx="179916" cy="1100108"/>
              <a:chOff x="4524245" y="3111810"/>
              <a:chExt cx="134937" cy="825081"/>
            </a:xfrm>
          </p:grpSpPr>
          <p:cxnSp>
            <p:nvCxnSpPr>
              <p:cNvPr id="18" name="直接连接符 1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3869778" y="3266751"/>
              <a:ext cx="1169551" cy="1231106"/>
            </a:xfrm>
            <a:prstGeom prst="rect">
              <a:avLst/>
            </a:prstGeom>
          </p:spPr>
          <p:txBody>
            <a:bodyPr wrap="none">
              <a:spAutoFit/>
            </a:bodyPr>
            <a:lstStyle/>
            <a:p>
              <a:r>
                <a:rPr lang="zh-CN" altLang="en-US" sz="5400" dirty="0">
                  <a:solidFill>
                    <a:srgbClr val="3880FA"/>
                  </a:solidFill>
                  <a:latin typeface="Calibri" panose="020F0502020204030204" pitchFamily="34" charset="0"/>
                  <a:ea typeface="微软雅黑" panose="020B0503020204020204" pitchFamily="34" charset="-122"/>
                  <a:cs typeface="Arial" panose="020B0604020202020204" pitchFamily="34" charset="0"/>
                </a:rPr>
                <a:t>“</a:t>
              </a:r>
              <a:endParaRPr lang="en-US" altLang="zh-CN" sz="5400" dirty="0">
                <a:solidFill>
                  <a:srgbClr val="3880FA"/>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5711148" y="2062969"/>
            <a:ext cx="877163" cy="1612982"/>
            <a:chOff x="7614862" y="2347215"/>
            <a:chExt cx="1169551" cy="2150642"/>
          </a:xfrm>
        </p:grpSpPr>
        <p:grpSp>
          <p:nvGrpSpPr>
            <p:cNvPr id="26" name="组合 25"/>
            <p:cNvGrpSpPr/>
            <p:nvPr/>
          </p:nvGrpSpPr>
          <p:grpSpPr>
            <a:xfrm>
              <a:off x="8260351" y="2347215"/>
              <a:ext cx="179916" cy="1100108"/>
              <a:chOff x="4524245" y="3111810"/>
              <a:chExt cx="134937" cy="825081"/>
            </a:xfrm>
          </p:grpSpPr>
          <p:cxnSp>
            <p:nvCxnSpPr>
              <p:cNvPr id="28" name="直接连接符 2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7614862" y="3266751"/>
              <a:ext cx="1169551" cy="1231106"/>
            </a:xfrm>
            <a:prstGeom prst="rect">
              <a:avLst/>
            </a:prstGeom>
          </p:spPr>
          <p:txBody>
            <a:bodyPr wrap="none">
              <a:spAutoFit/>
            </a:bodyPr>
            <a:lstStyle/>
            <a:p>
              <a:r>
                <a:rPr lang="zh-CN" altLang="en-US" sz="5400" dirty="0">
                  <a:solidFill>
                    <a:srgbClr val="FC9A0A"/>
                  </a:solidFill>
                  <a:latin typeface="Calibri" panose="020F0502020204030204" pitchFamily="34" charset="0"/>
                  <a:ea typeface="微软雅黑" panose="020B0503020204020204" pitchFamily="34" charset="-122"/>
                  <a:cs typeface="Arial" panose="020B0604020202020204" pitchFamily="34" charset="0"/>
                </a:rPr>
                <a:t>“</a:t>
              </a:r>
              <a:endParaRPr lang="en-US" altLang="zh-CN" sz="5400" dirty="0">
                <a:solidFill>
                  <a:srgbClr val="FC9A0A"/>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834942" y="2891193"/>
            <a:ext cx="754510" cy="768926"/>
            <a:chOff x="1113255" y="3451514"/>
            <a:chExt cx="1006013" cy="1025234"/>
          </a:xfrm>
        </p:grpSpPr>
        <p:sp>
          <p:nvSpPr>
            <p:cNvPr id="32"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75CF2C"/>
            </a:solidFill>
            <a:ln>
              <a:noFill/>
            </a:ln>
            <a:extLst/>
          </p:spPr>
          <p:txBody>
            <a:bodyPr/>
            <a:lstStyle/>
            <a:p>
              <a:endParaRPr lang="zh-CN" altLang="en-US" sz="1349"/>
            </a:p>
          </p:txBody>
        </p:sp>
        <p:sp>
          <p:nvSpPr>
            <p:cNvPr id="33" name="文本框 32"/>
            <p:cNvSpPr txBox="1"/>
            <p:nvPr/>
          </p:nvSpPr>
          <p:spPr>
            <a:xfrm>
              <a:off x="1291492" y="3617442"/>
              <a:ext cx="712161" cy="677108"/>
            </a:xfrm>
            <a:prstGeom prst="rect">
              <a:avLst/>
            </a:prstGeom>
            <a:noFill/>
            <a:effectLst/>
          </p:spPr>
          <p:txBody>
            <a:bodyPr wrap="none" rtlCol="0">
              <a:spAutoFit/>
            </a:bodyPr>
            <a:lstStyle/>
            <a:p>
              <a:r>
                <a:rPr lang="en-US" altLang="zh-CN" sz="2700" b="1" dirty="0">
                  <a:solidFill>
                    <a:schemeClr val="bg1"/>
                  </a:solidFill>
                  <a:latin typeface="方正姚体" panose="02010601030101010101" pitchFamily="2" charset="-122"/>
                  <a:ea typeface="方正姚体" panose="02010601030101010101" pitchFamily="2" charset="-122"/>
                </a:rPr>
                <a:t>01</a:t>
              </a:r>
              <a:endParaRPr lang="en-US" altLang="zh-CN" sz="2100" b="1" dirty="0">
                <a:solidFill>
                  <a:schemeClr val="bg1"/>
                </a:solidFill>
                <a:latin typeface="方正姚体" panose="02010601030101010101" pitchFamily="2" charset="-122"/>
                <a:ea typeface="方正姚体" panose="02010601030101010101" pitchFamily="2" charset="-122"/>
              </a:endParaRPr>
            </a:p>
          </p:txBody>
        </p:sp>
      </p:grpSp>
      <p:grpSp>
        <p:nvGrpSpPr>
          <p:cNvPr id="34" name="组合 33"/>
          <p:cNvGrpSpPr/>
          <p:nvPr/>
        </p:nvGrpSpPr>
        <p:grpSpPr>
          <a:xfrm>
            <a:off x="3643755" y="2883942"/>
            <a:ext cx="754510" cy="768926"/>
            <a:chOff x="4858339" y="3441846"/>
            <a:chExt cx="1006013" cy="1025234"/>
          </a:xfrm>
        </p:grpSpPr>
        <p:sp>
          <p:nvSpPr>
            <p:cNvPr id="35"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3880FA"/>
            </a:solidFill>
            <a:ln>
              <a:noFill/>
            </a:ln>
            <a:extLst/>
          </p:spPr>
          <p:txBody>
            <a:bodyPr/>
            <a:lstStyle/>
            <a:p>
              <a:endParaRPr lang="zh-CN" altLang="en-US" sz="1349"/>
            </a:p>
          </p:txBody>
        </p:sp>
        <p:sp>
          <p:nvSpPr>
            <p:cNvPr id="36" name="文本框 35"/>
            <p:cNvSpPr txBox="1"/>
            <p:nvPr/>
          </p:nvSpPr>
          <p:spPr>
            <a:xfrm>
              <a:off x="5036578" y="3617441"/>
              <a:ext cx="712161" cy="677108"/>
            </a:xfrm>
            <a:prstGeom prst="rect">
              <a:avLst/>
            </a:prstGeom>
            <a:noFill/>
            <a:effectLst/>
          </p:spPr>
          <p:txBody>
            <a:bodyPr wrap="none" rtlCol="0">
              <a:spAutoFit/>
            </a:bodyPr>
            <a:lstStyle/>
            <a:p>
              <a:r>
                <a:rPr lang="en-US" altLang="zh-CN" sz="2700" b="1" dirty="0">
                  <a:solidFill>
                    <a:schemeClr val="bg1"/>
                  </a:solidFill>
                  <a:latin typeface="方正姚体" panose="02010601030101010101" pitchFamily="2" charset="-122"/>
                  <a:ea typeface="方正姚体" panose="02010601030101010101" pitchFamily="2" charset="-122"/>
                </a:rPr>
                <a:t>02</a:t>
              </a:r>
              <a:endParaRPr lang="en-US" altLang="zh-CN" sz="2100" b="1" dirty="0">
                <a:solidFill>
                  <a:schemeClr val="bg1"/>
                </a:solidFill>
                <a:latin typeface="方正姚体" panose="02010601030101010101" pitchFamily="2" charset="-122"/>
                <a:ea typeface="方正姚体" panose="02010601030101010101" pitchFamily="2" charset="-122"/>
              </a:endParaRPr>
            </a:p>
          </p:txBody>
        </p:sp>
      </p:grpSp>
      <p:grpSp>
        <p:nvGrpSpPr>
          <p:cNvPr id="37" name="组合 36"/>
          <p:cNvGrpSpPr/>
          <p:nvPr/>
        </p:nvGrpSpPr>
        <p:grpSpPr>
          <a:xfrm>
            <a:off x="6452568" y="2883942"/>
            <a:ext cx="754510" cy="768926"/>
            <a:chOff x="8603423" y="3441846"/>
            <a:chExt cx="1006013" cy="1025234"/>
          </a:xfrm>
        </p:grpSpPr>
        <p:sp>
          <p:nvSpPr>
            <p:cNvPr id="38"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C9A0A"/>
            </a:solidFill>
            <a:ln>
              <a:noFill/>
            </a:ln>
            <a:extLst/>
          </p:spPr>
          <p:txBody>
            <a:bodyPr/>
            <a:lstStyle/>
            <a:p>
              <a:endParaRPr lang="zh-CN" altLang="en-US" sz="1349"/>
            </a:p>
          </p:txBody>
        </p:sp>
        <p:sp>
          <p:nvSpPr>
            <p:cNvPr id="39" name="文本框 38"/>
            <p:cNvSpPr txBox="1"/>
            <p:nvPr/>
          </p:nvSpPr>
          <p:spPr>
            <a:xfrm>
              <a:off x="8781660" y="3617441"/>
              <a:ext cx="712161" cy="677108"/>
            </a:xfrm>
            <a:prstGeom prst="rect">
              <a:avLst/>
            </a:prstGeom>
            <a:noFill/>
            <a:effectLst/>
          </p:spPr>
          <p:txBody>
            <a:bodyPr wrap="none" rtlCol="0">
              <a:spAutoFit/>
            </a:bodyPr>
            <a:lstStyle/>
            <a:p>
              <a:r>
                <a:rPr lang="en-US" altLang="zh-CN" sz="2700" b="1" dirty="0">
                  <a:solidFill>
                    <a:schemeClr val="bg1"/>
                  </a:solidFill>
                  <a:latin typeface="方正姚体" panose="02010601030101010101" pitchFamily="2" charset="-122"/>
                  <a:ea typeface="方正姚体" panose="02010601030101010101" pitchFamily="2" charset="-122"/>
                </a:rPr>
                <a:t>03</a:t>
              </a:r>
              <a:endParaRPr lang="en-US" altLang="zh-CN" sz="2100" b="1" dirty="0">
                <a:solidFill>
                  <a:schemeClr val="bg1"/>
                </a:solidFill>
                <a:latin typeface="方正姚体" panose="02010601030101010101" pitchFamily="2" charset="-122"/>
                <a:ea typeface="方正姚体" panose="02010601030101010101" pitchFamily="2" charset="-122"/>
              </a:endParaRPr>
            </a:p>
          </p:txBody>
        </p:sp>
      </p:grpSp>
      <p:grpSp>
        <p:nvGrpSpPr>
          <p:cNvPr id="40" name="组合 39"/>
          <p:cNvGrpSpPr/>
          <p:nvPr/>
        </p:nvGrpSpPr>
        <p:grpSpPr>
          <a:xfrm>
            <a:off x="834941" y="1935774"/>
            <a:ext cx="2158034" cy="744034"/>
            <a:chOff x="1113255" y="2177622"/>
            <a:chExt cx="2877378" cy="992045"/>
          </a:xfrm>
        </p:grpSpPr>
        <p:sp>
          <p:nvSpPr>
            <p:cNvPr id="41" name="矩形 40"/>
            <p:cNvSpPr/>
            <p:nvPr/>
          </p:nvSpPr>
          <p:spPr>
            <a:xfrm>
              <a:off x="1113255" y="2177622"/>
              <a:ext cx="2877378" cy="992045"/>
            </a:xfrm>
            <a:prstGeom prst="rect">
              <a:avLst/>
            </a:prstGeom>
            <a:solidFill>
              <a:srgbClr val="75CF2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Calibri" panose="020F0502020204030204" pitchFamily="34" charset="0"/>
                <a:ea typeface="微软雅黑" panose="020B0503020204020204" pitchFamily="34" charset="-122"/>
              </a:endParaRPr>
            </a:p>
          </p:txBody>
        </p:sp>
        <p:sp>
          <p:nvSpPr>
            <p:cNvPr id="42" name="文本框 41"/>
            <p:cNvSpPr txBox="1"/>
            <p:nvPr/>
          </p:nvSpPr>
          <p:spPr>
            <a:xfrm>
              <a:off x="1516914" y="2306658"/>
              <a:ext cx="2101429" cy="677108"/>
            </a:xfrm>
            <a:prstGeom prst="rect">
              <a:avLst/>
            </a:prstGeom>
            <a:noFill/>
          </p:spPr>
          <p:txBody>
            <a:bodyPr wrap="none" rtlCol="0">
              <a:spAutoFit/>
            </a:bodyPr>
            <a:lstStyle/>
            <a:p>
              <a:r>
                <a:rPr lang="zh-CN" altLang="en-US" sz="2700" b="1" dirty="0">
                  <a:solidFill>
                    <a:srgbClr val="FFFFFF"/>
                  </a:solidFill>
                  <a:latin typeface="幼圆" panose="02010509060101010101" pitchFamily="49" charset="-122"/>
                  <a:ea typeface="幼圆" panose="02010509060101010101" pitchFamily="49" charset="-122"/>
                </a:rPr>
                <a:t>学习基础</a:t>
              </a:r>
            </a:p>
          </p:txBody>
        </p:sp>
      </p:grpSp>
      <p:grpSp>
        <p:nvGrpSpPr>
          <p:cNvPr id="43" name="组合 42"/>
          <p:cNvGrpSpPr/>
          <p:nvPr/>
        </p:nvGrpSpPr>
        <p:grpSpPr>
          <a:xfrm>
            <a:off x="3643754" y="1935774"/>
            <a:ext cx="2158034" cy="744034"/>
            <a:chOff x="4858339" y="2177622"/>
            <a:chExt cx="2877378" cy="992045"/>
          </a:xfrm>
        </p:grpSpPr>
        <p:sp>
          <p:nvSpPr>
            <p:cNvPr id="44" name="矩形 43"/>
            <p:cNvSpPr/>
            <p:nvPr/>
          </p:nvSpPr>
          <p:spPr>
            <a:xfrm>
              <a:off x="4858339" y="2177622"/>
              <a:ext cx="2877378" cy="992045"/>
            </a:xfrm>
            <a:prstGeom prst="rect">
              <a:avLst/>
            </a:prstGeom>
            <a:solidFill>
              <a:srgbClr val="3880F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Calibri" panose="020F0502020204030204" pitchFamily="34" charset="0"/>
                <a:ea typeface="微软雅黑" panose="020B0503020204020204" pitchFamily="34" charset="-122"/>
              </a:endParaRPr>
            </a:p>
          </p:txBody>
        </p:sp>
        <p:sp>
          <p:nvSpPr>
            <p:cNvPr id="45" name="文本框 44"/>
            <p:cNvSpPr txBox="1"/>
            <p:nvPr/>
          </p:nvSpPr>
          <p:spPr>
            <a:xfrm>
              <a:off x="5346660" y="2306658"/>
              <a:ext cx="2101429" cy="677108"/>
            </a:xfrm>
            <a:prstGeom prst="rect">
              <a:avLst/>
            </a:prstGeom>
            <a:noFill/>
          </p:spPr>
          <p:txBody>
            <a:bodyPr wrap="none" rtlCol="0">
              <a:spAutoFit/>
            </a:bodyPr>
            <a:lstStyle/>
            <a:p>
              <a:r>
                <a:rPr lang="zh-CN" altLang="en-US" sz="2700" b="1" dirty="0">
                  <a:solidFill>
                    <a:srgbClr val="FFFFFF"/>
                  </a:solidFill>
                  <a:latin typeface="幼圆" panose="02010509060101010101" pitchFamily="49" charset="-122"/>
                  <a:ea typeface="幼圆" panose="02010509060101010101" pitchFamily="49" charset="-122"/>
                </a:rPr>
                <a:t>认知能力</a:t>
              </a:r>
            </a:p>
          </p:txBody>
        </p:sp>
      </p:grpSp>
      <p:grpSp>
        <p:nvGrpSpPr>
          <p:cNvPr id="46" name="组合 45"/>
          <p:cNvGrpSpPr/>
          <p:nvPr/>
        </p:nvGrpSpPr>
        <p:grpSpPr>
          <a:xfrm>
            <a:off x="6452567" y="1935774"/>
            <a:ext cx="2158034" cy="744034"/>
            <a:chOff x="8603423" y="2177622"/>
            <a:chExt cx="2877378" cy="992045"/>
          </a:xfrm>
        </p:grpSpPr>
        <p:sp>
          <p:nvSpPr>
            <p:cNvPr id="47" name="矩形 46"/>
            <p:cNvSpPr/>
            <p:nvPr/>
          </p:nvSpPr>
          <p:spPr>
            <a:xfrm>
              <a:off x="8603423" y="2177622"/>
              <a:ext cx="2877378" cy="992045"/>
            </a:xfrm>
            <a:prstGeom prst="rect">
              <a:avLst/>
            </a:prstGeom>
            <a:solidFill>
              <a:srgbClr val="FC9A0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Calibri" panose="020F0502020204030204" pitchFamily="34" charset="0"/>
                <a:ea typeface="微软雅黑" panose="020B0503020204020204" pitchFamily="34" charset="-122"/>
              </a:endParaRPr>
            </a:p>
          </p:txBody>
        </p:sp>
        <p:sp>
          <p:nvSpPr>
            <p:cNvPr id="48" name="文本框 47"/>
            <p:cNvSpPr txBox="1"/>
            <p:nvPr/>
          </p:nvSpPr>
          <p:spPr>
            <a:xfrm>
              <a:off x="9023243" y="2301825"/>
              <a:ext cx="2101429" cy="677108"/>
            </a:xfrm>
            <a:prstGeom prst="rect">
              <a:avLst/>
            </a:prstGeom>
            <a:noFill/>
          </p:spPr>
          <p:txBody>
            <a:bodyPr wrap="none" rtlCol="0">
              <a:spAutoFit/>
            </a:bodyPr>
            <a:lstStyle/>
            <a:p>
              <a:r>
                <a:rPr lang="zh-CN" altLang="en-US" sz="2700" b="1" dirty="0">
                  <a:solidFill>
                    <a:srgbClr val="FFFFFF"/>
                  </a:solidFill>
                  <a:latin typeface="幼圆" panose="02010509060101010101" pitchFamily="49" charset="-122"/>
                  <a:ea typeface="幼圆" panose="02010509060101010101" pitchFamily="49" charset="-122"/>
                </a:rPr>
                <a:t>信息素养</a:t>
              </a:r>
            </a:p>
          </p:txBody>
        </p:sp>
      </p:grpSp>
      <p:sp>
        <p:nvSpPr>
          <p:cNvPr id="49" name="矩形 47"/>
          <p:cNvSpPr>
            <a:spLocks noChangeArrowheads="1"/>
          </p:cNvSpPr>
          <p:nvPr/>
        </p:nvSpPr>
        <p:spPr bwMode="auto">
          <a:xfrm>
            <a:off x="450676" y="3993742"/>
            <a:ext cx="2215312"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50" name="矩形 47"/>
          <p:cNvSpPr>
            <a:spLocks noChangeArrowheads="1"/>
          </p:cNvSpPr>
          <p:nvPr/>
        </p:nvSpPr>
        <p:spPr bwMode="auto">
          <a:xfrm>
            <a:off x="3290608" y="3993742"/>
            <a:ext cx="2215312"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51" name="矩形 47"/>
          <p:cNvSpPr>
            <a:spLocks noChangeArrowheads="1"/>
          </p:cNvSpPr>
          <p:nvPr/>
        </p:nvSpPr>
        <p:spPr bwMode="auto">
          <a:xfrm>
            <a:off x="6080424" y="3993742"/>
            <a:ext cx="2215312"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3422616757"/>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31"/>
                                        </p:tgtEl>
                                        <p:attrNameLst>
                                          <p:attrName>style.visibility</p:attrName>
                                        </p:attrNameLst>
                                      </p:cBhvr>
                                      <p:to>
                                        <p:strVal val="visible"/>
                                      </p:to>
                                    </p:set>
                                    <p:anim calcmode="lin" valueType="num">
                                      <p:cBhvr>
                                        <p:cTn id="7" dur="750" fill="hold"/>
                                        <p:tgtEl>
                                          <p:spTgt spid="31"/>
                                        </p:tgtEl>
                                        <p:attrNameLst>
                                          <p:attrName>ppt_w</p:attrName>
                                        </p:attrNameLst>
                                      </p:cBhvr>
                                      <p:tavLst>
                                        <p:tav tm="0">
                                          <p:val>
                                            <p:strVal val="4*#ppt_w"/>
                                          </p:val>
                                        </p:tav>
                                        <p:tav tm="100000">
                                          <p:val>
                                            <p:strVal val="#ppt_w"/>
                                          </p:val>
                                        </p:tav>
                                      </p:tavLst>
                                    </p:anim>
                                    <p:anim calcmode="lin" valueType="num">
                                      <p:cBhvr>
                                        <p:cTn id="8" dur="750" fill="hold"/>
                                        <p:tgtEl>
                                          <p:spTgt spid="31"/>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6" presetClass="emph" presetSubtype="0" fill="hold" nodeType="afterEffect">
                                  <p:stCondLst>
                                    <p:cond delay="0"/>
                                  </p:stCondLst>
                                  <p:childTnLst>
                                    <p:animEffect transition="out" filter="fade">
                                      <p:cBhvr>
                                        <p:cTn id="11" dur="500" tmFilter="0, 0; .2, .5; .8, .5; 1, 0"/>
                                        <p:tgtEl>
                                          <p:spTgt spid="31"/>
                                        </p:tgtEl>
                                      </p:cBhvr>
                                    </p:animEffect>
                                    <p:animScale>
                                      <p:cBhvr>
                                        <p:cTn id="12" dur="250" autoRev="1" fill="hold"/>
                                        <p:tgtEl>
                                          <p:spTgt spid="31"/>
                                        </p:tgtEl>
                                      </p:cBhvr>
                                      <p:by x="105000" y="105000"/>
                                    </p:animScale>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par>
                          <p:cTn id="17" fill="hold">
                            <p:stCondLst>
                              <p:cond delay="2000"/>
                            </p:stCondLst>
                            <p:childTnLst>
                              <p:par>
                                <p:cTn id="18" presetID="30" presetClass="entr" presetSubtype="0"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800" decel="100000"/>
                                        <p:tgtEl>
                                          <p:spTgt spid="40"/>
                                        </p:tgtEl>
                                      </p:cBhvr>
                                    </p:animEffect>
                                    <p:anim calcmode="lin" valueType="num">
                                      <p:cBhvr>
                                        <p:cTn id="21" dur="800" decel="100000" fill="hold"/>
                                        <p:tgtEl>
                                          <p:spTgt spid="40"/>
                                        </p:tgtEl>
                                        <p:attrNameLst>
                                          <p:attrName>style.rotation</p:attrName>
                                        </p:attrNameLst>
                                      </p:cBhvr>
                                      <p:tavLst>
                                        <p:tav tm="0">
                                          <p:val>
                                            <p:fltVal val="-90"/>
                                          </p:val>
                                        </p:tav>
                                        <p:tav tm="100000">
                                          <p:val>
                                            <p:fltVal val="0"/>
                                          </p:val>
                                        </p:tav>
                                      </p:tavLst>
                                    </p:anim>
                                    <p:anim calcmode="lin" valueType="num">
                                      <p:cBhvr>
                                        <p:cTn id="22" dur="800" decel="100000" fill="hold"/>
                                        <p:tgtEl>
                                          <p:spTgt spid="40"/>
                                        </p:tgtEl>
                                        <p:attrNameLst>
                                          <p:attrName>ppt_x</p:attrName>
                                        </p:attrNameLst>
                                      </p:cBhvr>
                                      <p:tavLst>
                                        <p:tav tm="0">
                                          <p:val>
                                            <p:strVal val="#ppt_x+0.4"/>
                                          </p:val>
                                        </p:tav>
                                        <p:tav tm="100000">
                                          <p:val>
                                            <p:strVal val="#ppt_x-0.05"/>
                                          </p:val>
                                        </p:tav>
                                      </p:tavLst>
                                    </p:anim>
                                    <p:anim calcmode="lin" valueType="num">
                                      <p:cBhvr>
                                        <p:cTn id="23" dur="800" decel="100000" fill="hold"/>
                                        <p:tgtEl>
                                          <p:spTgt spid="40"/>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40"/>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40"/>
                                        </p:tgtEl>
                                        <p:attrNameLst>
                                          <p:attrName>ppt_y</p:attrName>
                                        </p:attrNameLst>
                                      </p:cBhvr>
                                      <p:tavLst>
                                        <p:tav tm="0">
                                          <p:val>
                                            <p:strVal val="#ppt_y+0.1"/>
                                          </p:val>
                                        </p:tav>
                                        <p:tav tm="100000">
                                          <p:val>
                                            <p:strVal val="#ppt_y"/>
                                          </p:val>
                                        </p:tav>
                                      </p:tavLst>
                                    </p:anim>
                                  </p:childTnLst>
                                </p:cTn>
                              </p:par>
                            </p:childTnLst>
                          </p:cTn>
                        </p:par>
                        <p:par>
                          <p:cTn id="26" fill="hold">
                            <p:stCondLst>
                              <p:cond delay="3000"/>
                            </p:stCondLst>
                            <p:childTnLst>
                              <p:par>
                                <p:cTn id="27" presetID="23" presetClass="entr" presetSubtype="32"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750" fill="hold"/>
                                        <p:tgtEl>
                                          <p:spTgt spid="34"/>
                                        </p:tgtEl>
                                        <p:attrNameLst>
                                          <p:attrName>ppt_w</p:attrName>
                                        </p:attrNameLst>
                                      </p:cBhvr>
                                      <p:tavLst>
                                        <p:tav tm="0">
                                          <p:val>
                                            <p:strVal val="4*#ppt_w"/>
                                          </p:val>
                                        </p:tav>
                                        <p:tav tm="100000">
                                          <p:val>
                                            <p:strVal val="#ppt_w"/>
                                          </p:val>
                                        </p:tav>
                                      </p:tavLst>
                                    </p:anim>
                                    <p:anim calcmode="lin" valueType="num">
                                      <p:cBhvr>
                                        <p:cTn id="30" dur="750" fill="hold"/>
                                        <p:tgtEl>
                                          <p:spTgt spid="34"/>
                                        </p:tgtEl>
                                        <p:attrNameLst>
                                          <p:attrName>ppt_h</p:attrName>
                                        </p:attrNameLst>
                                      </p:cBhvr>
                                      <p:tavLst>
                                        <p:tav tm="0">
                                          <p:val>
                                            <p:strVal val="4*#ppt_h"/>
                                          </p:val>
                                        </p:tav>
                                        <p:tav tm="100000">
                                          <p:val>
                                            <p:strVal val="#ppt_h"/>
                                          </p:val>
                                        </p:tav>
                                      </p:tavLst>
                                    </p:anim>
                                  </p:childTnLst>
                                </p:cTn>
                              </p:par>
                            </p:childTnLst>
                          </p:cTn>
                        </p:par>
                        <p:par>
                          <p:cTn id="31" fill="hold">
                            <p:stCondLst>
                              <p:cond delay="3750"/>
                            </p:stCondLst>
                            <p:childTnLst>
                              <p:par>
                                <p:cTn id="32" presetID="26" presetClass="emph" presetSubtype="0" fill="hold" nodeType="afterEffect">
                                  <p:stCondLst>
                                    <p:cond delay="0"/>
                                  </p:stCondLst>
                                  <p:childTnLst>
                                    <p:animEffect transition="out" filter="fade">
                                      <p:cBhvr>
                                        <p:cTn id="33" dur="500" tmFilter="0, 0; .2, .5; .8, .5; 1, 0"/>
                                        <p:tgtEl>
                                          <p:spTgt spid="34"/>
                                        </p:tgtEl>
                                      </p:cBhvr>
                                    </p:animEffect>
                                    <p:animScale>
                                      <p:cBhvr>
                                        <p:cTn id="34" dur="250" autoRev="1" fill="hold"/>
                                        <p:tgtEl>
                                          <p:spTgt spid="34"/>
                                        </p:tgtEl>
                                      </p:cBhvr>
                                      <p:by x="105000" y="105000"/>
                                    </p:animScale>
                                  </p:childTnLst>
                                </p:cTn>
                              </p:par>
                            </p:childTnLst>
                          </p:cTn>
                        </p:par>
                        <p:par>
                          <p:cTn id="35" fill="hold">
                            <p:stCondLst>
                              <p:cond delay="425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4750"/>
                            </p:stCondLst>
                            <p:childTnLst>
                              <p:par>
                                <p:cTn id="40" presetID="30" presetClass="entr" presetSubtype="0"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800" decel="100000"/>
                                        <p:tgtEl>
                                          <p:spTgt spid="43"/>
                                        </p:tgtEl>
                                      </p:cBhvr>
                                    </p:animEffect>
                                    <p:anim calcmode="lin" valueType="num">
                                      <p:cBhvr>
                                        <p:cTn id="43" dur="800" decel="100000" fill="hold"/>
                                        <p:tgtEl>
                                          <p:spTgt spid="43"/>
                                        </p:tgtEl>
                                        <p:attrNameLst>
                                          <p:attrName>style.rotation</p:attrName>
                                        </p:attrNameLst>
                                      </p:cBhvr>
                                      <p:tavLst>
                                        <p:tav tm="0">
                                          <p:val>
                                            <p:fltVal val="-90"/>
                                          </p:val>
                                        </p:tav>
                                        <p:tav tm="100000">
                                          <p:val>
                                            <p:fltVal val="0"/>
                                          </p:val>
                                        </p:tav>
                                      </p:tavLst>
                                    </p:anim>
                                    <p:anim calcmode="lin" valueType="num">
                                      <p:cBhvr>
                                        <p:cTn id="44" dur="800" decel="100000" fill="hold"/>
                                        <p:tgtEl>
                                          <p:spTgt spid="43"/>
                                        </p:tgtEl>
                                        <p:attrNameLst>
                                          <p:attrName>ppt_x</p:attrName>
                                        </p:attrNameLst>
                                      </p:cBhvr>
                                      <p:tavLst>
                                        <p:tav tm="0">
                                          <p:val>
                                            <p:strVal val="#ppt_x+0.4"/>
                                          </p:val>
                                        </p:tav>
                                        <p:tav tm="100000">
                                          <p:val>
                                            <p:strVal val="#ppt_x-0.05"/>
                                          </p:val>
                                        </p:tav>
                                      </p:tavLst>
                                    </p:anim>
                                    <p:anim calcmode="lin" valueType="num">
                                      <p:cBhvr>
                                        <p:cTn id="45" dur="800" decel="100000" fill="hold"/>
                                        <p:tgtEl>
                                          <p:spTgt spid="43"/>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3"/>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3"/>
                                        </p:tgtEl>
                                        <p:attrNameLst>
                                          <p:attrName>ppt_y</p:attrName>
                                        </p:attrNameLst>
                                      </p:cBhvr>
                                      <p:tavLst>
                                        <p:tav tm="0">
                                          <p:val>
                                            <p:strVal val="#ppt_y+0.1"/>
                                          </p:val>
                                        </p:tav>
                                        <p:tav tm="100000">
                                          <p:val>
                                            <p:strVal val="#ppt_y"/>
                                          </p:val>
                                        </p:tav>
                                      </p:tavLst>
                                    </p:anim>
                                  </p:childTnLst>
                                </p:cTn>
                              </p:par>
                            </p:childTnLst>
                          </p:cTn>
                        </p:par>
                        <p:par>
                          <p:cTn id="48" fill="hold">
                            <p:stCondLst>
                              <p:cond delay="5750"/>
                            </p:stCondLst>
                            <p:childTnLst>
                              <p:par>
                                <p:cTn id="49" presetID="23" presetClass="entr" presetSubtype="32"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750" fill="hold"/>
                                        <p:tgtEl>
                                          <p:spTgt spid="37"/>
                                        </p:tgtEl>
                                        <p:attrNameLst>
                                          <p:attrName>ppt_w</p:attrName>
                                        </p:attrNameLst>
                                      </p:cBhvr>
                                      <p:tavLst>
                                        <p:tav tm="0">
                                          <p:val>
                                            <p:strVal val="4*#ppt_w"/>
                                          </p:val>
                                        </p:tav>
                                        <p:tav tm="100000">
                                          <p:val>
                                            <p:strVal val="#ppt_w"/>
                                          </p:val>
                                        </p:tav>
                                      </p:tavLst>
                                    </p:anim>
                                    <p:anim calcmode="lin" valueType="num">
                                      <p:cBhvr>
                                        <p:cTn id="52" dur="750" fill="hold"/>
                                        <p:tgtEl>
                                          <p:spTgt spid="37"/>
                                        </p:tgtEl>
                                        <p:attrNameLst>
                                          <p:attrName>ppt_h</p:attrName>
                                        </p:attrNameLst>
                                      </p:cBhvr>
                                      <p:tavLst>
                                        <p:tav tm="0">
                                          <p:val>
                                            <p:strVal val="4*#ppt_h"/>
                                          </p:val>
                                        </p:tav>
                                        <p:tav tm="100000">
                                          <p:val>
                                            <p:strVal val="#ppt_h"/>
                                          </p:val>
                                        </p:tav>
                                      </p:tavLst>
                                    </p:anim>
                                  </p:childTnLst>
                                </p:cTn>
                              </p:par>
                            </p:childTnLst>
                          </p:cTn>
                        </p:par>
                        <p:par>
                          <p:cTn id="53" fill="hold">
                            <p:stCondLst>
                              <p:cond delay="6500"/>
                            </p:stCondLst>
                            <p:childTnLst>
                              <p:par>
                                <p:cTn id="54" presetID="26" presetClass="emph" presetSubtype="0" fill="hold" nodeType="afterEffect">
                                  <p:stCondLst>
                                    <p:cond delay="0"/>
                                  </p:stCondLst>
                                  <p:childTnLst>
                                    <p:animEffect transition="out" filter="fade">
                                      <p:cBhvr>
                                        <p:cTn id="55" dur="500" tmFilter="0, 0; .2, .5; .8, .5; 1, 0"/>
                                        <p:tgtEl>
                                          <p:spTgt spid="37"/>
                                        </p:tgtEl>
                                      </p:cBhvr>
                                    </p:animEffect>
                                    <p:animScale>
                                      <p:cBhvr>
                                        <p:cTn id="56" dur="250" autoRev="1" fill="hold"/>
                                        <p:tgtEl>
                                          <p:spTgt spid="37"/>
                                        </p:tgtEl>
                                      </p:cBhvr>
                                      <p:by x="105000" y="105000"/>
                                    </p:animScale>
                                  </p:childTnLst>
                                </p:cTn>
                              </p:par>
                            </p:childTnLst>
                          </p:cTn>
                        </p:par>
                        <p:par>
                          <p:cTn id="57" fill="hold">
                            <p:stCondLst>
                              <p:cond delay="7000"/>
                            </p:stCondLst>
                            <p:childTnLst>
                              <p:par>
                                <p:cTn id="58" presetID="22" presetClass="entr" presetSubtype="4" fill="hold"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par>
                          <p:cTn id="61" fill="hold">
                            <p:stCondLst>
                              <p:cond delay="7500"/>
                            </p:stCondLst>
                            <p:childTnLst>
                              <p:par>
                                <p:cTn id="62" presetID="30"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800" decel="100000"/>
                                        <p:tgtEl>
                                          <p:spTgt spid="46"/>
                                        </p:tgtEl>
                                      </p:cBhvr>
                                    </p:animEffect>
                                    <p:anim calcmode="lin" valueType="num">
                                      <p:cBhvr>
                                        <p:cTn id="65" dur="800" decel="100000" fill="hold"/>
                                        <p:tgtEl>
                                          <p:spTgt spid="46"/>
                                        </p:tgtEl>
                                        <p:attrNameLst>
                                          <p:attrName>style.rotation</p:attrName>
                                        </p:attrNameLst>
                                      </p:cBhvr>
                                      <p:tavLst>
                                        <p:tav tm="0">
                                          <p:val>
                                            <p:fltVal val="-90"/>
                                          </p:val>
                                        </p:tav>
                                        <p:tav tm="100000">
                                          <p:val>
                                            <p:fltVal val="0"/>
                                          </p:val>
                                        </p:tav>
                                      </p:tavLst>
                                    </p:anim>
                                    <p:anim calcmode="lin" valueType="num">
                                      <p:cBhvr>
                                        <p:cTn id="66" dur="800" decel="100000" fill="hold"/>
                                        <p:tgtEl>
                                          <p:spTgt spid="46"/>
                                        </p:tgtEl>
                                        <p:attrNameLst>
                                          <p:attrName>ppt_x</p:attrName>
                                        </p:attrNameLst>
                                      </p:cBhvr>
                                      <p:tavLst>
                                        <p:tav tm="0">
                                          <p:val>
                                            <p:strVal val="#ppt_x+0.4"/>
                                          </p:val>
                                        </p:tav>
                                        <p:tav tm="100000">
                                          <p:val>
                                            <p:strVal val="#ppt_x-0.05"/>
                                          </p:val>
                                        </p:tav>
                                      </p:tavLst>
                                    </p:anim>
                                    <p:anim calcmode="lin" valueType="num">
                                      <p:cBhvr>
                                        <p:cTn id="67" dur="800" decel="100000" fill="hold"/>
                                        <p:tgtEl>
                                          <p:spTgt spid="46"/>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46"/>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46"/>
                                        </p:tgtEl>
                                        <p:attrNameLst>
                                          <p:attrName>ppt_y</p:attrName>
                                        </p:attrNameLst>
                                      </p:cBhvr>
                                      <p:tavLst>
                                        <p:tav tm="0">
                                          <p:val>
                                            <p:strVal val="#ppt_y+0.1"/>
                                          </p:val>
                                        </p:tav>
                                        <p:tav tm="100000">
                                          <p:val>
                                            <p:strVal val="#ppt_y"/>
                                          </p:val>
                                        </p:tav>
                                      </p:tavLst>
                                    </p:anim>
                                  </p:childTnLst>
                                </p:cTn>
                              </p:par>
                            </p:childTnLst>
                          </p:cTn>
                        </p:par>
                        <p:par>
                          <p:cTn id="70" fill="hold">
                            <p:stCondLst>
                              <p:cond delay="8500"/>
                            </p:stCondLst>
                            <p:childTnLst>
                              <p:par>
                                <p:cTn id="71" presetID="16" presetClass="entr" presetSubtype="37"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barn(outVertical)">
                                      <p:cBhvr>
                                        <p:cTn id="73" dur="500"/>
                                        <p:tgtEl>
                                          <p:spTgt spid="49"/>
                                        </p:tgtEl>
                                      </p:cBhvr>
                                    </p:animEffect>
                                  </p:childTnLst>
                                </p:cTn>
                              </p:par>
                            </p:childTnLst>
                          </p:cTn>
                        </p:par>
                        <p:par>
                          <p:cTn id="74" fill="hold">
                            <p:stCondLst>
                              <p:cond delay="9000"/>
                            </p:stCondLst>
                            <p:childTnLst>
                              <p:par>
                                <p:cTn id="75" presetID="16" presetClass="entr" presetSubtype="37" fill="hold" grpId="0" nodeType="after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barn(outVertical)">
                                      <p:cBhvr>
                                        <p:cTn id="77" dur="500"/>
                                        <p:tgtEl>
                                          <p:spTgt spid="50"/>
                                        </p:tgtEl>
                                      </p:cBhvr>
                                    </p:animEffect>
                                  </p:childTnLst>
                                </p:cTn>
                              </p:par>
                            </p:childTnLst>
                          </p:cTn>
                        </p:par>
                        <p:par>
                          <p:cTn id="78" fill="hold">
                            <p:stCondLst>
                              <p:cond delay="9500"/>
                            </p:stCondLst>
                            <p:childTnLst>
                              <p:par>
                                <p:cTn id="79" presetID="16" presetClass="entr" presetSubtype="37" fill="hold" grpId="0" nodeType="after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barn(outVertical)">
                                      <p:cBhvr>
                                        <p:cTn id="8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
          <p:cNvSpPr>
            <a:spLocks noEditPoints="1"/>
          </p:cNvSpPr>
          <p:nvPr/>
        </p:nvSpPr>
        <p:spPr bwMode="auto">
          <a:xfrm>
            <a:off x="3370101" y="2928013"/>
            <a:ext cx="2557147" cy="2215487"/>
          </a:xfrm>
          <a:custGeom>
            <a:avLst/>
            <a:gdLst>
              <a:gd name="T0" fmla="*/ 331 w 508"/>
              <a:gd name="T1" fmla="*/ 303 h 440"/>
              <a:gd name="T2" fmla="*/ 319 w 508"/>
              <a:gd name="T3" fmla="*/ 235 h 440"/>
              <a:gd name="T4" fmla="*/ 346 w 508"/>
              <a:gd name="T5" fmla="*/ 157 h 440"/>
              <a:gd name="T6" fmla="*/ 346 w 508"/>
              <a:gd name="T7" fmla="*/ 141 h 440"/>
              <a:gd name="T8" fmla="*/ 322 w 508"/>
              <a:gd name="T9" fmla="*/ 130 h 440"/>
              <a:gd name="T10" fmla="*/ 320 w 508"/>
              <a:gd name="T11" fmla="*/ 97 h 440"/>
              <a:gd name="T12" fmla="*/ 316 w 508"/>
              <a:gd name="T13" fmla="*/ 74 h 440"/>
              <a:gd name="T14" fmla="*/ 311 w 508"/>
              <a:gd name="T15" fmla="*/ 44 h 440"/>
              <a:gd name="T16" fmla="*/ 251 w 508"/>
              <a:gd name="T17" fmla="*/ 11 h 440"/>
              <a:gd name="T18" fmla="*/ 192 w 508"/>
              <a:gd name="T19" fmla="*/ 18 h 440"/>
              <a:gd name="T20" fmla="*/ 132 w 508"/>
              <a:gd name="T21" fmla="*/ 94 h 440"/>
              <a:gd name="T22" fmla="*/ 142 w 508"/>
              <a:gd name="T23" fmla="*/ 197 h 440"/>
              <a:gd name="T24" fmla="*/ 159 w 508"/>
              <a:gd name="T25" fmla="*/ 236 h 440"/>
              <a:gd name="T26" fmla="*/ 173 w 508"/>
              <a:gd name="T27" fmla="*/ 256 h 440"/>
              <a:gd name="T28" fmla="*/ 82 w 508"/>
              <a:gd name="T29" fmla="*/ 339 h 440"/>
              <a:gd name="T30" fmla="*/ 508 w 508"/>
              <a:gd name="T31" fmla="*/ 440 h 440"/>
              <a:gd name="T32" fmla="*/ 342 w 508"/>
              <a:gd name="T33" fmla="*/ 148 h 440"/>
              <a:gd name="T34" fmla="*/ 339 w 508"/>
              <a:gd name="T35" fmla="*/ 156 h 440"/>
              <a:gd name="T36" fmla="*/ 328 w 508"/>
              <a:gd name="T37" fmla="*/ 169 h 440"/>
              <a:gd name="T38" fmla="*/ 299 w 508"/>
              <a:gd name="T39" fmla="*/ 161 h 440"/>
              <a:gd name="T40" fmla="*/ 323 w 508"/>
              <a:gd name="T41" fmla="*/ 195 h 440"/>
              <a:gd name="T42" fmla="*/ 306 w 508"/>
              <a:gd name="T43" fmla="*/ 193 h 440"/>
              <a:gd name="T44" fmla="*/ 200 w 508"/>
              <a:gd name="T45" fmla="*/ 140 h 440"/>
              <a:gd name="T46" fmla="*/ 225 w 508"/>
              <a:gd name="T47" fmla="*/ 91 h 440"/>
              <a:gd name="T48" fmla="*/ 303 w 508"/>
              <a:gd name="T49" fmla="*/ 83 h 440"/>
              <a:gd name="T50" fmla="*/ 322 w 508"/>
              <a:gd name="T51" fmla="*/ 142 h 440"/>
              <a:gd name="T52" fmla="*/ 260 w 508"/>
              <a:gd name="T53" fmla="*/ 153 h 440"/>
              <a:gd name="T54" fmla="*/ 200 w 508"/>
              <a:gd name="T55" fmla="*/ 164 h 440"/>
              <a:gd name="T56" fmla="*/ 207 w 508"/>
              <a:gd name="T57" fmla="*/ 173 h 440"/>
              <a:gd name="T58" fmla="*/ 274 w 508"/>
              <a:gd name="T59" fmla="*/ 163 h 440"/>
              <a:gd name="T60" fmla="*/ 238 w 508"/>
              <a:gd name="T61" fmla="*/ 206 h 440"/>
              <a:gd name="T62" fmla="*/ 209 w 508"/>
              <a:gd name="T63" fmla="*/ 177 h 440"/>
              <a:gd name="T64" fmla="*/ 146 w 508"/>
              <a:gd name="T65" fmla="*/ 198 h 440"/>
              <a:gd name="T66" fmla="*/ 153 w 508"/>
              <a:gd name="T67" fmla="*/ 155 h 440"/>
              <a:gd name="T68" fmla="*/ 175 w 508"/>
              <a:gd name="T69" fmla="*/ 186 h 440"/>
              <a:gd name="T70" fmla="*/ 200 w 508"/>
              <a:gd name="T71" fmla="*/ 173 h 440"/>
              <a:gd name="T72" fmla="*/ 206 w 508"/>
              <a:gd name="T73" fmla="*/ 208 h 440"/>
              <a:gd name="T74" fmla="*/ 262 w 508"/>
              <a:gd name="T75" fmla="*/ 203 h 440"/>
              <a:gd name="T76" fmla="*/ 291 w 508"/>
              <a:gd name="T77" fmla="*/ 166 h 440"/>
              <a:gd name="T78" fmla="*/ 313 w 508"/>
              <a:gd name="T79" fmla="*/ 203 h 440"/>
              <a:gd name="T80" fmla="*/ 316 w 508"/>
              <a:gd name="T81" fmla="*/ 234 h 440"/>
              <a:gd name="T82" fmla="*/ 268 w 508"/>
              <a:gd name="T83" fmla="*/ 297 h 440"/>
              <a:gd name="T84" fmla="*/ 180 w 508"/>
              <a:gd name="T85" fmla="*/ 203 h 440"/>
              <a:gd name="T86" fmla="*/ 166 w 508"/>
              <a:gd name="T87" fmla="*/ 211 h 440"/>
              <a:gd name="T88" fmla="*/ 238 w 508"/>
              <a:gd name="T89" fmla="*/ 424 h 440"/>
              <a:gd name="T90" fmla="*/ 174 w 508"/>
              <a:gd name="T91" fmla="*/ 306 h 440"/>
              <a:gd name="T92" fmla="*/ 171 w 508"/>
              <a:gd name="T93" fmla="*/ 214 h 440"/>
              <a:gd name="T94" fmla="*/ 239 w 508"/>
              <a:gd name="T95" fmla="*/ 288 h 440"/>
              <a:gd name="T96" fmla="*/ 305 w 508"/>
              <a:gd name="T97" fmla="*/ 291 h 440"/>
              <a:gd name="T98" fmla="*/ 238 w 508"/>
              <a:gd name="T99" fmla="*/ 42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8" h="440">
                <a:moveTo>
                  <a:pt x="485" y="370"/>
                </a:moveTo>
                <a:cubicBezTo>
                  <a:pt x="455" y="338"/>
                  <a:pt x="395" y="329"/>
                  <a:pt x="388" y="325"/>
                </a:cubicBezTo>
                <a:cubicBezTo>
                  <a:pt x="380" y="321"/>
                  <a:pt x="340" y="311"/>
                  <a:pt x="331" y="303"/>
                </a:cubicBezTo>
                <a:cubicBezTo>
                  <a:pt x="323" y="296"/>
                  <a:pt x="317" y="290"/>
                  <a:pt x="307" y="282"/>
                </a:cubicBezTo>
                <a:cubicBezTo>
                  <a:pt x="309" y="276"/>
                  <a:pt x="310" y="270"/>
                  <a:pt x="312" y="264"/>
                </a:cubicBezTo>
                <a:cubicBezTo>
                  <a:pt x="314" y="256"/>
                  <a:pt x="316" y="246"/>
                  <a:pt x="319" y="235"/>
                </a:cubicBezTo>
                <a:cubicBezTo>
                  <a:pt x="320" y="229"/>
                  <a:pt x="323" y="216"/>
                  <a:pt x="325" y="201"/>
                </a:cubicBezTo>
                <a:cubicBezTo>
                  <a:pt x="332" y="199"/>
                  <a:pt x="338" y="196"/>
                  <a:pt x="340" y="189"/>
                </a:cubicBezTo>
                <a:cubicBezTo>
                  <a:pt x="344" y="181"/>
                  <a:pt x="346" y="162"/>
                  <a:pt x="346" y="157"/>
                </a:cubicBezTo>
                <a:cubicBezTo>
                  <a:pt x="348" y="154"/>
                  <a:pt x="348" y="154"/>
                  <a:pt x="348" y="154"/>
                </a:cubicBezTo>
                <a:cubicBezTo>
                  <a:pt x="349" y="142"/>
                  <a:pt x="349" y="142"/>
                  <a:pt x="349" y="142"/>
                </a:cubicBezTo>
                <a:cubicBezTo>
                  <a:pt x="346" y="141"/>
                  <a:pt x="346" y="141"/>
                  <a:pt x="346" y="141"/>
                </a:cubicBezTo>
                <a:cubicBezTo>
                  <a:pt x="344" y="141"/>
                  <a:pt x="342" y="141"/>
                  <a:pt x="340" y="141"/>
                </a:cubicBezTo>
                <a:cubicBezTo>
                  <a:pt x="336" y="141"/>
                  <a:pt x="331" y="141"/>
                  <a:pt x="325" y="142"/>
                </a:cubicBezTo>
                <a:cubicBezTo>
                  <a:pt x="324" y="138"/>
                  <a:pt x="323" y="134"/>
                  <a:pt x="322" y="130"/>
                </a:cubicBezTo>
                <a:cubicBezTo>
                  <a:pt x="322" y="125"/>
                  <a:pt x="323" y="123"/>
                  <a:pt x="325" y="120"/>
                </a:cubicBezTo>
                <a:cubicBezTo>
                  <a:pt x="327" y="117"/>
                  <a:pt x="328" y="110"/>
                  <a:pt x="325" y="106"/>
                </a:cubicBezTo>
                <a:cubicBezTo>
                  <a:pt x="322" y="103"/>
                  <a:pt x="320" y="100"/>
                  <a:pt x="320" y="97"/>
                </a:cubicBezTo>
                <a:cubicBezTo>
                  <a:pt x="321" y="95"/>
                  <a:pt x="322" y="93"/>
                  <a:pt x="323" y="89"/>
                </a:cubicBezTo>
                <a:cubicBezTo>
                  <a:pt x="324" y="85"/>
                  <a:pt x="322" y="83"/>
                  <a:pt x="322" y="81"/>
                </a:cubicBezTo>
                <a:cubicBezTo>
                  <a:pt x="321" y="79"/>
                  <a:pt x="311" y="76"/>
                  <a:pt x="316" y="74"/>
                </a:cubicBezTo>
                <a:cubicBezTo>
                  <a:pt x="321" y="72"/>
                  <a:pt x="321" y="59"/>
                  <a:pt x="318" y="57"/>
                </a:cubicBezTo>
                <a:cubicBezTo>
                  <a:pt x="312" y="54"/>
                  <a:pt x="313" y="54"/>
                  <a:pt x="313" y="54"/>
                </a:cubicBezTo>
                <a:cubicBezTo>
                  <a:pt x="313" y="54"/>
                  <a:pt x="315" y="44"/>
                  <a:pt x="311" y="44"/>
                </a:cubicBezTo>
                <a:cubicBezTo>
                  <a:pt x="314" y="40"/>
                  <a:pt x="309" y="32"/>
                  <a:pt x="305" y="30"/>
                </a:cubicBezTo>
                <a:cubicBezTo>
                  <a:pt x="303" y="22"/>
                  <a:pt x="294" y="17"/>
                  <a:pt x="286" y="17"/>
                </a:cubicBezTo>
                <a:cubicBezTo>
                  <a:pt x="276" y="8"/>
                  <a:pt x="262" y="3"/>
                  <a:pt x="251" y="11"/>
                </a:cubicBezTo>
                <a:cubicBezTo>
                  <a:pt x="239" y="7"/>
                  <a:pt x="231" y="0"/>
                  <a:pt x="214" y="12"/>
                </a:cubicBezTo>
                <a:cubicBezTo>
                  <a:pt x="207" y="15"/>
                  <a:pt x="204" y="12"/>
                  <a:pt x="199" y="15"/>
                </a:cubicBezTo>
                <a:cubicBezTo>
                  <a:pt x="194" y="18"/>
                  <a:pt x="192" y="18"/>
                  <a:pt x="192" y="18"/>
                </a:cubicBezTo>
                <a:cubicBezTo>
                  <a:pt x="192" y="18"/>
                  <a:pt x="183" y="20"/>
                  <a:pt x="180" y="24"/>
                </a:cubicBezTo>
                <a:cubicBezTo>
                  <a:pt x="177" y="29"/>
                  <a:pt x="172" y="34"/>
                  <a:pt x="158" y="47"/>
                </a:cubicBezTo>
                <a:cubicBezTo>
                  <a:pt x="144" y="59"/>
                  <a:pt x="137" y="72"/>
                  <a:pt x="132" y="94"/>
                </a:cubicBezTo>
                <a:cubicBezTo>
                  <a:pt x="127" y="115"/>
                  <a:pt x="122" y="125"/>
                  <a:pt x="129" y="139"/>
                </a:cubicBezTo>
                <a:cubicBezTo>
                  <a:pt x="128" y="155"/>
                  <a:pt x="131" y="166"/>
                  <a:pt x="134" y="171"/>
                </a:cubicBezTo>
                <a:cubicBezTo>
                  <a:pt x="134" y="180"/>
                  <a:pt x="138" y="190"/>
                  <a:pt x="142" y="197"/>
                </a:cubicBezTo>
                <a:cubicBezTo>
                  <a:pt x="143" y="199"/>
                  <a:pt x="143" y="199"/>
                  <a:pt x="143" y="199"/>
                </a:cubicBezTo>
                <a:cubicBezTo>
                  <a:pt x="145" y="203"/>
                  <a:pt x="148" y="206"/>
                  <a:pt x="151" y="208"/>
                </a:cubicBezTo>
                <a:cubicBezTo>
                  <a:pt x="152" y="214"/>
                  <a:pt x="153" y="229"/>
                  <a:pt x="159" y="236"/>
                </a:cubicBezTo>
                <a:cubicBezTo>
                  <a:pt x="163" y="243"/>
                  <a:pt x="169" y="245"/>
                  <a:pt x="172" y="246"/>
                </a:cubicBezTo>
                <a:cubicBezTo>
                  <a:pt x="172" y="250"/>
                  <a:pt x="173" y="253"/>
                  <a:pt x="173" y="255"/>
                </a:cubicBezTo>
                <a:cubicBezTo>
                  <a:pt x="173" y="256"/>
                  <a:pt x="173" y="256"/>
                  <a:pt x="173" y="256"/>
                </a:cubicBezTo>
                <a:cubicBezTo>
                  <a:pt x="174" y="264"/>
                  <a:pt x="176" y="275"/>
                  <a:pt x="174" y="287"/>
                </a:cubicBezTo>
                <a:cubicBezTo>
                  <a:pt x="165" y="292"/>
                  <a:pt x="153" y="304"/>
                  <a:pt x="148" y="312"/>
                </a:cubicBezTo>
                <a:cubicBezTo>
                  <a:pt x="125" y="323"/>
                  <a:pt x="97" y="330"/>
                  <a:pt x="82" y="339"/>
                </a:cubicBezTo>
                <a:cubicBezTo>
                  <a:pt x="68" y="347"/>
                  <a:pt x="24" y="368"/>
                  <a:pt x="16" y="379"/>
                </a:cubicBezTo>
                <a:cubicBezTo>
                  <a:pt x="9" y="389"/>
                  <a:pt x="0" y="424"/>
                  <a:pt x="2" y="440"/>
                </a:cubicBezTo>
                <a:cubicBezTo>
                  <a:pt x="508" y="440"/>
                  <a:pt x="508" y="440"/>
                  <a:pt x="508" y="440"/>
                </a:cubicBezTo>
                <a:cubicBezTo>
                  <a:pt x="508" y="440"/>
                  <a:pt x="494" y="390"/>
                  <a:pt x="485" y="370"/>
                </a:cubicBezTo>
                <a:close/>
                <a:moveTo>
                  <a:pt x="340" y="147"/>
                </a:moveTo>
                <a:cubicBezTo>
                  <a:pt x="340" y="147"/>
                  <a:pt x="341" y="147"/>
                  <a:pt x="342" y="148"/>
                </a:cubicBezTo>
                <a:cubicBezTo>
                  <a:pt x="341" y="152"/>
                  <a:pt x="341" y="152"/>
                  <a:pt x="341" y="152"/>
                </a:cubicBezTo>
                <a:cubicBezTo>
                  <a:pt x="339" y="155"/>
                  <a:pt x="339" y="155"/>
                  <a:pt x="339" y="155"/>
                </a:cubicBezTo>
                <a:cubicBezTo>
                  <a:pt x="339" y="156"/>
                  <a:pt x="339" y="156"/>
                  <a:pt x="339" y="156"/>
                </a:cubicBezTo>
                <a:cubicBezTo>
                  <a:pt x="339" y="162"/>
                  <a:pt x="337" y="180"/>
                  <a:pt x="334" y="186"/>
                </a:cubicBezTo>
                <a:cubicBezTo>
                  <a:pt x="333" y="190"/>
                  <a:pt x="330" y="192"/>
                  <a:pt x="326" y="194"/>
                </a:cubicBezTo>
                <a:cubicBezTo>
                  <a:pt x="327" y="185"/>
                  <a:pt x="328" y="177"/>
                  <a:pt x="328" y="169"/>
                </a:cubicBezTo>
                <a:cubicBezTo>
                  <a:pt x="329" y="164"/>
                  <a:pt x="328" y="156"/>
                  <a:pt x="326" y="149"/>
                </a:cubicBezTo>
                <a:cubicBezTo>
                  <a:pt x="331" y="148"/>
                  <a:pt x="336" y="147"/>
                  <a:pt x="340" y="147"/>
                </a:cubicBezTo>
                <a:close/>
                <a:moveTo>
                  <a:pt x="299" y="161"/>
                </a:moveTo>
                <a:cubicBezTo>
                  <a:pt x="301" y="156"/>
                  <a:pt x="312" y="151"/>
                  <a:pt x="323" y="149"/>
                </a:cubicBezTo>
                <a:cubicBezTo>
                  <a:pt x="324" y="157"/>
                  <a:pt x="325" y="164"/>
                  <a:pt x="325" y="169"/>
                </a:cubicBezTo>
                <a:cubicBezTo>
                  <a:pt x="325" y="177"/>
                  <a:pt x="324" y="186"/>
                  <a:pt x="323" y="195"/>
                </a:cubicBezTo>
                <a:cubicBezTo>
                  <a:pt x="321" y="195"/>
                  <a:pt x="319" y="196"/>
                  <a:pt x="316" y="196"/>
                </a:cubicBezTo>
                <a:cubicBezTo>
                  <a:pt x="315" y="196"/>
                  <a:pt x="314" y="196"/>
                  <a:pt x="313" y="196"/>
                </a:cubicBezTo>
                <a:cubicBezTo>
                  <a:pt x="309" y="196"/>
                  <a:pt x="308" y="195"/>
                  <a:pt x="306" y="193"/>
                </a:cubicBezTo>
                <a:cubicBezTo>
                  <a:pt x="306" y="193"/>
                  <a:pt x="306" y="192"/>
                  <a:pt x="306" y="192"/>
                </a:cubicBezTo>
                <a:cubicBezTo>
                  <a:pt x="301" y="186"/>
                  <a:pt x="296" y="171"/>
                  <a:pt x="299" y="161"/>
                </a:cubicBezTo>
                <a:close/>
                <a:moveTo>
                  <a:pt x="200" y="140"/>
                </a:moveTo>
                <a:cubicBezTo>
                  <a:pt x="206" y="136"/>
                  <a:pt x="199" y="124"/>
                  <a:pt x="196" y="119"/>
                </a:cubicBezTo>
                <a:cubicBezTo>
                  <a:pt x="193" y="115"/>
                  <a:pt x="190" y="105"/>
                  <a:pt x="201" y="98"/>
                </a:cubicBezTo>
                <a:cubicBezTo>
                  <a:pt x="207" y="97"/>
                  <a:pt x="219" y="96"/>
                  <a:pt x="225" y="91"/>
                </a:cubicBezTo>
                <a:cubicBezTo>
                  <a:pt x="233" y="92"/>
                  <a:pt x="268" y="95"/>
                  <a:pt x="271" y="93"/>
                </a:cubicBezTo>
                <a:cubicBezTo>
                  <a:pt x="281" y="94"/>
                  <a:pt x="289" y="88"/>
                  <a:pt x="293" y="85"/>
                </a:cubicBezTo>
                <a:cubicBezTo>
                  <a:pt x="299" y="86"/>
                  <a:pt x="299" y="85"/>
                  <a:pt x="303" y="83"/>
                </a:cubicBezTo>
                <a:cubicBezTo>
                  <a:pt x="304" y="85"/>
                  <a:pt x="307" y="88"/>
                  <a:pt x="308" y="90"/>
                </a:cubicBezTo>
                <a:cubicBezTo>
                  <a:pt x="307" y="90"/>
                  <a:pt x="307" y="90"/>
                  <a:pt x="307" y="90"/>
                </a:cubicBezTo>
                <a:cubicBezTo>
                  <a:pt x="309" y="97"/>
                  <a:pt x="317" y="121"/>
                  <a:pt x="322" y="142"/>
                </a:cubicBezTo>
                <a:cubicBezTo>
                  <a:pt x="310" y="145"/>
                  <a:pt x="298" y="149"/>
                  <a:pt x="294" y="156"/>
                </a:cubicBezTo>
                <a:cubicBezTo>
                  <a:pt x="289" y="157"/>
                  <a:pt x="283" y="158"/>
                  <a:pt x="279" y="158"/>
                </a:cubicBezTo>
                <a:cubicBezTo>
                  <a:pt x="276" y="155"/>
                  <a:pt x="270" y="153"/>
                  <a:pt x="260" y="153"/>
                </a:cubicBezTo>
                <a:cubicBezTo>
                  <a:pt x="241" y="153"/>
                  <a:pt x="213" y="159"/>
                  <a:pt x="202" y="163"/>
                </a:cubicBezTo>
                <a:cubicBezTo>
                  <a:pt x="200" y="164"/>
                  <a:pt x="200" y="164"/>
                  <a:pt x="200" y="164"/>
                </a:cubicBezTo>
                <a:cubicBezTo>
                  <a:pt x="200" y="164"/>
                  <a:pt x="200" y="164"/>
                  <a:pt x="200" y="164"/>
                </a:cubicBezTo>
                <a:cubicBezTo>
                  <a:pt x="194" y="162"/>
                  <a:pt x="185" y="159"/>
                  <a:pt x="180" y="157"/>
                </a:cubicBezTo>
                <a:cubicBezTo>
                  <a:pt x="182" y="150"/>
                  <a:pt x="194" y="144"/>
                  <a:pt x="200" y="140"/>
                </a:cubicBezTo>
                <a:close/>
                <a:moveTo>
                  <a:pt x="207" y="173"/>
                </a:moveTo>
                <a:cubicBezTo>
                  <a:pt x="207" y="169"/>
                  <a:pt x="207" y="169"/>
                  <a:pt x="207" y="169"/>
                </a:cubicBezTo>
                <a:cubicBezTo>
                  <a:pt x="218" y="165"/>
                  <a:pt x="243" y="160"/>
                  <a:pt x="260" y="160"/>
                </a:cubicBezTo>
                <a:cubicBezTo>
                  <a:pt x="271" y="160"/>
                  <a:pt x="274" y="162"/>
                  <a:pt x="274" y="163"/>
                </a:cubicBezTo>
                <a:cubicBezTo>
                  <a:pt x="277" y="172"/>
                  <a:pt x="267" y="189"/>
                  <a:pt x="259" y="197"/>
                </a:cubicBezTo>
                <a:cubicBezTo>
                  <a:pt x="258" y="197"/>
                  <a:pt x="258" y="197"/>
                  <a:pt x="258" y="198"/>
                </a:cubicBezTo>
                <a:cubicBezTo>
                  <a:pt x="254" y="201"/>
                  <a:pt x="251" y="204"/>
                  <a:pt x="238" y="206"/>
                </a:cubicBezTo>
                <a:cubicBezTo>
                  <a:pt x="232" y="208"/>
                  <a:pt x="227" y="208"/>
                  <a:pt x="223" y="208"/>
                </a:cubicBezTo>
                <a:cubicBezTo>
                  <a:pt x="215" y="208"/>
                  <a:pt x="213" y="206"/>
                  <a:pt x="212" y="204"/>
                </a:cubicBezTo>
                <a:cubicBezTo>
                  <a:pt x="210" y="200"/>
                  <a:pt x="209" y="185"/>
                  <a:pt x="209" y="177"/>
                </a:cubicBezTo>
                <a:cubicBezTo>
                  <a:pt x="209" y="175"/>
                  <a:pt x="209" y="175"/>
                  <a:pt x="209" y="175"/>
                </a:cubicBezTo>
                <a:lnTo>
                  <a:pt x="207" y="173"/>
                </a:lnTo>
                <a:close/>
                <a:moveTo>
                  <a:pt x="146" y="198"/>
                </a:moveTo>
                <a:cubicBezTo>
                  <a:pt x="145" y="195"/>
                  <a:pt x="145" y="195"/>
                  <a:pt x="145" y="195"/>
                </a:cubicBezTo>
                <a:cubicBezTo>
                  <a:pt x="140" y="186"/>
                  <a:pt x="133" y="171"/>
                  <a:pt x="141" y="161"/>
                </a:cubicBezTo>
                <a:cubicBezTo>
                  <a:pt x="145" y="157"/>
                  <a:pt x="149" y="155"/>
                  <a:pt x="153" y="155"/>
                </a:cubicBezTo>
                <a:cubicBezTo>
                  <a:pt x="159" y="155"/>
                  <a:pt x="165" y="159"/>
                  <a:pt x="170" y="166"/>
                </a:cubicBezTo>
                <a:cubicBezTo>
                  <a:pt x="171" y="165"/>
                  <a:pt x="171" y="165"/>
                  <a:pt x="171" y="165"/>
                </a:cubicBezTo>
                <a:cubicBezTo>
                  <a:pt x="175" y="173"/>
                  <a:pt x="175" y="186"/>
                  <a:pt x="175" y="186"/>
                </a:cubicBezTo>
                <a:cubicBezTo>
                  <a:pt x="183" y="191"/>
                  <a:pt x="183" y="191"/>
                  <a:pt x="183" y="191"/>
                </a:cubicBezTo>
                <a:cubicBezTo>
                  <a:pt x="183" y="191"/>
                  <a:pt x="182" y="175"/>
                  <a:pt x="181" y="165"/>
                </a:cubicBezTo>
                <a:cubicBezTo>
                  <a:pt x="200" y="173"/>
                  <a:pt x="200" y="173"/>
                  <a:pt x="200" y="173"/>
                </a:cubicBezTo>
                <a:cubicBezTo>
                  <a:pt x="200" y="176"/>
                  <a:pt x="200" y="176"/>
                  <a:pt x="200" y="176"/>
                </a:cubicBezTo>
                <a:cubicBezTo>
                  <a:pt x="203" y="178"/>
                  <a:pt x="203" y="178"/>
                  <a:pt x="203" y="178"/>
                </a:cubicBezTo>
                <a:cubicBezTo>
                  <a:pt x="203" y="184"/>
                  <a:pt x="203" y="201"/>
                  <a:pt x="206" y="208"/>
                </a:cubicBezTo>
                <a:cubicBezTo>
                  <a:pt x="209" y="213"/>
                  <a:pt x="215" y="215"/>
                  <a:pt x="223" y="215"/>
                </a:cubicBezTo>
                <a:cubicBezTo>
                  <a:pt x="227" y="215"/>
                  <a:pt x="232" y="214"/>
                  <a:pt x="240" y="213"/>
                </a:cubicBezTo>
                <a:cubicBezTo>
                  <a:pt x="254" y="211"/>
                  <a:pt x="259" y="206"/>
                  <a:pt x="262" y="203"/>
                </a:cubicBezTo>
                <a:cubicBezTo>
                  <a:pt x="263" y="202"/>
                  <a:pt x="263" y="202"/>
                  <a:pt x="264" y="202"/>
                </a:cubicBezTo>
                <a:cubicBezTo>
                  <a:pt x="271" y="194"/>
                  <a:pt x="280" y="180"/>
                  <a:pt x="281" y="168"/>
                </a:cubicBezTo>
                <a:cubicBezTo>
                  <a:pt x="284" y="167"/>
                  <a:pt x="288" y="166"/>
                  <a:pt x="291" y="166"/>
                </a:cubicBezTo>
                <a:cubicBezTo>
                  <a:pt x="291" y="178"/>
                  <a:pt x="296" y="191"/>
                  <a:pt x="300" y="196"/>
                </a:cubicBezTo>
                <a:cubicBezTo>
                  <a:pt x="301" y="197"/>
                  <a:pt x="301" y="197"/>
                  <a:pt x="301" y="197"/>
                </a:cubicBezTo>
                <a:cubicBezTo>
                  <a:pt x="303" y="200"/>
                  <a:pt x="306" y="203"/>
                  <a:pt x="313" y="203"/>
                </a:cubicBezTo>
                <a:cubicBezTo>
                  <a:pt x="314" y="203"/>
                  <a:pt x="316" y="203"/>
                  <a:pt x="317" y="203"/>
                </a:cubicBezTo>
                <a:cubicBezTo>
                  <a:pt x="319" y="203"/>
                  <a:pt x="320" y="202"/>
                  <a:pt x="322" y="202"/>
                </a:cubicBezTo>
                <a:cubicBezTo>
                  <a:pt x="319" y="216"/>
                  <a:pt x="317" y="229"/>
                  <a:pt x="316" y="234"/>
                </a:cubicBezTo>
                <a:cubicBezTo>
                  <a:pt x="313" y="245"/>
                  <a:pt x="310" y="255"/>
                  <a:pt x="308" y="263"/>
                </a:cubicBezTo>
                <a:cubicBezTo>
                  <a:pt x="306" y="273"/>
                  <a:pt x="304" y="281"/>
                  <a:pt x="302" y="290"/>
                </a:cubicBezTo>
                <a:cubicBezTo>
                  <a:pt x="300" y="294"/>
                  <a:pt x="278" y="300"/>
                  <a:pt x="268" y="297"/>
                </a:cubicBezTo>
                <a:cubicBezTo>
                  <a:pt x="258" y="294"/>
                  <a:pt x="248" y="290"/>
                  <a:pt x="241" y="285"/>
                </a:cubicBezTo>
                <a:cubicBezTo>
                  <a:pt x="233" y="280"/>
                  <a:pt x="226" y="277"/>
                  <a:pt x="221" y="274"/>
                </a:cubicBezTo>
                <a:cubicBezTo>
                  <a:pt x="199" y="262"/>
                  <a:pt x="190" y="257"/>
                  <a:pt x="180" y="203"/>
                </a:cubicBezTo>
                <a:cubicBezTo>
                  <a:pt x="176" y="204"/>
                  <a:pt x="176" y="204"/>
                  <a:pt x="176" y="204"/>
                </a:cubicBezTo>
                <a:cubicBezTo>
                  <a:pt x="176" y="205"/>
                  <a:pt x="177" y="206"/>
                  <a:pt x="177" y="207"/>
                </a:cubicBezTo>
                <a:cubicBezTo>
                  <a:pt x="175" y="208"/>
                  <a:pt x="170" y="213"/>
                  <a:pt x="166" y="211"/>
                </a:cubicBezTo>
                <a:cubicBezTo>
                  <a:pt x="165" y="211"/>
                  <a:pt x="165" y="211"/>
                  <a:pt x="165" y="211"/>
                </a:cubicBezTo>
                <a:cubicBezTo>
                  <a:pt x="158" y="209"/>
                  <a:pt x="150" y="206"/>
                  <a:pt x="146" y="198"/>
                </a:cubicBezTo>
                <a:close/>
                <a:moveTo>
                  <a:pt x="238" y="424"/>
                </a:moveTo>
                <a:cubicBezTo>
                  <a:pt x="178" y="379"/>
                  <a:pt x="166" y="362"/>
                  <a:pt x="164" y="349"/>
                </a:cubicBezTo>
                <a:cubicBezTo>
                  <a:pt x="163" y="338"/>
                  <a:pt x="168" y="317"/>
                  <a:pt x="172" y="305"/>
                </a:cubicBezTo>
                <a:cubicBezTo>
                  <a:pt x="174" y="306"/>
                  <a:pt x="174" y="306"/>
                  <a:pt x="174" y="306"/>
                </a:cubicBezTo>
                <a:cubicBezTo>
                  <a:pt x="181" y="287"/>
                  <a:pt x="178" y="268"/>
                  <a:pt x="177" y="256"/>
                </a:cubicBezTo>
                <a:cubicBezTo>
                  <a:pt x="177" y="255"/>
                  <a:pt x="177" y="255"/>
                  <a:pt x="177" y="255"/>
                </a:cubicBezTo>
                <a:cubicBezTo>
                  <a:pt x="175" y="244"/>
                  <a:pt x="172" y="220"/>
                  <a:pt x="171" y="214"/>
                </a:cubicBezTo>
                <a:cubicBezTo>
                  <a:pt x="174" y="214"/>
                  <a:pt x="176" y="212"/>
                  <a:pt x="178" y="211"/>
                </a:cubicBezTo>
                <a:cubicBezTo>
                  <a:pt x="188" y="260"/>
                  <a:pt x="198" y="265"/>
                  <a:pt x="219" y="277"/>
                </a:cubicBezTo>
                <a:cubicBezTo>
                  <a:pt x="225" y="280"/>
                  <a:pt x="231" y="283"/>
                  <a:pt x="239" y="288"/>
                </a:cubicBezTo>
                <a:cubicBezTo>
                  <a:pt x="247" y="293"/>
                  <a:pt x="256" y="297"/>
                  <a:pt x="267" y="301"/>
                </a:cubicBezTo>
                <a:cubicBezTo>
                  <a:pt x="269" y="301"/>
                  <a:pt x="272" y="302"/>
                  <a:pt x="275" y="302"/>
                </a:cubicBezTo>
                <a:cubicBezTo>
                  <a:pt x="286" y="302"/>
                  <a:pt x="303" y="297"/>
                  <a:pt x="305" y="291"/>
                </a:cubicBezTo>
                <a:cubicBezTo>
                  <a:pt x="305" y="290"/>
                  <a:pt x="305" y="290"/>
                  <a:pt x="306" y="289"/>
                </a:cubicBezTo>
                <a:cubicBezTo>
                  <a:pt x="306" y="302"/>
                  <a:pt x="305" y="323"/>
                  <a:pt x="307" y="340"/>
                </a:cubicBezTo>
                <a:cubicBezTo>
                  <a:pt x="311" y="360"/>
                  <a:pt x="273" y="412"/>
                  <a:pt x="238" y="424"/>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399440" y="2671236"/>
            <a:ext cx="1738566" cy="1389986"/>
            <a:chOff x="3199253" y="3561648"/>
            <a:chExt cx="2318088" cy="1853314"/>
          </a:xfrm>
        </p:grpSpPr>
        <p:sp>
          <p:nvSpPr>
            <p:cNvPr id="11" name="任意多边形 10"/>
            <p:cNvSpPr>
              <a:spLocks noChangeArrowheads="1"/>
            </p:cNvSpPr>
            <p:nvPr/>
          </p:nvSpPr>
          <p:spPr bwMode="auto">
            <a:xfrm>
              <a:off x="3228704" y="3561648"/>
              <a:ext cx="2085327" cy="1853314"/>
            </a:xfrm>
            <a:custGeom>
              <a:avLst/>
              <a:gdLst>
                <a:gd name="connsiteX0" fmla="*/ 909680 w 2085327"/>
                <a:gd name="connsiteY0" fmla="*/ 0 h 1853314"/>
                <a:gd name="connsiteX1" fmla="*/ 1814664 w 2085327"/>
                <a:gd name="connsiteY1" fmla="*/ 831912 h 1853314"/>
                <a:gd name="connsiteX2" fmla="*/ 1818480 w 2085327"/>
                <a:gd name="connsiteY2" fmla="*/ 908909 h 1853314"/>
                <a:gd name="connsiteX3" fmla="*/ 2085327 w 2085327"/>
                <a:gd name="connsiteY3" fmla="*/ 965087 h 1853314"/>
                <a:gd name="connsiteX4" fmla="*/ 1809213 w 2085327"/>
                <a:gd name="connsiteY4" fmla="*/ 1057782 h 1853314"/>
                <a:gd name="connsiteX5" fmla="*/ 1800879 w 2085327"/>
                <a:gd name="connsiteY5" fmla="*/ 1113411 h 1853314"/>
                <a:gd name="connsiteX6" fmla="*/ 909680 w 2085327"/>
                <a:gd name="connsiteY6" fmla="*/ 1853314 h 1853314"/>
                <a:gd name="connsiteX7" fmla="*/ 0 w 2085327"/>
                <a:gd name="connsiteY7" fmla="*/ 926657 h 1853314"/>
                <a:gd name="connsiteX8" fmla="*/ 909680 w 2085327"/>
                <a:gd name="connsiteY8" fmla="*/ 0 h 185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5327" h="1853314">
                  <a:moveTo>
                    <a:pt x="909680" y="0"/>
                  </a:moveTo>
                  <a:cubicBezTo>
                    <a:pt x="1380682" y="0"/>
                    <a:pt x="1768079" y="364639"/>
                    <a:pt x="1814664" y="831912"/>
                  </a:cubicBezTo>
                  <a:lnTo>
                    <a:pt x="1818480" y="908909"/>
                  </a:lnTo>
                  <a:lnTo>
                    <a:pt x="2085327" y="965087"/>
                  </a:lnTo>
                  <a:lnTo>
                    <a:pt x="1809213" y="1057782"/>
                  </a:lnTo>
                  <a:lnTo>
                    <a:pt x="1800879" y="1113411"/>
                  </a:lnTo>
                  <a:cubicBezTo>
                    <a:pt x="1716054" y="1535673"/>
                    <a:pt x="1349282" y="1853314"/>
                    <a:pt x="909680" y="1853314"/>
                  </a:cubicBezTo>
                  <a:cubicBezTo>
                    <a:pt x="407278" y="1853314"/>
                    <a:pt x="0" y="1438436"/>
                    <a:pt x="0" y="926657"/>
                  </a:cubicBezTo>
                  <a:cubicBezTo>
                    <a:pt x="0" y="414878"/>
                    <a:pt x="407278" y="0"/>
                    <a:pt x="909680"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2" name="矩形 11"/>
            <p:cNvSpPr/>
            <p:nvPr/>
          </p:nvSpPr>
          <p:spPr>
            <a:xfrm>
              <a:off x="3199253" y="4195917"/>
              <a:ext cx="2318088" cy="615553"/>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知识目标</a:t>
              </a:r>
            </a:p>
          </p:txBody>
        </p:sp>
      </p:grpSp>
      <p:grpSp>
        <p:nvGrpSpPr>
          <p:cNvPr id="13" name="组合 12"/>
          <p:cNvGrpSpPr/>
          <p:nvPr/>
        </p:nvGrpSpPr>
        <p:grpSpPr>
          <a:xfrm>
            <a:off x="3737227" y="1542273"/>
            <a:ext cx="1897519" cy="1341176"/>
            <a:chOff x="4982969" y="2056363"/>
            <a:chExt cx="2530025" cy="1788235"/>
          </a:xfrm>
        </p:grpSpPr>
        <p:sp>
          <p:nvSpPr>
            <p:cNvPr id="14" name="Freeform 11"/>
            <p:cNvSpPr>
              <a:spLocks/>
            </p:cNvSpPr>
            <p:nvPr/>
          </p:nvSpPr>
          <p:spPr bwMode="auto">
            <a:xfrm>
              <a:off x="5964800" y="3522037"/>
              <a:ext cx="240506" cy="322561"/>
            </a:xfrm>
            <a:custGeom>
              <a:avLst/>
              <a:gdLst>
                <a:gd name="T0" fmla="*/ 85 w 85"/>
                <a:gd name="T1" fmla="*/ 0 h 114"/>
                <a:gd name="T2" fmla="*/ 21 w 85"/>
                <a:gd name="T3" fmla="*/ 114 h 114"/>
                <a:gd name="T4" fmla="*/ 0 w 85"/>
                <a:gd name="T5" fmla="*/ 14 h 114"/>
                <a:gd name="T6" fmla="*/ 85 w 85"/>
                <a:gd name="T7" fmla="*/ 0 h 114"/>
              </a:gdLst>
              <a:ahLst/>
              <a:cxnLst>
                <a:cxn ang="0">
                  <a:pos x="T0" y="T1"/>
                </a:cxn>
                <a:cxn ang="0">
                  <a:pos x="T2" y="T3"/>
                </a:cxn>
                <a:cxn ang="0">
                  <a:pos x="T4" y="T5"/>
                </a:cxn>
                <a:cxn ang="0">
                  <a:pos x="T6" y="T7"/>
                </a:cxn>
              </a:cxnLst>
              <a:rect l="0" t="0" r="r" b="b"/>
              <a:pathLst>
                <a:path w="85" h="114">
                  <a:moveTo>
                    <a:pt x="85" y="0"/>
                  </a:moveTo>
                  <a:lnTo>
                    <a:pt x="21" y="114"/>
                  </a:lnTo>
                  <a:lnTo>
                    <a:pt x="0" y="14"/>
                  </a:lnTo>
                  <a:lnTo>
                    <a:pt x="85" y="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Freeform 12"/>
            <p:cNvSpPr>
              <a:spLocks/>
            </p:cNvSpPr>
            <p:nvPr/>
          </p:nvSpPr>
          <p:spPr bwMode="auto">
            <a:xfrm>
              <a:off x="5964800" y="3522037"/>
              <a:ext cx="240506" cy="322561"/>
            </a:xfrm>
            <a:custGeom>
              <a:avLst/>
              <a:gdLst>
                <a:gd name="T0" fmla="*/ 85 w 85"/>
                <a:gd name="T1" fmla="*/ 0 h 114"/>
                <a:gd name="T2" fmla="*/ 21 w 85"/>
                <a:gd name="T3" fmla="*/ 114 h 114"/>
                <a:gd name="T4" fmla="*/ 0 w 85"/>
                <a:gd name="T5" fmla="*/ 14 h 114"/>
              </a:gdLst>
              <a:ahLst/>
              <a:cxnLst>
                <a:cxn ang="0">
                  <a:pos x="T0" y="T1"/>
                </a:cxn>
                <a:cxn ang="0">
                  <a:pos x="T2" y="T3"/>
                </a:cxn>
                <a:cxn ang="0">
                  <a:pos x="T4" y="T5"/>
                </a:cxn>
              </a:cxnLst>
              <a:rect l="0" t="0" r="r" b="b"/>
              <a:pathLst>
                <a:path w="85" h="114">
                  <a:moveTo>
                    <a:pt x="85" y="0"/>
                  </a:moveTo>
                  <a:lnTo>
                    <a:pt x="21" y="114"/>
                  </a:lnTo>
                  <a:lnTo>
                    <a:pt x="0"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6" name="组合 15"/>
            <p:cNvGrpSpPr/>
            <p:nvPr/>
          </p:nvGrpSpPr>
          <p:grpSpPr>
            <a:xfrm>
              <a:off x="4982969" y="2056363"/>
              <a:ext cx="2530025" cy="1564705"/>
              <a:chOff x="4982969" y="2056363"/>
              <a:chExt cx="2530025" cy="1564705"/>
            </a:xfrm>
          </p:grpSpPr>
          <p:sp>
            <p:nvSpPr>
              <p:cNvPr id="17" name="Oval 10"/>
              <p:cNvSpPr>
                <a:spLocks noChangeArrowheads="1"/>
              </p:cNvSpPr>
              <p:nvPr/>
            </p:nvSpPr>
            <p:spPr bwMode="auto">
              <a:xfrm>
                <a:off x="4982969" y="2056363"/>
                <a:ext cx="2215487" cy="1564705"/>
              </a:xfrm>
              <a:prstGeom prst="ellipse">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矩形 17"/>
              <p:cNvSpPr/>
              <p:nvPr/>
            </p:nvSpPr>
            <p:spPr>
              <a:xfrm>
                <a:off x="5194906" y="2484544"/>
                <a:ext cx="2318088" cy="615553"/>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技能目标</a:t>
                </a:r>
              </a:p>
            </p:txBody>
          </p:sp>
        </p:grpSp>
      </p:grpSp>
      <p:grpSp>
        <p:nvGrpSpPr>
          <p:cNvPr id="19" name="组合 18"/>
          <p:cNvGrpSpPr/>
          <p:nvPr/>
        </p:nvGrpSpPr>
        <p:grpSpPr>
          <a:xfrm>
            <a:off x="5115517" y="2671237"/>
            <a:ext cx="1982049" cy="1389985"/>
            <a:chOff x="6820689" y="3561649"/>
            <a:chExt cx="2642732" cy="1853313"/>
          </a:xfrm>
        </p:grpSpPr>
        <p:sp>
          <p:nvSpPr>
            <p:cNvPr id="20" name="Freeform 14"/>
            <p:cNvSpPr>
              <a:spLocks/>
            </p:cNvSpPr>
            <p:nvPr/>
          </p:nvSpPr>
          <p:spPr bwMode="auto">
            <a:xfrm>
              <a:off x="6820689" y="4379371"/>
              <a:ext cx="396128" cy="200893"/>
            </a:xfrm>
            <a:custGeom>
              <a:avLst/>
              <a:gdLst>
                <a:gd name="T0" fmla="*/ 140 w 140"/>
                <a:gd name="T1" fmla="*/ 71 h 71"/>
                <a:gd name="T2" fmla="*/ 0 w 140"/>
                <a:gd name="T3" fmla="*/ 24 h 71"/>
                <a:gd name="T4" fmla="*/ 114 w 140"/>
                <a:gd name="T5" fmla="*/ 0 h 71"/>
                <a:gd name="T6" fmla="*/ 140 w 140"/>
                <a:gd name="T7" fmla="*/ 71 h 71"/>
              </a:gdLst>
              <a:ahLst/>
              <a:cxnLst>
                <a:cxn ang="0">
                  <a:pos x="T0" y="T1"/>
                </a:cxn>
                <a:cxn ang="0">
                  <a:pos x="T2" y="T3"/>
                </a:cxn>
                <a:cxn ang="0">
                  <a:pos x="T4" y="T5"/>
                </a:cxn>
                <a:cxn ang="0">
                  <a:pos x="T6" y="T7"/>
                </a:cxn>
              </a:cxnLst>
              <a:rect l="0" t="0" r="r" b="b"/>
              <a:pathLst>
                <a:path w="140" h="71">
                  <a:moveTo>
                    <a:pt x="140" y="71"/>
                  </a:moveTo>
                  <a:lnTo>
                    <a:pt x="0" y="24"/>
                  </a:lnTo>
                  <a:lnTo>
                    <a:pt x="114" y="0"/>
                  </a:lnTo>
                  <a:lnTo>
                    <a:pt x="140" y="71"/>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Freeform 15"/>
            <p:cNvSpPr>
              <a:spLocks/>
            </p:cNvSpPr>
            <p:nvPr/>
          </p:nvSpPr>
          <p:spPr bwMode="auto">
            <a:xfrm>
              <a:off x="6820689" y="4379371"/>
              <a:ext cx="396128" cy="200893"/>
            </a:xfrm>
            <a:custGeom>
              <a:avLst/>
              <a:gdLst>
                <a:gd name="T0" fmla="*/ 140 w 140"/>
                <a:gd name="T1" fmla="*/ 71 h 71"/>
                <a:gd name="T2" fmla="*/ 0 w 140"/>
                <a:gd name="T3" fmla="*/ 24 h 71"/>
                <a:gd name="T4" fmla="*/ 114 w 140"/>
                <a:gd name="T5" fmla="*/ 0 h 71"/>
              </a:gdLst>
              <a:ahLst/>
              <a:cxnLst>
                <a:cxn ang="0">
                  <a:pos x="T0" y="T1"/>
                </a:cxn>
                <a:cxn ang="0">
                  <a:pos x="T2" y="T3"/>
                </a:cxn>
                <a:cxn ang="0">
                  <a:pos x="T4" y="T5"/>
                </a:cxn>
              </a:cxnLst>
              <a:rect l="0" t="0" r="r" b="b"/>
              <a:pathLst>
                <a:path w="140" h="71">
                  <a:moveTo>
                    <a:pt x="140" y="71"/>
                  </a:moveTo>
                  <a:lnTo>
                    <a:pt x="0" y="24"/>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6" name="组合 25"/>
            <p:cNvGrpSpPr/>
            <p:nvPr/>
          </p:nvGrpSpPr>
          <p:grpSpPr>
            <a:xfrm>
              <a:off x="7109297" y="3561649"/>
              <a:ext cx="2354124" cy="1853313"/>
              <a:chOff x="7109297" y="3561649"/>
              <a:chExt cx="2354124" cy="1853313"/>
            </a:xfrm>
          </p:grpSpPr>
          <p:sp>
            <p:nvSpPr>
              <p:cNvPr id="27" name="Oval 13"/>
              <p:cNvSpPr>
                <a:spLocks noChangeArrowheads="1"/>
              </p:cNvSpPr>
              <p:nvPr/>
            </p:nvSpPr>
            <p:spPr bwMode="auto">
              <a:xfrm>
                <a:off x="7109297" y="3561649"/>
                <a:ext cx="1822188" cy="1853313"/>
              </a:xfrm>
              <a:prstGeom prst="ellipse">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矩形 27"/>
              <p:cNvSpPr/>
              <p:nvPr/>
            </p:nvSpPr>
            <p:spPr>
              <a:xfrm>
                <a:off x="7145333" y="4187429"/>
                <a:ext cx="2318088" cy="615553"/>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素质目标</a:t>
                </a:r>
              </a:p>
            </p:txBody>
          </p:sp>
        </p:grpSp>
      </p:grpSp>
      <p:sp>
        <p:nvSpPr>
          <p:cNvPr id="29" name="文本框 28"/>
          <p:cNvSpPr txBox="1"/>
          <p:nvPr/>
        </p:nvSpPr>
        <p:spPr>
          <a:xfrm>
            <a:off x="6986331" y="318151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99615" y="3136802"/>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5557795" y="1671538"/>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2083556"/>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750"/>
                                        <p:tgtEl>
                                          <p:spTgt spid="9"/>
                                        </p:tgtEl>
                                      </p:cBhvr>
                                    </p:animEffect>
                                  </p:childTnLst>
                                </p:cTn>
                              </p:par>
                            </p:childTnLst>
                          </p:cTn>
                        </p:par>
                        <p:par>
                          <p:cTn id="8" fill="hold">
                            <p:stCondLst>
                              <p:cond delay="750"/>
                            </p:stCondLst>
                            <p:childTnLst>
                              <p:par>
                                <p:cTn id="9" presetID="2" presetClass="entr" presetSubtype="8" decel="25333"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1" decel="25333"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2" decel="25333"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750" fill="hold"/>
                                        <p:tgtEl>
                                          <p:spTgt spid="19"/>
                                        </p:tgtEl>
                                        <p:attrNameLst>
                                          <p:attrName>ppt_x</p:attrName>
                                        </p:attrNameLst>
                                      </p:cBhvr>
                                      <p:tavLst>
                                        <p:tav tm="0">
                                          <p:val>
                                            <p:strVal val="1+#ppt_w/2"/>
                                          </p:val>
                                        </p:tav>
                                        <p:tav tm="100000">
                                          <p:val>
                                            <p:strVal val="#ppt_x"/>
                                          </p:val>
                                        </p:tav>
                                      </p:tavLst>
                                    </p:anim>
                                    <p:anim calcmode="lin" valueType="num">
                                      <p:cBhvr additive="base">
                                        <p:cTn id="20" dur="75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750" y="0"/>
            <a:ext cx="9144000" cy="5143500"/>
          </a:xfrm>
          <a:prstGeom prst="rect">
            <a:avLst/>
          </a:prstGeom>
        </p:spPr>
      </p:pic>
      <p:grpSp>
        <p:nvGrpSpPr>
          <p:cNvPr id="3" name="组合 2"/>
          <p:cNvGrpSpPr/>
          <p:nvPr/>
        </p:nvGrpSpPr>
        <p:grpSpPr>
          <a:xfrm>
            <a:off x="3297181" y="1519858"/>
            <a:ext cx="638175" cy="622698"/>
            <a:chOff x="3297181" y="1519858"/>
            <a:chExt cx="638175" cy="622698"/>
          </a:xfrm>
        </p:grpSpPr>
        <p:grpSp>
          <p:nvGrpSpPr>
            <p:cNvPr id="35" name="组合 53"/>
            <p:cNvGrpSpPr>
              <a:grpSpLocks/>
            </p:cNvGrpSpPr>
            <p:nvPr>
              <p:custDataLst>
                <p:tags r:id="rId8"/>
              </p:custDataLst>
            </p:nvPr>
          </p:nvGrpSpPr>
          <p:grpSpPr bwMode="auto">
            <a:xfrm>
              <a:off x="3304325" y="1560341"/>
              <a:ext cx="583406" cy="582215"/>
              <a:chOff x="1188720" y="1335024"/>
              <a:chExt cx="900000" cy="900000"/>
            </a:xfrm>
          </p:grpSpPr>
          <p:sp>
            <p:nvSpPr>
              <p:cNvPr id="40" name="矩形 39"/>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1" name="直接连接符 55"/>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42" name="直接连接符 56"/>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5" name="文本框 54"/>
            <p:cNvSpPr txBox="1"/>
            <p:nvPr>
              <p:custDataLst>
                <p:tags r:id="rId9"/>
              </p:custDataLst>
            </p:nvPr>
          </p:nvSpPr>
          <p:spPr>
            <a:xfrm>
              <a:off x="3297181" y="1519858"/>
              <a:ext cx="638175"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第</a:t>
              </a:r>
            </a:p>
          </p:txBody>
        </p:sp>
      </p:grpSp>
      <p:grpSp>
        <p:nvGrpSpPr>
          <p:cNvPr id="4" name="组合 3"/>
          <p:cNvGrpSpPr/>
          <p:nvPr/>
        </p:nvGrpSpPr>
        <p:grpSpPr>
          <a:xfrm>
            <a:off x="3988934" y="1519858"/>
            <a:ext cx="639366" cy="622698"/>
            <a:chOff x="3988934" y="1519858"/>
            <a:chExt cx="639366" cy="622698"/>
          </a:xfrm>
        </p:grpSpPr>
        <p:grpSp>
          <p:nvGrpSpPr>
            <p:cNvPr id="43" name="组合 57"/>
            <p:cNvGrpSpPr>
              <a:grpSpLocks/>
            </p:cNvGrpSpPr>
            <p:nvPr>
              <p:custDataLst>
                <p:tags r:id="rId6"/>
              </p:custDataLst>
            </p:nvPr>
          </p:nvGrpSpPr>
          <p:grpSpPr bwMode="auto">
            <a:xfrm>
              <a:off x="3997269" y="1560341"/>
              <a:ext cx="582215" cy="582215"/>
              <a:chOff x="1188720" y="1335024"/>
              <a:chExt cx="900000" cy="900000"/>
            </a:xfrm>
          </p:grpSpPr>
          <p:sp>
            <p:nvSpPr>
              <p:cNvPr id="44" name="矩形 43"/>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5" name="直接连接符 59"/>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46" name="直接连接符 60"/>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6" name="文本框 55"/>
            <p:cNvSpPr txBox="1"/>
            <p:nvPr>
              <p:custDataLst>
                <p:tags r:id="rId7"/>
              </p:custDataLst>
            </p:nvPr>
          </p:nvSpPr>
          <p:spPr>
            <a:xfrm>
              <a:off x="3988934" y="1519858"/>
              <a:ext cx="639366" cy="622697"/>
            </a:xfrm>
            <a:prstGeom prst="rect">
              <a:avLst/>
            </a:prstGeom>
            <a:noFill/>
          </p:spPr>
          <p:txBody>
            <a:bodyPr wrap="none"/>
            <a:lstStyle/>
            <a:p>
              <a:pPr>
                <a:defRPr/>
              </a:pPr>
              <a:r>
                <a:rPr lang="zh-CN" altLang="en-US" sz="3600" spc="300" dirty="0" smtClean="0">
                  <a:solidFill>
                    <a:srgbClr val="2E7128"/>
                  </a:solidFill>
                  <a:latin typeface="华文新魏" panose="02010800040101010101" pitchFamily="2" charset="-122"/>
                  <a:ea typeface="华文新魏" panose="02010800040101010101" pitchFamily="2" charset="-122"/>
                </a:rPr>
                <a:t>二</a:t>
              </a:r>
              <a:endParaRPr lang="zh-CN" altLang="en-US" sz="3600" spc="300" dirty="0">
                <a:solidFill>
                  <a:srgbClr val="2E7128"/>
                </a:solidFill>
                <a:latin typeface="华文新魏" panose="02010800040101010101" pitchFamily="2" charset="-122"/>
                <a:ea typeface="华文新魏" panose="02010800040101010101" pitchFamily="2" charset="-122"/>
              </a:endParaRPr>
            </a:p>
          </p:txBody>
        </p:sp>
      </p:grpSp>
      <p:grpSp>
        <p:nvGrpSpPr>
          <p:cNvPr id="5" name="组合 4"/>
          <p:cNvGrpSpPr/>
          <p:nvPr/>
        </p:nvGrpSpPr>
        <p:grpSpPr>
          <a:xfrm>
            <a:off x="4681877" y="1519858"/>
            <a:ext cx="639366" cy="622698"/>
            <a:chOff x="4681877" y="1519858"/>
            <a:chExt cx="639366" cy="622698"/>
          </a:xfrm>
        </p:grpSpPr>
        <p:grpSp>
          <p:nvGrpSpPr>
            <p:cNvPr id="47" name="组合 61"/>
            <p:cNvGrpSpPr>
              <a:grpSpLocks/>
            </p:cNvGrpSpPr>
            <p:nvPr>
              <p:custDataLst>
                <p:tags r:id="rId4"/>
              </p:custDataLst>
            </p:nvPr>
          </p:nvGrpSpPr>
          <p:grpSpPr bwMode="auto">
            <a:xfrm>
              <a:off x="4690213" y="1560341"/>
              <a:ext cx="582215" cy="582215"/>
              <a:chOff x="1188720" y="1335024"/>
              <a:chExt cx="900000" cy="900000"/>
            </a:xfrm>
          </p:grpSpPr>
          <p:sp>
            <p:nvSpPr>
              <p:cNvPr id="48" name="矩形 47"/>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9" name="直接连接符 63"/>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50" name="直接连接符 64"/>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7" name="文本框 56"/>
            <p:cNvSpPr txBox="1"/>
            <p:nvPr>
              <p:custDataLst>
                <p:tags r:id="rId5"/>
              </p:custDataLst>
            </p:nvPr>
          </p:nvSpPr>
          <p:spPr>
            <a:xfrm>
              <a:off x="4681877" y="1519858"/>
              <a:ext cx="639366"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章</a:t>
              </a:r>
            </a:p>
          </p:txBody>
        </p:sp>
      </p:grpSp>
      <p:grpSp>
        <p:nvGrpSpPr>
          <p:cNvPr id="6" name="组合 5"/>
          <p:cNvGrpSpPr/>
          <p:nvPr/>
        </p:nvGrpSpPr>
        <p:grpSpPr>
          <a:xfrm>
            <a:off x="5374821" y="1519858"/>
            <a:ext cx="638175" cy="622698"/>
            <a:chOff x="5374821" y="1519858"/>
            <a:chExt cx="638175" cy="622698"/>
          </a:xfrm>
        </p:grpSpPr>
        <p:grpSp>
          <p:nvGrpSpPr>
            <p:cNvPr id="51" name="组合 65"/>
            <p:cNvGrpSpPr>
              <a:grpSpLocks/>
            </p:cNvGrpSpPr>
            <p:nvPr>
              <p:custDataLst>
                <p:tags r:id="rId2"/>
              </p:custDataLst>
            </p:nvPr>
          </p:nvGrpSpPr>
          <p:grpSpPr bwMode="auto">
            <a:xfrm>
              <a:off x="5381965" y="1560341"/>
              <a:ext cx="583406" cy="582215"/>
              <a:chOff x="1188720" y="1335024"/>
              <a:chExt cx="900000" cy="900000"/>
            </a:xfrm>
          </p:grpSpPr>
          <p:sp>
            <p:nvSpPr>
              <p:cNvPr id="52" name="矩形 51"/>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53" name="直接连接符 67"/>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54" name="直接连接符 68"/>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8" name="文本框 57"/>
            <p:cNvSpPr txBox="1"/>
            <p:nvPr>
              <p:custDataLst>
                <p:tags r:id="rId3"/>
              </p:custDataLst>
            </p:nvPr>
          </p:nvSpPr>
          <p:spPr>
            <a:xfrm>
              <a:off x="5374821" y="1519858"/>
              <a:ext cx="638175"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节</a:t>
              </a:r>
            </a:p>
          </p:txBody>
        </p:sp>
      </p:grpSp>
      <p:sp>
        <p:nvSpPr>
          <p:cNvPr id="63" name="文本框 77"/>
          <p:cNvSpPr txBox="1">
            <a:spLocks noChangeArrowheads="1"/>
          </p:cNvSpPr>
          <p:nvPr>
            <p:custDataLst>
              <p:tags r:id="rId1"/>
            </p:custDataLst>
          </p:nvPr>
        </p:nvSpPr>
        <p:spPr bwMode="auto">
          <a:xfrm>
            <a:off x="2892368" y="2183038"/>
            <a:ext cx="3374231"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200" dirty="0">
                <a:solidFill>
                  <a:schemeClr val="bg1">
                    <a:lumMod val="50000"/>
                  </a:schemeClr>
                </a:solidFill>
                <a:latin typeface="幼圆" panose="02010509060101010101" pitchFamily="49" charset="-122"/>
                <a:ea typeface="幼圆" panose="02010509060101010101" pitchFamily="49" charset="-122"/>
              </a:rPr>
              <a:t>您的内容请写在这里您的内容请写在这里您的内容请写在这里您的内容您的内容请写在这里</a:t>
            </a:r>
            <a:endParaRPr lang="en-US" altLang="zh-CN" sz="1200" dirty="0">
              <a:solidFill>
                <a:schemeClr val="bg1">
                  <a:lumMod val="50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733825737"/>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left)">
                                      <p:cBhvr>
                                        <p:cTn id="27"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68228" y="1254151"/>
            <a:ext cx="2946314" cy="3673441"/>
            <a:chOff x="890971" y="1672201"/>
            <a:chExt cx="3485660" cy="4897921"/>
          </a:xfrm>
        </p:grpSpPr>
        <p:sp>
          <p:nvSpPr>
            <p:cNvPr id="10"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3"/>
            </a:p>
          </p:txBody>
        </p:sp>
        <p:sp>
          <p:nvSpPr>
            <p:cNvPr id="11" name="矩形 1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4181105" y="3103008"/>
            <a:ext cx="1030472" cy="1030450"/>
            <a:chOff x="5574806" y="4137344"/>
            <a:chExt cx="1373963" cy="1373933"/>
          </a:xfrm>
        </p:grpSpPr>
        <p:grpSp>
          <p:nvGrpSpPr>
            <p:cNvPr id="13" name="组合 1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15" name="Picture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16" name="矩形 15"/>
              <p:cNvSpPr/>
              <p:nvPr/>
            </p:nvSpPr>
            <p:spPr>
              <a:xfrm rot="20723693">
                <a:off x="4816832" y="3465869"/>
                <a:ext cx="1372279" cy="1342028"/>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4" name="文本框 13"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759070" y="4297711"/>
              <a:ext cx="1066959" cy="1107996"/>
            </a:xfrm>
            <a:prstGeom prst="rect">
              <a:avLst/>
            </a:prstGeom>
            <a:noFill/>
            <a:effectLst/>
          </p:spPr>
          <p:txBody>
            <a:bodyPr wrap="none" rtlCol="0">
              <a:spAutoFit/>
            </a:bodyPr>
            <a:lstStyle/>
            <a:p>
              <a:pPr>
                <a:defRPr/>
              </a:pPr>
              <a:r>
                <a:rPr lang="zh-CN" altLang="en-US" sz="2400" b="1" dirty="0">
                  <a:solidFill>
                    <a:schemeClr val="bg1"/>
                  </a:solidFill>
                  <a:latin typeface="微软雅黑" panose="020B0503020204020204" pitchFamily="34" charset="-122"/>
                  <a:ea typeface="微软雅黑" panose="020B0503020204020204" pitchFamily="34" charset="-122"/>
                </a:rPr>
                <a:t>内容</a:t>
              </a:r>
              <a:endParaRPr lang="en-US" altLang="zh-CN" sz="2400" b="1" dirty="0">
                <a:solidFill>
                  <a:schemeClr val="bg1"/>
                </a:solidFill>
                <a:latin typeface="微软雅黑" panose="020B0503020204020204" pitchFamily="34" charset="-122"/>
                <a:ea typeface="微软雅黑" panose="020B0503020204020204" pitchFamily="34" charset="-122"/>
              </a:endParaRPr>
            </a:p>
            <a:p>
              <a:pPr>
                <a:defRPr/>
              </a:pPr>
              <a:r>
                <a:rPr lang="zh-CN" altLang="en-US" sz="2400" b="1" dirty="0">
                  <a:solidFill>
                    <a:schemeClr val="bg1"/>
                  </a:solidFill>
                  <a:latin typeface="微软雅黑" panose="020B0503020204020204" pitchFamily="34" charset="-122"/>
                  <a:ea typeface="微软雅黑" panose="020B0503020204020204" pitchFamily="34" charset="-122"/>
                </a:rPr>
                <a:t>熟悉</a:t>
              </a:r>
            </a:p>
          </p:txBody>
        </p:sp>
      </p:grpSp>
      <p:grpSp>
        <p:nvGrpSpPr>
          <p:cNvPr id="17" name="组合 16"/>
          <p:cNvGrpSpPr/>
          <p:nvPr/>
        </p:nvGrpSpPr>
        <p:grpSpPr>
          <a:xfrm>
            <a:off x="5720036" y="3086753"/>
            <a:ext cx="1034597" cy="1030450"/>
            <a:chOff x="7626713" y="4115670"/>
            <a:chExt cx="1379462" cy="1373933"/>
          </a:xfrm>
        </p:grpSpPr>
        <p:grpSp>
          <p:nvGrpSpPr>
            <p:cNvPr id="18" name="组合 1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20" name="Picture 7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21" name="矩形 20"/>
              <p:cNvSpPr/>
              <p:nvPr/>
            </p:nvSpPr>
            <p:spPr>
              <a:xfrm rot="20723693">
                <a:off x="6867882" y="3444804"/>
                <a:ext cx="1372279" cy="1342028"/>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 name="文本框 18"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682737" y="4359265"/>
              <a:ext cx="1323438" cy="984885"/>
            </a:xfrm>
            <a:prstGeom prst="rect">
              <a:avLst/>
            </a:prstGeom>
            <a:noFill/>
            <a:effectLst/>
          </p:spPr>
          <p:txBody>
            <a:bodyPr wrap="none" rtlCol="0">
              <a:spAutoFit/>
            </a:bodyPr>
            <a:lstStyle/>
            <a:p>
              <a:pPr>
                <a:defRPr/>
              </a:pPr>
              <a:r>
                <a:rPr lang="zh-CN" altLang="en-US" sz="2100" b="1" dirty="0">
                  <a:solidFill>
                    <a:schemeClr val="bg1"/>
                  </a:solidFill>
                  <a:latin typeface="微软雅黑" panose="020B0503020204020204" pitchFamily="34" charset="-122"/>
                  <a:ea typeface="微软雅黑" panose="020B0503020204020204" pitchFamily="34" charset="-122"/>
                </a:rPr>
                <a:t>知识点</a:t>
              </a:r>
              <a:endParaRPr lang="en-US" altLang="zh-CN" sz="2100" b="1" dirty="0">
                <a:solidFill>
                  <a:schemeClr val="bg1"/>
                </a:solidFill>
                <a:latin typeface="微软雅黑" panose="020B0503020204020204" pitchFamily="34" charset="-122"/>
                <a:ea typeface="微软雅黑" panose="020B0503020204020204" pitchFamily="34" charset="-122"/>
              </a:endParaRPr>
            </a:p>
            <a:p>
              <a:pPr>
                <a:defRPr/>
              </a:pPr>
              <a:r>
                <a:rPr lang="en-US" altLang="zh-CN" sz="2100" b="1" dirty="0">
                  <a:solidFill>
                    <a:schemeClr val="bg1"/>
                  </a:solidFill>
                  <a:latin typeface="微软雅黑" panose="020B0503020204020204" pitchFamily="34" charset="-122"/>
                  <a:ea typeface="微软雅黑" panose="020B0503020204020204" pitchFamily="34" charset="-122"/>
                </a:rPr>
                <a:t> </a:t>
              </a:r>
              <a:r>
                <a:rPr lang="zh-CN" altLang="en-US" sz="2100" b="1" dirty="0">
                  <a:solidFill>
                    <a:schemeClr val="bg1"/>
                  </a:solidFill>
                  <a:latin typeface="微软雅黑" panose="020B0503020204020204" pitchFamily="34" charset="-122"/>
                  <a:ea typeface="微软雅黑" panose="020B0503020204020204" pitchFamily="34" charset="-122"/>
                </a:rPr>
                <a:t>了解</a:t>
              </a:r>
            </a:p>
          </p:txBody>
        </p:sp>
      </p:grpSp>
      <p:grpSp>
        <p:nvGrpSpPr>
          <p:cNvPr id="26" name="组合 25"/>
          <p:cNvGrpSpPr/>
          <p:nvPr/>
        </p:nvGrpSpPr>
        <p:grpSpPr>
          <a:xfrm>
            <a:off x="7258965" y="3112015"/>
            <a:ext cx="1030450" cy="1030450"/>
            <a:chOff x="9678619" y="4149353"/>
            <a:chExt cx="1373933" cy="1373933"/>
          </a:xfrm>
        </p:grpSpPr>
        <p:grpSp>
          <p:nvGrpSpPr>
            <p:cNvPr id="27" name="组合 26"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29" name="Picture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blipFill>
                <a:blip r:embed="rId5"/>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p:spPr>
          </p:pic>
          <p:sp>
            <p:nvSpPr>
              <p:cNvPr id="30" name="矩形 29"/>
              <p:cNvSpPr/>
              <p:nvPr/>
            </p:nvSpPr>
            <p:spPr>
              <a:xfrm rot="20723693">
                <a:off x="8919787" y="3465868"/>
                <a:ext cx="1372279" cy="1342028"/>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8" name="文本框 2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04162" y="4359890"/>
              <a:ext cx="1323438" cy="984885"/>
            </a:xfrm>
            <a:prstGeom prst="rect">
              <a:avLst/>
            </a:prstGeom>
            <a:noFill/>
            <a:effectLst/>
          </p:spPr>
          <p:txBody>
            <a:bodyPr wrap="none" rtlCol="0">
              <a:spAutoFit/>
            </a:bodyPr>
            <a:lstStyle/>
            <a:p>
              <a:pPr>
                <a:defRPr/>
              </a:pPr>
              <a:r>
                <a:rPr lang="zh-CN" altLang="en-US" sz="2100" b="1" dirty="0">
                  <a:solidFill>
                    <a:schemeClr val="bg1"/>
                  </a:solidFill>
                  <a:latin typeface="微软雅黑" panose="020B0503020204020204" pitchFamily="34" charset="-122"/>
                  <a:ea typeface="微软雅黑" panose="020B0503020204020204" pitchFamily="34" charset="-122"/>
                </a:rPr>
                <a:t>重难点</a:t>
              </a:r>
              <a:endParaRPr lang="en-US" altLang="zh-CN" sz="2100" b="1" dirty="0">
                <a:solidFill>
                  <a:schemeClr val="bg1"/>
                </a:solidFill>
                <a:latin typeface="微软雅黑" panose="020B0503020204020204" pitchFamily="34" charset="-122"/>
                <a:ea typeface="微软雅黑" panose="020B0503020204020204" pitchFamily="34" charset="-122"/>
              </a:endParaRPr>
            </a:p>
            <a:p>
              <a:pPr>
                <a:defRPr/>
              </a:pPr>
              <a:r>
                <a:rPr lang="en-US" altLang="zh-CN" sz="2100" b="1" dirty="0">
                  <a:solidFill>
                    <a:schemeClr val="bg1"/>
                  </a:solidFill>
                  <a:latin typeface="微软雅黑" panose="020B0503020204020204" pitchFamily="34" charset="-122"/>
                  <a:ea typeface="微软雅黑" panose="020B0503020204020204" pitchFamily="34" charset="-122"/>
                </a:rPr>
                <a:t>  </a:t>
              </a:r>
              <a:r>
                <a:rPr lang="zh-CN" altLang="en-US" sz="2100" b="1" dirty="0">
                  <a:solidFill>
                    <a:schemeClr val="bg1"/>
                  </a:solidFill>
                  <a:latin typeface="微软雅黑" panose="020B0503020204020204" pitchFamily="34" charset="-122"/>
                  <a:ea typeface="微软雅黑" panose="020B0503020204020204" pitchFamily="34" charset="-122"/>
                </a:rPr>
                <a:t>明了</a:t>
              </a:r>
            </a:p>
          </p:txBody>
        </p:sp>
      </p:grpSp>
      <p:sp>
        <p:nvSpPr>
          <p:cNvPr id="31" name="TextBox 19"/>
          <p:cNvSpPr txBox="1"/>
          <p:nvPr/>
        </p:nvSpPr>
        <p:spPr bwMode="auto">
          <a:xfrm>
            <a:off x="3909755" y="1686916"/>
            <a:ext cx="4410614" cy="784830"/>
          </a:xfrm>
          <a:prstGeom prst="rect">
            <a:avLst/>
          </a:prstGeom>
          <a:noFill/>
        </p:spPr>
        <p:txBody>
          <a:bodyPr wrap="square">
            <a:spAutoFit/>
          </a:bodyPr>
          <a:lstStyle/>
          <a:p>
            <a:pPr>
              <a:lnSpc>
                <a:spcPct val="15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Tree>
    <p:extLst>
      <p:ext uri="{BB962C8B-B14F-4D97-AF65-F5344CB8AC3E}">
        <p14:creationId xmlns:p14="http://schemas.microsoft.com/office/powerpoint/2010/main" val="3253795651"/>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500"/>
                                        <p:tgtEl>
                                          <p:spTgt spid="31"/>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900" decel="100000" fill="hold"/>
                                        <p:tgtEl>
                                          <p:spTgt spid="1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900" decel="100000" fill="hold"/>
                                        <p:tgtEl>
                                          <p:spTgt spid="17"/>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900" decel="100000" fill="hold"/>
                                        <p:tgtEl>
                                          <p:spTgt spid="2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296211" y="1543048"/>
            <a:ext cx="2976533" cy="1484972"/>
            <a:chOff x="1728282" y="2057398"/>
            <a:chExt cx="3968710" cy="1979962"/>
          </a:xfrm>
        </p:grpSpPr>
        <p:grpSp>
          <p:nvGrpSpPr>
            <p:cNvPr id="10" name="组合 9"/>
            <p:cNvGrpSpPr/>
            <p:nvPr/>
          </p:nvGrpSpPr>
          <p:grpSpPr>
            <a:xfrm>
              <a:off x="1728282" y="2057398"/>
              <a:ext cx="3968710" cy="1979962"/>
              <a:chOff x="1728282" y="2057398"/>
              <a:chExt cx="3968710" cy="1979962"/>
            </a:xfrm>
          </p:grpSpPr>
          <p:sp>
            <p:nvSpPr>
              <p:cNvPr id="13" name="任意多边形 12"/>
              <p:cNvSpPr/>
              <p:nvPr/>
            </p:nvSpPr>
            <p:spPr>
              <a:xfrm>
                <a:off x="1728282"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五边形 13"/>
              <p:cNvSpPr/>
              <p:nvPr/>
            </p:nvSpPr>
            <p:spPr>
              <a:xfrm rot="16200000">
                <a:off x="4707012" y="2154762"/>
                <a:ext cx="1087344" cy="892616"/>
              </a:xfrm>
              <a:prstGeom prst="homePlate">
                <a:avLst>
                  <a:gd name="adj" fmla="val 31538"/>
                </a:avLst>
              </a:prstGeom>
              <a:solidFill>
                <a:srgbClr val="64B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Freeform 48"/>
            <p:cNvSpPr>
              <a:spLocks noEditPoints="1"/>
            </p:cNvSpPr>
            <p:nvPr/>
          </p:nvSpPr>
          <p:spPr bwMode="auto">
            <a:xfrm>
              <a:off x="5025633" y="2426673"/>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2" name="矩形 11"/>
            <p:cNvSpPr/>
            <p:nvPr/>
          </p:nvSpPr>
          <p:spPr>
            <a:xfrm flipH="1">
              <a:off x="2020981" y="339099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01</a:t>
              </a:r>
            </a:p>
          </p:txBody>
        </p:sp>
      </p:grpSp>
      <p:grpSp>
        <p:nvGrpSpPr>
          <p:cNvPr id="15" name="组合 14"/>
          <p:cNvGrpSpPr/>
          <p:nvPr/>
        </p:nvGrpSpPr>
        <p:grpSpPr>
          <a:xfrm>
            <a:off x="1296211" y="3204690"/>
            <a:ext cx="2976533" cy="1484971"/>
            <a:chOff x="1728281" y="4272919"/>
            <a:chExt cx="3968710" cy="1979961"/>
          </a:xfrm>
        </p:grpSpPr>
        <p:grpSp>
          <p:nvGrpSpPr>
            <p:cNvPr id="16" name="组合 15"/>
            <p:cNvGrpSpPr/>
            <p:nvPr/>
          </p:nvGrpSpPr>
          <p:grpSpPr>
            <a:xfrm>
              <a:off x="1728281" y="4272919"/>
              <a:ext cx="3968710" cy="1979961"/>
              <a:chOff x="1728281" y="4272919"/>
              <a:chExt cx="3968710" cy="1979961"/>
            </a:xfrm>
          </p:grpSpPr>
          <p:sp>
            <p:nvSpPr>
              <p:cNvPr id="19" name="任意多边形 18"/>
              <p:cNvSpPr/>
              <p:nvPr/>
            </p:nvSpPr>
            <p:spPr>
              <a:xfrm flipV="1">
                <a:off x="1728281" y="4272919"/>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五边形 19"/>
              <p:cNvSpPr/>
              <p:nvPr/>
            </p:nvSpPr>
            <p:spPr>
              <a:xfrm rot="5400000" flipV="1">
                <a:off x="4707011" y="5262900"/>
                <a:ext cx="1087344" cy="892616"/>
              </a:xfrm>
              <a:prstGeom prst="homePlate">
                <a:avLst>
                  <a:gd name="adj" fmla="val 31538"/>
                </a:avLst>
              </a:prstGeom>
              <a:solidFill>
                <a:srgbClr val="D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16"/>
            <p:cNvSpPr>
              <a:spLocks noEditPoints="1"/>
            </p:cNvSpPr>
            <p:nvPr/>
          </p:nvSpPr>
          <p:spPr bwMode="auto">
            <a:xfrm>
              <a:off x="4995592" y="5475422"/>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8" name="矩形 17"/>
            <p:cNvSpPr/>
            <p:nvPr/>
          </p:nvSpPr>
          <p:spPr>
            <a:xfrm flipH="1">
              <a:off x="2020980" y="454550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03</a:t>
              </a:r>
            </a:p>
          </p:txBody>
        </p:sp>
      </p:grpSp>
      <p:grpSp>
        <p:nvGrpSpPr>
          <p:cNvPr id="21" name="组合 20"/>
          <p:cNvGrpSpPr/>
          <p:nvPr/>
        </p:nvGrpSpPr>
        <p:grpSpPr>
          <a:xfrm>
            <a:off x="4842643" y="1543048"/>
            <a:ext cx="2976533" cy="1484972"/>
            <a:chOff x="6456858" y="2057398"/>
            <a:chExt cx="3968710" cy="1979962"/>
          </a:xfrm>
        </p:grpSpPr>
        <p:grpSp>
          <p:nvGrpSpPr>
            <p:cNvPr id="26" name="组合 25"/>
            <p:cNvGrpSpPr/>
            <p:nvPr/>
          </p:nvGrpSpPr>
          <p:grpSpPr>
            <a:xfrm>
              <a:off x="6456858" y="2057398"/>
              <a:ext cx="3968710" cy="1979962"/>
              <a:chOff x="6456858" y="2057398"/>
              <a:chExt cx="3968710" cy="1979962"/>
            </a:xfrm>
          </p:grpSpPr>
          <p:sp>
            <p:nvSpPr>
              <p:cNvPr id="29" name="任意多边形 28"/>
              <p:cNvSpPr/>
              <p:nvPr/>
            </p:nvSpPr>
            <p:spPr>
              <a:xfrm rot="10800000" flipV="1">
                <a:off x="6456858"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五边形 29"/>
              <p:cNvSpPr/>
              <p:nvPr/>
            </p:nvSpPr>
            <p:spPr>
              <a:xfrm rot="16200000" flipV="1">
                <a:off x="6359494" y="2154762"/>
                <a:ext cx="1087344" cy="892616"/>
              </a:xfrm>
              <a:prstGeom prst="homePlate">
                <a:avLst>
                  <a:gd name="adj" fmla="val 31538"/>
                </a:avLst>
              </a:prstGeom>
              <a:solidFill>
                <a:srgbClr val="1B7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26"/>
            <p:cNvSpPr>
              <a:spLocks noEditPoints="1"/>
            </p:cNvSpPr>
            <p:nvPr/>
          </p:nvSpPr>
          <p:spPr bwMode="auto">
            <a:xfrm>
              <a:off x="6767113" y="2443819"/>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28" name="矩形 27"/>
            <p:cNvSpPr/>
            <p:nvPr/>
          </p:nvSpPr>
          <p:spPr>
            <a:xfrm flipH="1">
              <a:off x="7129213" y="339099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02</a:t>
              </a:r>
            </a:p>
          </p:txBody>
        </p:sp>
      </p:grpSp>
      <p:grpSp>
        <p:nvGrpSpPr>
          <p:cNvPr id="31" name="组合 30"/>
          <p:cNvGrpSpPr/>
          <p:nvPr/>
        </p:nvGrpSpPr>
        <p:grpSpPr>
          <a:xfrm>
            <a:off x="4842644" y="3204689"/>
            <a:ext cx="2976533" cy="1484971"/>
            <a:chOff x="6456859" y="4272918"/>
            <a:chExt cx="3968710" cy="1979961"/>
          </a:xfrm>
        </p:grpSpPr>
        <p:grpSp>
          <p:nvGrpSpPr>
            <p:cNvPr id="32" name="组合 31"/>
            <p:cNvGrpSpPr/>
            <p:nvPr/>
          </p:nvGrpSpPr>
          <p:grpSpPr>
            <a:xfrm>
              <a:off x="6456859" y="4272918"/>
              <a:ext cx="3968710" cy="1979961"/>
              <a:chOff x="6456859" y="4272918"/>
              <a:chExt cx="3968710" cy="1979961"/>
            </a:xfrm>
          </p:grpSpPr>
          <p:sp>
            <p:nvSpPr>
              <p:cNvPr id="35" name="任意多边形 34"/>
              <p:cNvSpPr/>
              <p:nvPr/>
            </p:nvSpPr>
            <p:spPr>
              <a:xfrm rot="10800000">
                <a:off x="6456859" y="4272918"/>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五边形 35"/>
              <p:cNvSpPr/>
              <p:nvPr/>
            </p:nvSpPr>
            <p:spPr>
              <a:xfrm rot="5400000">
                <a:off x="6359495" y="5262899"/>
                <a:ext cx="1087344" cy="892616"/>
              </a:xfrm>
              <a:prstGeom prst="homePlate">
                <a:avLst>
                  <a:gd name="adj" fmla="val 31538"/>
                </a:avLst>
              </a:prstGeom>
              <a:solidFill>
                <a:srgbClr val="F95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3" name="Freeform 31"/>
            <p:cNvSpPr>
              <a:spLocks noEditPoints="1"/>
            </p:cNvSpPr>
            <p:nvPr/>
          </p:nvSpPr>
          <p:spPr bwMode="auto">
            <a:xfrm>
              <a:off x="6782443" y="5404335"/>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34" name="矩形 33"/>
            <p:cNvSpPr/>
            <p:nvPr/>
          </p:nvSpPr>
          <p:spPr>
            <a:xfrm flipH="1">
              <a:off x="7158442" y="452662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04</a:t>
              </a:r>
            </a:p>
          </p:txBody>
        </p:sp>
      </p:grpSp>
      <p:grpSp>
        <p:nvGrpSpPr>
          <p:cNvPr id="37" name="组合 36"/>
          <p:cNvGrpSpPr/>
          <p:nvPr/>
        </p:nvGrpSpPr>
        <p:grpSpPr>
          <a:xfrm>
            <a:off x="3927386" y="2621632"/>
            <a:ext cx="1109004" cy="981878"/>
            <a:chOff x="5236514" y="3495510"/>
            <a:chExt cx="1478672" cy="1309170"/>
          </a:xfrm>
        </p:grpSpPr>
        <p:sp>
          <p:nvSpPr>
            <p:cNvPr id="38" name="矩形 37"/>
            <p:cNvSpPr/>
            <p:nvPr/>
          </p:nvSpPr>
          <p:spPr>
            <a:xfrm rot="2700000">
              <a:off x="5446116" y="3535610"/>
              <a:ext cx="1269070" cy="1269070"/>
            </a:xfrm>
            <a:prstGeom prst="rect">
              <a:avLst/>
            </a:prstGeom>
            <a:solidFill>
              <a:srgbClr val="01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文本框 5"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p:nvPr/>
          </p:nvSpPr>
          <p:spPr>
            <a:xfrm>
              <a:off x="5236514" y="3495510"/>
              <a:ext cx="1255911" cy="1025921"/>
            </a:xfrm>
            <a:prstGeom prst="rect">
              <a:avLst/>
            </a:prstGeom>
            <a:noFill/>
          </p:spPr>
          <p:txBody>
            <a:bodyPr wrap="square" rtlCol="0">
              <a:spAutoFit/>
            </a:bodyPr>
            <a:lstStyle/>
            <a:p>
              <a:r>
                <a:rPr lang="zh-CN" altLang="en-US" sz="2800" b="1" dirty="0">
                  <a:gradFill>
                    <a:gsLst>
                      <a:gs pos="0">
                        <a:schemeClr val="bg2">
                          <a:lumMod val="25000"/>
                        </a:schemeClr>
                      </a:gs>
                      <a:gs pos="50000">
                        <a:schemeClr val="bg2">
                          <a:lumMod val="50000"/>
                        </a:schemeClr>
                      </a:gs>
                      <a:gs pos="100000">
                        <a:schemeClr val="bg2">
                          <a:lumMod val="90000"/>
                        </a:schemeClr>
                      </a:gs>
                    </a:gsLst>
                    <a:lin ang="16200000" scaled="1"/>
                  </a:gradFill>
                  <a:latin typeface="微软雅黑" panose="020B0503020204020204" pitchFamily="34" charset="-122"/>
                  <a:ea typeface="微软雅黑" panose="020B0503020204020204" pitchFamily="34" charset="-122"/>
                </a:rPr>
                <a:t>   </a:t>
              </a:r>
              <a:r>
                <a:rPr lang="zh-CN" altLang="en-US" sz="1600" dirty="0">
                  <a:solidFill>
                    <a:srgbClr val="FCFCFC"/>
                  </a:solidFill>
                  <a:latin typeface="微软雅黑" panose="020B0503020204020204" pitchFamily="34" charset="-122"/>
                  <a:ea typeface="微软雅黑" panose="020B0503020204020204" pitchFamily="34" charset="-122"/>
                </a:rPr>
                <a:t>四大</a:t>
              </a:r>
              <a:endParaRPr lang="en-US" altLang="zh-CN" sz="1600" dirty="0">
                <a:solidFill>
                  <a:srgbClr val="FCFCFC"/>
                </a:solidFill>
                <a:latin typeface="微软雅黑" panose="020B0503020204020204" pitchFamily="34" charset="-122"/>
                <a:ea typeface="微软雅黑" panose="020B0503020204020204" pitchFamily="34" charset="-122"/>
              </a:endParaRPr>
            </a:p>
            <a:p>
              <a:r>
                <a:rPr lang="zh-CN" altLang="en-US" sz="1600" dirty="0">
                  <a:solidFill>
                    <a:srgbClr val="FCFCFC"/>
                  </a:solidFill>
                  <a:latin typeface="微软雅黑" panose="020B0503020204020204" pitchFamily="34" charset="-122"/>
                  <a:ea typeface="微软雅黑" panose="020B0503020204020204" pitchFamily="34" charset="-122"/>
                </a:rPr>
                <a:t>     流程</a:t>
              </a:r>
            </a:p>
          </p:txBody>
        </p:sp>
      </p:grpSp>
      <p:sp>
        <p:nvSpPr>
          <p:cNvPr id="40" name="文本框 39"/>
          <p:cNvSpPr txBox="1"/>
          <p:nvPr/>
        </p:nvSpPr>
        <p:spPr>
          <a:xfrm>
            <a:off x="5765969" y="1675220"/>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26AC39"/>
                </a:solidFill>
                <a:latin typeface="微软雅黑" panose="020B0503020204020204" pitchFamily="34" charset="-122"/>
                <a:ea typeface="微软雅黑" panose="020B0503020204020204" pitchFamily="34" charset="-122"/>
              </a:rPr>
              <a:t>单击此处输入标题</a:t>
            </a:r>
            <a:endParaRPr lang="en-US" altLang="zh-CN" sz="1500" dirty="0">
              <a:solidFill>
                <a:srgbClr val="26AC39"/>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558282" y="1675220"/>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91C322"/>
                </a:solidFill>
                <a:latin typeface="微软雅黑" panose="020B0503020204020204" pitchFamily="34" charset="-122"/>
                <a:ea typeface="微软雅黑" panose="020B0503020204020204" pitchFamily="34" charset="-122"/>
              </a:rPr>
              <a:t>单击此处输入标题</a:t>
            </a:r>
            <a:endParaRPr lang="en-US" altLang="zh-CN" sz="1500" dirty="0">
              <a:solidFill>
                <a:srgbClr val="91C322"/>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5765969" y="3938500"/>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01803F"/>
                </a:solidFill>
                <a:latin typeface="微软雅黑" panose="020B0503020204020204" pitchFamily="34" charset="-122"/>
                <a:ea typeface="微软雅黑" panose="020B0503020204020204" pitchFamily="34" charset="-122"/>
              </a:rPr>
              <a:t>单击此处输入标题</a:t>
            </a:r>
            <a:endParaRPr lang="en-US" altLang="zh-CN" sz="1500" dirty="0">
              <a:solidFill>
                <a:srgbClr val="01803F"/>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558282" y="3938499"/>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00A45A"/>
                </a:solidFill>
                <a:latin typeface="微软雅黑" panose="020B0503020204020204" pitchFamily="34" charset="-122"/>
                <a:ea typeface="微软雅黑" panose="020B0503020204020204" pitchFamily="34" charset="-122"/>
              </a:rPr>
              <a:t>单击此处输入标题</a:t>
            </a:r>
            <a:endParaRPr lang="en-US" altLang="zh-CN" sz="1500" dirty="0">
              <a:solidFill>
                <a:srgbClr val="00A45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93212417"/>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childTnLst>
                          </p:cTn>
                        </p:par>
                        <p:par>
                          <p:cTn id="11" fill="hold">
                            <p:stCondLst>
                              <p:cond delay="1000"/>
                            </p:stCondLst>
                            <p:childTnLst>
                              <p:par>
                                <p:cTn id="12" presetID="2" presetClass="entr" presetSubtype="8" decel="30667"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750" fill="hold"/>
                                        <p:tgtEl>
                                          <p:spTgt spid="9"/>
                                        </p:tgtEl>
                                        <p:attrNameLst>
                                          <p:attrName>ppt_x</p:attrName>
                                        </p:attrNameLst>
                                      </p:cBhvr>
                                      <p:tavLst>
                                        <p:tav tm="0">
                                          <p:val>
                                            <p:strVal val="0-#ppt_w/2"/>
                                          </p:val>
                                        </p:tav>
                                        <p:tav tm="100000">
                                          <p:val>
                                            <p:strVal val="#ppt_x"/>
                                          </p:val>
                                        </p:tav>
                                      </p:tavLst>
                                    </p:anim>
                                    <p:anim calcmode="lin" valueType="num">
                                      <p:cBhvr additive="base">
                                        <p:cTn id="15" dur="75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250"/>
                            </p:stCondLst>
                            <p:childTnLst>
                              <p:par>
                                <p:cTn id="21" presetID="2" presetClass="entr" presetSubtype="2" decel="30667"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750" fill="hold"/>
                                        <p:tgtEl>
                                          <p:spTgt spid="21"/>
                                        </p:tgtEl>
                                        <p:attrNameLst>
                                          <p:attrName>ppt_x</p:attrName>
                                        </p:attrNameLst>
                                      </p:cBhvr>
                                      <p:tavLst>
                                        <p:tav tm="0">
                                          <p:val>
                                            <p:strVal val="1+#ppt_w/2"/>
                                          </p:val>
                                        </p:tav>
                                        <p:tav tm="100000">
                                          <p:val>
                                            <p:strVal val="#ppt_x"/>
                                          </p:val>
                                        </p:tav>
                                      </p:tavLst>
                                    </p:anim>
                                    <p:anim calcmode="lin" valueType="num">
                                      <p:cBhvr additive="base">
                                        <p:cTn id="24" dur="75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3500"/>
                            </p:stCondLst>
                            <p:childTnLst>
                              <p:par>
                                <p:cTn id="30" presetID="2" presetClass="entr" presetSubtype="8" decel="30667"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750" fill="hold"/>
                                        <p:tgtEl>
                                          <p:spTgt spid="15"/>
                                        </p:tgtEl>
                                        <p:attrNameLst>
                                          <p:attrName>ppt_x</p:attrName>
                                        </p:attrNameLst>
                                      </p:cBhvr>
                                      <p:tavLst>
                                        <p:tav tm="0">
                                          <p:val>
                                            <p:strVal val="0-#ppt_w/2"/>
                                          </p:val>
                                        </p:tav>
                                        <p:tav tm="100000">
                                          <p:val>
                                            <p:strVal val="#ppt_x"/>
                                          </p:val>
                                        </p:tav>
                                      </p:tavLst>
                                    </p:anim>
                                    <p:anim calcmode="lin" valueType="num">
                                      <p:cBhvr additive="base">
                                        <p:cTn id="33" dur="750" fill="hold"/>
                                        <p:tgtEl>
                                          <p:spTgt spid="15"/>
                                        </p:tgtEl>
                                        <p:attrNameLst>
                                          <p:attrName>ppt_y</p:attrName>
                                        </p:attrNameLst>
                                      </p:cBhvr>
                                      <p:tavLst>
                                        <p:tav tm="0">
                                          <p:val>
                                            <p:strVal val="#ppt_y"/>
                                          </p:val>
                                        </p:tav>
                                        <p:tav tm="100000">
                                          <p:val>
                                            <p:strVal val="#ppt_y"/>
                                          </p:val>
                                        </p:tav>
                                      </p:tavLst>
                                    </p:anim>
                                  </p:childTnLst>
                                </p:cTn>
                              </p:par>
                            </p:childTnLst>
                          </p:cTn>
                        </p:par>
                        <p:par>
                          <p:cTn id="34" fill="hold">
                            <p:stCondLst>
                              <p:cond delay="4250"/>
                            </p:stCondLst>
                            <p:childTnLst>
                              <p:par>
                                <p:cTn id="35" presetID="10"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par>
                          <p:cTn id="38" fill="hold">
                            <p:stCondLst>
                              <p:cond delay="4750"/>
                            </p:stCondLst>
                            <p:childTnLst>
                              <p:par>
                                <p:cTn id="39" presetID="2" presetClass="entr" presetSubtype="2" decel="30667"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750" fill="hold"/>
                                        <p:tgtEl>
                                          <p:spTgt spid="31"/>
                                        </p:tgtEl>
                                        <p:attrNameLst>
                                          <p:attrName>ppt_x</p:attrName>
                                        </p:attrNameLst>
                                      </p:cBhvr>
                                      <p:tavLst>
                                        <p:tav tm="0">
                                          <p:val>
                                            <p:strVal val="1+#ppt_w/2"/>
                                          </p:val>
                                        </p:tav>
                                        <p:tav tm="100000">
                                          <p:val>
                                            <p:strVal val="#ppt_x"/>
                                          </p:val>
                                        </p:tav>
                                      </p:tavLst>
                                    </p:anim>
                                    <p:anim calcmode="lin" valueType="num">
                                      <p:cBhvr additive="base">
                                        <p:cTn id="42" dur="750" fill="hold"/>
                                        <p:tgtEl>
                                          <p:spTgt spid="31"/>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225348" y="2196176"/>
            <a:ext cx="647714" cy="2627022"/>
            <a:chOff x="5633797" y="2887893"/>
            <a:chExt cx="863618" cy="3502696"/>
          </a:xfrm>
        </p:grpSpPr>
        <p:cxnSp>
          <p:nvCxnSpPr>
            <p:cNvPr id="10" name="直接连接符 9"/>
            <p:cNvCxnSpPr/>
            <p:nvPr/>
          </p:nvCxnSpPr>
          <p:spPr>
            <a:xfrm>
              <a:off x="6061687" y="2887893"/>
              <a:ext cx="0" cy="2567863"/>
            </a:xfrm>
            <a:prstGeom prst="line">
              <a:avLst/>
            </a:prstGeom>
            <a:ln w="38100">
              <a:solidFill>
                <a:srgbClr val="FC9A0A"/>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260251" y="3329208"/>
              <a:ext cx="0" cy="2296350"/>
            </a:xfrm>
            <a:prstGeom prst="line">
              <a:avLst/>
            </a:prstGeom>
            <a:ln w="38100">
              <a:solidFill>
                <a:srgbClr val="FE6204"/>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497415" y="4094239"/>
              <a:ext cx="0" cy="2296350"/>
            </a:xfrm>
            <a:prstGeom prst="line">
              <a:avLst/>
            </a:prstGeom>
            <a:ln w="38100">
              <a:solidFill>
                <a:srgbClr val="FA7FB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54735" y="3329208"/>
              <a:ext cx="0" cy="2296350"/>
            </a:xfrm>
            <a:prstGeom prst="line">
              <a:avLst/>
            </a:prstGeom>
            <a:ln w="38100">
              <a:solidFill>
                <a:srgbClr val="3880FA"/>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633797" y="4094239"/>
              <a:ext cx="0" cy="2296350"/>
            </a:xfrm>
            <a:prstGeom prst="line">
              <a:avLst/>
            </a:prstGeom>
            <a:ln w="38100">
              <a:solidFill>
                <a:srgbClr val="75CF2C"/>
              </a:solidFill>
            </a:ln>
          </p:spPr>
          <p:style>
            <a:lnRef idx="1">
              <a:schemeClr val="accent1"/>
            </a:lnRef>
            <a:fillRef idx="0">
              <a:schemeClr val="accent1"/>
            </a:fillRef>
            <a:effectRef idx="0">
              <a:schemeClr val="accent1"/>
            </a:effectRef>
            <a:fontRef idx="minor">
              <a:schemeClr val="tx1"/>
            </a:fontRef>
          </p:style>
        </p:cxnSp>
      </p:grpSp>
      <p:sp>
        <p:nvSpPr>
          <p:cNvPr id="15" name="任意多边形 14"/>
          <p:cNvSpPr>
            <a:spLocks/>
          </p:cNvSpPr>
          <p:nvPr/>
        </p:nvSpPr>
        <p:spPr bwMode="auto">
          <a:xfrm>
            <a:off x="3855141" y="3962067"/>
            <a:ext cx="1491318" cy="1128675"/>
          </a:xfrm>
          <a:custGeom>
            <a:avLst/>
            <a:gdLst>
              <a:gd name="connsiteX0" fmla="*/ 11545 w 1667022"/>
              <a:gd name="connsiteY0" fmla="*/ 0 h 1261653"/>
              <a:gd name="connsiteX1" fmla="*/ 1461805 w 1667022"/>
              <a:gd name="connsiteY1" fmla="*/ 0 h 1261653"/>
              <a:gd name="connsiteX2" fmla="*/ 1469930 w 1667022"/>
              <a:gd name="connsiteY2" fmla="*/ 23627 h 1261653"/>
              <a:gd name="connsiteX3" fmla="*/ 1505166 w 1667022"/>
              <a:gd name="connsiteY3" fmla="*/ 215353 h 1261653"/>
              <a:gd name="connsiteX4" fmla="*/ 1505166 w 1667022"/>
              <a:gd name="connsiteY4" fmla="*/ 219103 h 1261653"/>
              <a:gd name="connsiteX5" fmla="*/ 1501408 w 1667022"/>
              <a:gd name="connsiteY5" fmla="*/ 222854 h 1261653"/>
              <a:gd name="connsiteX6" fmla="*/ 1471340 w 1667022"/>
              <a:gd name="connsiteY6" fmla="*/ 279106 h 1261653"/>
              <a:gd name="connsiteX7" fmla="*/ 1493891 w 1667022"/>
              <a:gd name="connsiteY7" fmla="*/ 335358 h 1261653"/>
              <a:gd name="connsiteX8" fmla="*/ 1659264 w 1667022"/>
              <a:gd name="connsiteY8" fmla="*/ 545367 h 1261653"/>
              <a:gd name="connsiteX9" fmla="*/ 1659264 w 1667022"/>
              <a:gd name="connsiteY9" fmla="*/ 549117 h 1261653"/>
              <a:gd name="connsiteX10" fmla="*/ 1636713 w 1667022"/>
              <a:gd name="connsiteY10" fmla="*/ 624120 h 1261653"/>
              <a:gd name="connsiteX11" fmla="*/ 1587853 w 1667022"/>
              <a:gd name="connsiteY11" fmla="*/ 642870 h 1261653"/>
              <a:gd name="connsiteX12" fmla="*/ 1546510 w 1667022"/>
              <a:gd name="connsiteY12" fmla="*/ 661621 h 1261653"/>
              <a:gd name="connsiteX13" fmla="*/ 1531475 w 1667022"/>
              <a:gd name="connsiteY13" fmla="*/ 680372 h 1261653"/>
              <a:gd name="connsiteX14" fmla="*/ 1542751 w 1667022"/>
              <a:gd name="connsiteY14" fmla="*/ 702873 h 1261653"/>
              <a:gd name="connsiteX15" fmla="*/ 1565302 w 1667022"/>
              <a:gd name="connsiteY15" fmla="*/ 755375 h 1261653"/>
              <a:gd name="connsiteX16" fmla="*/ 1538993 w 1667022"/>
              <a:gd name="connsiteY16" fmla="*/ 800377 h 1261653"/>
              <a:gd name="connsiteX17" fmla="*/ 1523959 w 1667022"/>
              <a:gd name="connsiteY17" fmla="*/ 811627 h 1261653"/>
              <a:gd name="connsiteX18" fmla="*/ 1538993 w 1667022"/>
              <a:gd name="connsiteY18" fmla="*/ 841629 h 1261653"/>
              <a:gd name="connsiteX19" fmla="*/ 1516442 w 1667022"/>
              <a:gd name="connsiteY19" fmla="*/ 886630 h 1261653"/>
              <a:gd name="connsiteX20" fmla="*/ 1490132 w 1667022"/>
              <a:gd name="connsiteY20" fmla="*/ 946633 h 1261653"/>
              <a:gd name="connsiteX21" fmla="*/ 1490132 w 1667022"/>
              <a:gd name="connsiteY21" fmla="*/ 950383 h 1261653"/>
              <a:gd name="connsiteX22" fmla="*/ 1493891 w 1667022"/>
              <a:gd name="connsiteY22" fmla="*/ 972884 h 1261653"/>
              <a:gd name="connsiteX23" fmla="*/ 1497649 w 1667022"/>
              <a:gd name="connsiteY23" fmla="*/ 1044137 h 1261653"/>
              <a:gd name="connsiteX24" fmla="*/ 1369860 w 1667022"/>
              <a:gd name="connsiteY24" fmla="*/ 1119140 h 1261653"/>
              <a:gd name="connsiteX25" fmla="*/ 1366102 w 1667022"/>
              <a:gd name="connsiteY25" fmla="*/ 1119140 h 1261653"/>
              <a:gd name="connsiteX26" fmla="*/ 1230796 w 1667022"/>
              <a:gd name="connsiteY26" fmla="*/ 1115390 h 1261653"/>
              <a:gd name="connsiteX27" fmla="*/ 1155627 w 1667022"/>
              <a:gd name="connsiteY27" fmla="*/ 1119140 h 1261653"/>
              <a:gd name="connsiteX28" fmla="*/ 1151868 w 1667022"/>
              <a:gd name="connsiteY28" fmla="*/ 1119140 h 1261653"/>
              <a:gd name="connsiteX29" fmla="*/ 1118041 w 1667022"/>
              <a:gd name="connsiteY29" fmla="*/ 1126640 h 1261653"/>
              <a:gd name="connsiteX30" fmla="*/ 1054147 w 1667022"/>
              <a:gd name="connsiteY30" fmla="*/ 1239145 h 1261653"/>
              <a:gd name="connsiteX31" fmla="*/ 1049840 w 1667022"/>
              <a:gd name="connsiteY31" fmla="*/ 1261653 h 1261653"/>
              <a:gd name="connsiteX32" fmla="*/ 1025060 w 1667022"/>
              <a:gd name="connsiteY32" fmla="*/ 1248503 h 1261653"/>
              <a:gd name="connsiteX33" fmla="*/ 339355 w 1667022"/>
              <a:gd name="connsiteY33" fmla="*/ 1140445 h 1261653"/>
              <a:gd name="connsiteX34" fmla="*/ 306943 w 1667022"/>
              <a:gd name="connsiteY34" fmla="*/ 1144874 h 1261653"/>
              <a:gd name="connsiteX35" fmla="*/ 311811 w 1667022"/>
              <a:gd name="connsiteY35" fmla="*/ 1129012 h 1261653"/>
              <a:gd name="connsiteX36" fmla="*/ 321241 w 1667022"/>
              <a:gd name="connsiteY36" fmla="*/ 1089139 h 1261653"/>
              <a:gd name="connsiteX37" fmla="*/ 340034 w 1667022"/>
              <a:gd name="connsiteY37" fmla="*/ 909131 h 1261653"/>
              <a:gd name="connsiteX38" fmla="*/ 336275 w 1667022"/>
              <a:gd name="connsiteY38" fmla="*/ 890380 h 1261653"/>
              <a:gd name="connsiteX39" fmla="*/ 272381 w 1667022"/>
              <a:gd name="connsiteY39" fmla="*/ 759125 h 1261653"/>
              <a:gd name="connsiteX40" fmla="*/ 227279 w 1667022"/>
              <a:gd name="connsiteY40" fmla="*/ 695373 h 1261653"/>
              <a:gd name="connsiteX41" fmla="*/ 65664 w 1667022"/>
              <a:gd name="connsiteY41" fmla="*/ 455363 h 1261653"/>
              <a:gd name="connsiteX42" fmla="*/ 54389 w 1667022"/>
              <a:gd name="connsiteY42" fmla="*/ 425362 h 1261653"/>
              <a:gd name="connsiteX43" fmla="*/ 1535 w 1667022"/>
              <a:gd name="connsiteY43" fmla="*/ 78355 h 126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67022" h="1261653">
                <a:moveTo>
                  <a:pt x="11545" y="0"/>
                </a:moveTo>
                <a:lnTo>
                  <a:pt x="1461805" y="0"/>
                </a:lnTo>
                <a:lnTo>
                  <a:pt x="1469930" y="23627"/>
                </a:lnTo>
                <a:cubicBezTo>
                  <a:pt x="1490132" y="85973"/>
                  <a:pt x="1508925" y="160976"/>
                  <a:pt x="1505166" y="215353"/>
                </a:cubicBezTo>
                <a:cubicBezTo>
                  <a:pt x="1505166" y="215353"/>
                  <a:pt x="1505166" y="215353"/>
                  <a:pt x="1505166" y="219103"/>
                </a:cubicBezTo>
                <a:cubicBezTo>
                  <a:pt x="1505166" y="219103"/>
                  <a:pt x="1505166" y="219103"/>
                  <a:pt x="1501408" y="222854"/>
                </a:cubicBezTo>
                <a:cubicBezTo>
                  <a:pt x="1501408" y="222854"/>
                  <a:pt x="1471340" y="245354"/>
                  <a:pt x="1471340" y="279106"/>
                </a:cubicBezTo>
                <a:cubicBezTo>
                  <a:pt x="1471340" y="297857"/>
                  <a:pt x="1478857" y="316607"/>
                  <a:pt x="1493891" y="335358"/>
                </a:cubicBezTo>
                <a:cubicBezTo>
                  <a:pt x="1554026" y="402861"/>
                  <a:pt x="1655506" y="541616"/>
                  <a:pt x="1659264" y="545367"/>
                </a:cubicBezTo>
                <a:cubicBezTo>
                  <a:pt x="1659264" y="545367"/>
                  <a:pt x="1659264" y="545367"/>
                  <a:pt x="1659264" y="549117"/>
                </a:cubicBezTo>
                <a:cubicBezTo>
                  <a:pt x="1670540" y="567867"/>
                  <a:pt x="1674298" y="605369"/>
                  <a:pt x="1636713" y="624120"/>
                </a:cubicBezTo>
                <a:cubicBezTo>
                  <a:pt x="1617921" y="635370"/>
                  <a:pt x="1602887" y="639120"/>
                  <a:pt x="1587853" y="642870"/>
                </a:cubicBezTo>
                <a:cubicBezTo>
                  <a:pt x="1569061" y="650371"/>
                  <a:pt x="1557785" y="654121"/>
                  <a:pt x="1546510" y="661621"/>
                </a:cubicBezTo>
                <a:cubicBezTo>
                  <a:pt x="1535234" y="669122"/>
                  <a:pt x="1531475" y="676622"/>
                  <a:pt x="1531475" y="680372"/>
                </a:cubicBezTo>
                <a:cubicBezTo>
                  <a:pt x="1527717" y="687872"/>
                  <a:pt x="1535234" y="695373"/>
                  <a:pt x="1542751" y="702873"/>
                </a:cubicBezTo>
                <a:cubicBezTo>
                  <a:pt x="1561543" y="717874"/>
                  <a:pt x="1569061" y="736624"/>
                  <a:pt x="1565302" y="755375"/>
                </a:cubicBezTo>
                <a:cubicBezTo>
                  <a:pt x="1565302" y="774126"/>
                  <a:pt x="1554026" y="789126"/>
                  <a:pt x="1538993" y="800377"/>
                </a:cubicBezTo>
                <a:cubicBezTo>
                  <a:pt x="1535234" y="804127"/>
                  <a:pt x="1527717" y="807877"/>
                  <a:pt x="1523959" y="811627"/>
                </a:cubicBezTo>
                <a:cubicBezTo>
                  <a:pt x="1531475" y="819128"/>
                  <a:pt x="1538993" y="830378"/>
                  <a:pt x="1538993" y="841629"/>
                </a:cubicBezTo>
                <a:cubicBezTo>
                  <a:pt x="1538993" y="860379"/>
                  <a:pt x="1531475" y="871630"/>
                  <a:pt x="1516442" y="886630"/>
                </a:cubicBezTo>
                <a:cubicBezTo>
                  <a:pt x="1482615" y="912881"/>
                  <a:pt x="1486374" y="927882"/>
                  <a:pt x="1490132" y="946633"/>
                </a:cubicBezTo>
                <a:cubicBezTo>
                  <a:pt x="1490132" y="946633"/>
                  <a:pt x="1490132" y="950383"/>
                  <a:pt x="1490132" y="950383"/>
                </a:cubicBezTo>
                <a:cubicBezTo>
                  <a:pt x="1490132" y="957883"/>
                  <a:pt x="1493891" y="965384"/>
                  <a:pt x="1493891" y="972884"/>
                </a:cubicBezTo>
                <a:cubicBezTo>
                  <a:pt x="1501408" y="991635"/>
                  <a:pt x="1508925" y="1017886"/>
                  <a:pt x="1497649" y="1044137"/>
                </a:cubicBezTo>
                <a:cubicBezTo>
                  <a:pt x="1478857" y="1085388"/>
                  <a:pt x="1437513" y="1107889"/>
                  <a:pt x="1369860" y="1119140"/>
                </a:cubicBezTo>
                <a:cubicBezTo>
                  <a:pt x="1369860" y="1119140"/>
                  <a:pt x="1369860" y="1119140"/>
                  <a:pt x="1366102" y="1119140"/>
                </a:cubicBezTo>
                <a:cubicBezTo>
                  <a:pt x="1366102" y="1119140"/>
                  <a:pt x="1294691" y="1115390"/>
                  <a:pt x="1230796" y="1115390"/>
                </a:cubicBezTo>
                <a:cubicBezTo>
                  <a:pt x="1181936" y="1115390"/>
                  <a:pt x="1163143" y="1119140"/>
                  <a:pt x="1155627" y="1119140"/>
                </a:cubicBezTo>
                <a:cubicBezTo>
                  <a:pt x="1155627" y="1119140"/>
                  <a:pt x="1155627" y="1119140"/>
                  <a:pt x="1151868" y="1119140"/>
                </a:cubicBezTo>
                <a:cubicBezTo>
                  <a:pt x="1125559" y="1122890"/>
                  <a:pt x="1118041" y="1126640"/>
                  <a:pt x="1118041" y="1126640"/>
                </a:cubicBezTo>
                <a:cubicBezTo>
                  <a:pt x="1110525" y="1130390"/>
                  <a:pt x="1065423" y="1160391"/>
                  <a:pt x="1054147" y="1239145"/>
                </a:cubicBezTo>
                <a:lnTo>
                  <a:pt x="1049840" y="1261653"/>
                </a:lnTo>
                <a:lnTo>
                  <a:pt x="1025060" y="1248503"/>
                </a:lnTo>
                <a:cubicBezTo>
                  <a:pt x="638270" y="1049159"/>
                  <a:pt x="506393" y="1112949"/>
                  <a:pt x="339355" y="1140445"/>
                </a:cubicBezTo>
                <a:lnTo>
                  <a:pt x="306943" y="1144874"/>
                </a:lnTo>
                <a:lnTo>
                  <a:pt x="311811" y="1129012"/>
                </a:lnTo>
                <a:cubicBezTo>
                  <a:pt x="315486" y="1115580"/>
                  <a:pt x="318657" y="1102264"/>
                  <a:pt x="321241" y="1089139"/>
                </a:cubicBezTo>
                <a:cubicBezTo>
                  <a:pt x="321241" y="1089139"/>
                  <a:pt x="351309" y="957883"/>
                  <a:pt x="340034" y="909131"/>
                </a:cubicBezTo>
                <a:cubicBezTo>
                  <a:pt x="340034" y="901631"/>
                  <a:pt x="340034" y="897881"/>
                  <a:pt x="336275" y="890380"/>
                </a:cubicBezTo>
                <a:cubicBezTo>
                  <a:pt x="332517" y="852879"/>
                  <a:pt x="328759" y="837878"/>
                  <a:pt x="272381" y="759125"/>
                </a:cubicBezTo>
                <a:cubicBezTo>
                  <a:pt x="257347" y="740374"/>
                  <a:pt x="242313" y="717874"/>
                  <a:pt x="227279" y="695373"/>
                </a:cubicBezTo>
                <a:cubicBezTo>
                  <a:pt x="159626" y="601619"/>
                  <a:pt x="80698" y="492864"/>
                  <a:pt x="65664" y="455363"/>
                </a:cubicBezTo>
                <a:cubicBezTo>
                  <a:pt x="65664" y="447863"/>
                  <a:pt x="54389" y="425362"/>
                  <a:pt x="54389" y="425362"/>
                </a:cubicBezTo>
                <a:cubicBezTo>
                  <a:pt x="51570" y="422549"/>
                  <a:pt x="-10446" y="272074"/>
                  <a:pt x="1535" y="78355"/>
                </a:cubicBezTo>
                <a:close/>
              </a:path>
            </a:pathLst>
          </a:custGeom>
          <a:solidFill>
            <a:schemeClr val="bg1">
              <a:lumMod val="75000"/>
            </a:schemeClr>
          </a:solidFill>
          <a:ln w="25400">
            <a:noFill/>
          </a:ln>
          <a:effectLst>
            <a:softEdge rad="0"/>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latin typeface="Arial" panose="020B0604020202020204" pitchFamily="34" charset="0"/>
              <a:ea typeface="微软雅黑" panose="020B0503020204020204" pitchFamily="34" charset="-122"/>
            </a:endParaRPr>
          </a:p>
        </p:txBody>
      </p:sp>
      <p:grpSp>
        <p:nvGrpSpPr>
          <p:cNvPr id="16" name="组合 15"/>
          <p:cNvGrpSpPr/>
          <p:nvPr/>
        </p:nvGrpSpPr>
        <p:grpSpPr>
          <a:xfrm>
            <a:off x="2373478" y="3056513"/>
            <a:ext cx="1851871" cy="461665"/>
            <a:chOff x="3164637" y="4035013"/>
            <a:chExt cx="2469161" cy="615553"/>
          </a:xfrm>
        </p:grpSpPr>
        <p:sp>
          <p:nvSpPr>
            <p:cNvPr id="17" name="五边形 16"/>
            <p:cNvSpPr/>
            <p:nvPr/>
          </p:nvSpPr>
          <p:spPr>
            <a:xfrm flipH="1">
              <a:off x="3164637" y="4092144"/>
              <a:ext cx="2469161" cy="558231"/>
            </a:xfrm>
            <a:prstGeom prst="homePlat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文本框 17"/>
            <p:cNvSpPr txBox="1"/>
            <p:nvPr/>
          </p:nvSpPr>
          <p:spPr>
            <a:xfrm>
              <a:off x="3664696" y="4035013"/>
              <a:ext cx="1896245" cy="615553"/>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网络平台</a:t>
              </a:r>
            </a:p>
          </p:txBody>
        </p:sp>
      </p:grpSp>
      <p:grpSp>
        <p:nvGrpSpPr>
          <p:cNvPr id="19" name="组合 18"/>
          <p:cNvGrpSpPr/>
          <p:nvPr/>
        </p:nvGrpSpPr>
        <p:grpSpPr>
          <a:xfrm>
            <a:off x="1990850" y="2436042"/>
            <a:ext cx="2415421" cy="461665"/>
            <a:chOff x="2654466" y="3207716"/>
            <a:chExt cx="3220561" cy="615553"/>
          </a:xfrm>
        </p:grpSpPr>
        <p:sp>
          <p:nvSpPr>
            <p:cNvPr id="20" name="五边形 19"/>
            <p:cNvSpPr/>
            <p:nvPr/>
          </p:nvSpPr>
          <p:spPr>
            <a:xfrm flipH="1">
              <a:off x="2654466" y="3252063"/>
              <a:ext cx="3220561" cy="558231"/>
            </a:xfrm>
            <a:prstGeom prst="homePlate">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文本框 20"/>
            <p:cNvSpPr txBox="1"/>
            <p:nvPr/>
          </p:nvSpPr>
          <p:spPr>
            <a:xfrm>
              <a:off x="3492685" y="3207716"/>
              <a:ext cx="1896245" cy="615553"/>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自主学习</a:t>
              </a:r>
            </a:p>
          </p:txBody>
        </p:sp>
      </p:grpSp>
      <p:grpSp>
        <p:nvGrpSpPr>
          <p:cNvPr id="26" name="组合 25"/>
          <p:cNvGrpSpPr/>
          <p:nvPr/>
        </p:nvGrpSpPr>
        <p:grpSpPr>
          <a:xfrm>
            <a:off x="3419135" y="1766331"/>
            <a:ext cx="2279429" cy="465712"/>
            <a:chOff x="4558847" y="2314767"/>
            <a:chExt cx="3039238" cy="620949"/>
          </a:xfrm>
        </p:grpSpPr>
        <p:sp>
          <p:nvSpPr>
            <p:cNvPr id="27" name="任意多边形 26"/>
            <p:cNvSpPr/>
            <p:nvPr/>
          </p:nvSpPr>
          <p:spPr>
            <a:xfrm>
              <a:off x="4558847" y="2374491"/>
              <a:ext cx="3039238" cy="561225"/>
            </a:xfrm>
            <a:custGeom>
              <a:avLst/>
              <a:gdLst>
                <a:gd name="connsiteX0" fmla="*/ 477932 w 2547985"/>
                <a:gd name="connsiteY0" fmla="*/ 0 h 470510"/>
                <a:gd name="connsiteX1" fmla="*/ 2313985 w 2547985"/>
                <a:gd name="connsiteY1" fmla="*/ 0 h 470510"/>
                <a:gd name="connsiteX2" fmla="*/ 2547985 w 2547985"/>
                <a:gd name="connsiteY2" fmla="*/ 234000 h 470510"/>
                <a:gd name="connsiteX3" fmla="*/ 2313985 w 2547985"/>
                <a:gd name="connsiteY3" fmla="*/ 468000 h 470510"/>
                <a:gd name="connsiteX4" fmla="*/ 2070053 w 2547985"/>
                <a:gd name="connsiteY4" fmla="*/ 468000 h 470510"/>
                <a:gd name="connsiteX5" fmla="*/ 2070053 w 2547985"/>
                <a:gd name="connsiteY5" fmla="*/ 470510 h 470510"/>
                <a:gd name="connsiteX6" fmla="*/ 234000 w 2547985"/>
                <a:gd name="connsiteY6" fmla="*/ 470510 h 470510"/>
                <a:gd name="connsiteX7" fmla="*/ 0 w 2547985"/>
                <a:gd name="connsiteY7" fmla="*/ 236510 h 470510"/>
                <a:gd name="connsiteX8" fmla="*/ 234000 w 2547985"/>
                <a:gd name="connsiteY8" fmla="*/ 2510 h 470510"/>
                <a:gd name="connsiteX9" fmla="*/ 477932 w 2547985"/>
                <a:gd name="connsiteY9" fmla="*/ 2510 h 47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7985" h="470510">
                  <a:moveTo>
                    <a:pt x="477932" y="0"/>
                  </a:moveTo>
                  <a:lnTo>
                    <a:pt x="2313985" y="0"/>
                  </a:lnTo>
                  <a:lnTo>
                    <a:pt x="2547985" y="234000"/>
                  </a:lnTo>
                  <a:lnTo>
                    <a:pt x="2313985" y="468000"/>
                  </a:lnTo>
                  <a:lnTo>
                    <a:pt x="2070053" y="468000"/>
                  </a:lnTo>
                  <a:lnTo>
                    <a:pt x="2070053" y="470510"/>
                  </a:lnTo>
                  <a:lnTo>
                    <a:pt x="234000" y="470510"/>
                  </a:lnTo>
                  <a:lnTo>
                    <a:pt x="0" y="236510"/>
                  </a:lnTo>
                  <a:lnTo>
                    <a:pt x="234000" y="2510"/>
                  </a:lnTo>
                  <a:lnTo>
                    <a:pt x="477932" y="251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文本框 27"/>
            <p:cNvSpPr txBox="1"/>
            <p:nvPr/>
          </p:nvSpPr>
          <p:spPr>
            <a:xfrm>
              <a:off x="5218123" y="2314767"/>
              <a:ext cx="1896245" cy="615553"/>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直观演示</a:t>
              </a:r>
            </a:p>
          </p:txBody>
        </p:sp>
      </p:grpSp>
      <p:grpSp>
        <p:nvGrpSpPr>
          <p:cNvPr id="29" name="组合 28"/>
          <p:cNvGrpSpPr/>
          <p:nvPr/>
        </p:nvGrpSpPr>
        <p:grpSpPr>
          <a:xfrm>
            <a:off x="4683434" y="2424990"/>
            <a:ext cx="2415421" cy="461665"/>
            <a:chOff x="6259818" y="3192977"/>
            <a:chExt cx="3220561" cy="615553"/>
          </a:xfrm>
        </p:grpSpPr>
        <p:sp>
          <p:nvSpPr>
            <p:cNvPr id="30" name="五边形 29"/>
            <p:cNvSpPr/>
            <p:nvPr/>
          </p:nvSpPr>
          <p:spPr>
            <a:xfrm>
              <a:off x="6259818" y="3221210"/>
              <a:ext cx="3220561" cy="558231"/>
            </a:xfrm>
            <a:prstGeom prst="homePlate">
              <a:avLst/>
            </a:pr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文本框 30"/>
            <p:cNvSpPr txBox="1"/>
            <p:nvPr/>
          </p:nvSpPr>
          <p:spPr>
            <a:xfrm>
              <a:off x="7023141" y="3192977"/>
              <a:ext cx="1896245" cy="615553"/>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任务驱动</a:t>
              </a:r>
            </a:p>
          </p:txBody>
        </p:sp>
      </p:grpSp>
      <p:grpSp>
        <p:nvGrpSpPr>
          <p:cNvPr id="32" name="组合 31"/>
          <p:cNvGrpSpPr/>
          <p:nvPr/>
        </p:nvGrpSpPr>
        <p:grpSpPr>
          <a:xfrm>
            <a:off x="4874740" y="3056513"/>
            <a:ext cx="1851871" cy="461665"/>
            <a:chOff x="6499653" y="4035013"/>
            <a:chExt cx="2469161" cy="615553"/>
          </a:xfrm>
        </p:grpSpPr>
        <p:sp>
          <p:nvSpPr>
            <p:cNvPr id="33" name="五边形 32"/>
            <p:cNvSpPr/>
            <p:nvPr/>
          </p:nvSpPr>
          <p:spPr>
            <a:xfrm>
              <a:off x="6499653" y="4092144"/>
              <a:ext cx="2469161" cy="558231"/>
            </a:xfrm>
            <a:prstGeom prst="homePlate">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文本框 33"/>
            <p:cNvSpPr txBox="1"/>
            <p:nvPr/>
          </p:nvSpPr>
          <p:spPr>
            <a:xfrm>
              <a:off x="6902932" y="4035013"/>
              <a:ext cx="1896245" cy="615553"/>
            </a:xfrm>
            <a:prstGeom prst="rect">
              <a:avLst/>
            </a:prstGeom>
            <a:noFill/>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兴趣驱动</a:t>
              </a:r>
            </a:p>
          </p:txBody>
        </p:sp>
      </p:grpSp>
      <p:sp>
        <p:nvSpPr>
          <p:cNvPr id="35" name="矩形 47"/>
          <p:cNvSpPr>
            <a:spLocks noChangeArrowheads="1"/>
          </p:cNvSpPr>
          <p:nvPr/>
        </p:nvSpPr>
        <p:spPr bwMode="auto">
          <a:xfrm>
            <a:off x="140663" y="3099364"/>
            <a:ext cx="2216451"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36" name="矩形 47"/>
          <p:cNvSpPr>
            <a:spLocks noChangeArrowheads="1"/>
          </p:cNvSpPr>
          <p:nvPr/>
        </p:nvSpPr>
        <p:spPr bwMode="auto">
          <a:xfrm>
            <a:off x="3494252" y="1098946"/>
            <a:ext cx="2216451"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37" name="矩形 47"/>
          <p:cNvSpPr>
            <a:spLocks noChangeArrowheads="1"/>
          </p:cNvSpPr>
          <p:nvPr/>
        </p:nvSpPr>
        <p:spPr bwMode="auto">
          <a:xfrm>
            <a:off x="6906161" y="3099364"/>
            <a:ext cx="2216451"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38" name="矩形 47"/>
          <p:cNvSpPr>
            <a:spLocks noChangeArrowheads="1"/>
          </p:cNvSpPr>
          <p:nvPr/>
        </p:nvSpPr>
        <p:spPr bwMode="auto">
          <a:xfrm>
            <a:off x="7209607" y="2277259"/>
            <a:ext cx="1913006"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39" name="矩形 47"/>
          <p:cNvSpPr>
            <a:spLocks noChangeArrowheads="1"/>
          </p:cNvSpPr>
          <p:nvPr/>
        </p:nvSpPr>
        <p:spPr bwMode="auto">
          <a:xfrm>
            <a:off x="127230" y="2277258"/>
            <a:ext cx="1921175"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1892524699"/>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right)">
                                      <p:cBhvr>
                                        <p:cTn id="21" dur="500"/>
                                        <p:tgtEl>
                                          <p:spTgt spid="19"/>
                                        </p:tgtEl>
                                      </p:cBhvr>
                                    </p:animEffect>
                                  </p:childTnLst>
                                </p:cTn>
                              </p:par>
                            </p:childTnLst>
                          </p:cTn>
                        </p:par>
                        <p:par>
                          <p:cTn id="22" fill="hold">
                            <p:stCondLst>
                              <p:cond delay="2500"/>
                            </p:stCondLst>
                            <p:childTnLst>
                              <p:par>
                                <p:cTn id="23" presetID="16" presetClass="entr" presetSubtype="37"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barn(outVertical)">
                                      <p:cBhvr>
                                        <p:cTn id="25" dur="500"/>
                                        <p:tgtEl>
                                          <p:spTgt spid="26"/>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5" grpId="0"/>
      <p:bldP spid="36" grpId="0"/>
      <p:bldP spid="37" grpId="0"/>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844487"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0" name="任意多边形 9"/>
          <p:cNvSpPr/>
          <p:nvPr/>
        </p:nvSpPr>
        <p:spPr>
          <a:xfrm flipV="1">
            <a:off x="2797718"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1" name="任意多边形 10"/>
          <p:cNvSpPr/>
          <p:nvPr/>
        </p:nvSpPr>
        <p:spPr>
          <a:xfrm>
            <a:off x="4750948"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2" name="任意多边形 11"/>
          <p:cNvSpPr/>
          <p:nvPr/>
        </p:nvSpPr>
        <p:spPr>
          <a:xfrm flipV="1">
            <a:off x="6704179"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grpSp>
        <p:nvGrpSpPr>
          <p:cNvPr id="13" name="组合 12"/>
          <p:cNvGrpSpPr/>
          <p:nvPr/>
        </p:nvGrpSpPr>
        <p:grpSpPr>
          <a:xfrm>
            <a:off x="1005398" y="2435811"/>
            <a:ext cx="894429" cy="719958"/>
            <a:chOff x="1340530" y="2978808"/>
            <a:chExt cx="1192572" cy="959944"/>
          </a:xfrm>
        </p:grpSpPr>
        <p:sp>
          <p:nvSpPr>
            <p:cNvPr id="14" name="椭圆 13"/>
            <p:cNvSpPr/>
            <p:nvPr/>
          </p:nvSpPr>
          <p:spPr>
            <a:xfrm>
              <a:off x="1443966" y="2978808"/>
              <a:ext cx="959944" cy="959944"/>
            </a:xfrm>
            <a:prstGeom prst="ellips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5" name="矩形 14"/>
            <p:cNvSpPr/>
            <p:nvPr/>
          </p:nvSpPr>
          <p:spPr>
            <a:xfrm>
              <a:off x="1340530" y="3214225"/>
              <a:ext cx="1192572" cy="677108"/>
            </a:xfrm>
            <a:prstGeom prst="rect">
              <a:avLst/>
            </a:prstGeom>
          </p:spPr>
          <p:txBody>
            <a:bodyPr wrap="square">
              <a:spAutoFit/>
            </a:bodyPr>
            <a:lstStyle/>
            <a:p>
              <a:pPr algn="ctr"/>
              <a:r>
                <a:rPr lang="en-US" altLang="zh-CN"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6" name="组合 15"/>
          <p:cNvGrpSpPr/>
          <p:nvPr/>
        </p:nvGrpSpPr>
        <p:grpSpPr>
          <a:xfrm>
            <a:off x="3037754" y="3125963"/>
            <a:ext cx="894429" cy="719958"/>
            <a:chOff x="4050339" y="3899010"/>
            <a:chExt cx="1192572" cy="959944"/>
          </a:xfrm>
        </p:grpSpPr>
        <p:sp>
          <p:nvSpPr>
            <p:cNvPr id="17" name="椭圆 16"/>
            <p:cNvSpPr/>
            <p:nvPr/>
          </p:nvSpPr>
          <p:spPr>
            <a:xfrm>
              <a:off x="4181637" y="3899010"/>
              <a:ext cx="959944" cy="959944"/>
            </a:xfrm>
            <a:prstGeom prst="ellipse">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8" name="矩形 17"/>
            <p:cNvSpPr/>
            <p:nvPr/>
          </p:nvSpPr>
          <p:spPr>
            <a:xfrm>
              <a:off x="4050339" y="4103321"/>
              <a:ext cx="1192572" cy="677108"/>
            </a:xfrm>
            <a:prstGeom prst="rect">
              <a:avLst/>
            </a:prstGeom>
          </p:spPr>
          <p:txBody>
            <a:bodyPr wrap="square">
              <a:spAutoFit/>
            </a:bodyPr>
            <a:lstStyle/>
            <a:p>
              <a:pPr algn="ctr"/>
              <a:r>
                <a:rPr lang="en-US" altLang="zh-CN" sz="2700" b="1" dirty="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7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9" name="组合 18"/>
          <p:cNvGrpSpPr/>
          <p:nvPr/>
        </p:nvGrpSpPr>
        <p:grpSpPr>
          <a:xfrm>
            <a:off x="4952401" y="2435811"/>
            <a:ext cx="894429" cy="719958"/>
            <a:chOff x="6603201" y="2978808"/>
            <a:chExt cx="1192572" cy="959944"/>
          </a:xfrm>
        </p:grpSpPr>
        <p:sp>
          <p:nvSpPr>
            <p:cNvPr id="20" name="椭圆 19"/>
            <p:cNvSpPr/>
            <p:nvPr/>
          </p:nvSpPr>
          <p:spPr>
            <a:xfrm>
              <a:off x="6719515" y="2978808"/>
              <a:ext cx="959944" cy="959944"/>
            </a:xfrm>
            <a:prstGeom prst="ellipse">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21" name="矩形 20"/>
            <p:cNvSpPr/>
            <p:nvPr/>
          </p:nvSpPr>
          <p:spPr>
            <a:xfrm>
              <a:off x="6603201" y="3214224"/>
              <a:ext cx="1192572" cy="677108"/>
            </a:xfrm>
            <a:prstGeom prst="rect">
              <a:avLst/>
            </a:prstGeom>
          </p:spPr>
          <p:txBody>
            <a:bodyPr wrap="square">
              <a:spAutoFit/>
            </a:bodyPr>
            <a:lstStyle/>
            <a:p>
              <a:pPr algn="ctr"/>
              <a:r>
                <a:rPr lang="en-US" altLang="zh-CN"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6" name="组合 25"/>
          <p:cNvGrpSpPr/>
          <p:nvPr/>
        </p:nvGrpSpPr>
        <p:grpSpPr>
          <a:xfrm>
            <a:off x="6855723" y="3125963"/>
            <a:ext cx="894429" cy="719958"/>
            <a:chOff x="9140964" y="3899010"/>
            <a:chExt cx="1192572" cy="959944"/>
          </a:xfrm>
        </p:grpSpPr>
        <p:sp>
          <p:nvSpPr>
            <p:cNvPr id="27" name="椭圆 26"/>
            <p:cNvSpPr/>
            <p:nvPr/>
          </p:nvSpPr>
          <p:spPr>
            <a:xfrm>
              <a:off x="9257278" y="3899010"/>
              <a:ext cx="959944" cy="959944"/>
            </a:xfrm>
            <a:prstGeom prst="ellipse">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28" name="矩形 27"/>
            <p:cNvSpPr/>
            <p:nvPr/>
          </p:nvSpPr>
          <p:spPr>
            <a:xfrm>
              <a:off x="9140964" y="4103319"/>
              <a:ext cx="1192572" cy="677108"/>
            </a:xfrm>
            <a:prstGeom prst="rect">
              <a:avLst/>
            </a:prstGeom>
          </p:spPr>
          <p:txBody>
            <a:bodyPr wrap="square">
              <a:spAutoFit/>
            </a:bodyPr>
            <a:lstStyle/>
            <a:p>
              <a:pPr algn="ctr"/>
              <a:r>
                <a:rPr lang="en-US" altLang="zh-CN" sz="2700" b="1" dirty="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7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29" name="文本框 28"/>
          <p:cNvSpPr txBox="1"/>
          <p:nvPr/>
        </p:nvSpPr>
        <p:spPr>
          <a:xfrm>
            <a:off x="575449" y="1641204"/>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75CF2C"/>
                </a:solidFill>
                <a:latin typeface="微软雅黑" panose="020B0503020204020204" pitchFamily="34" charset="-122"/>
                <a:ea typeface="微软雅黑" panose="020B0503020204020204" pitchFamily="34" charset="-122"/>
              </a:rPr>
              <a:t>单击此处输入标题</a:t>
            </a:r>
            <a:endParaRPr lang="en-US" altLang="zh-CN" sz="1500" dirty="0">
              <a:solidFill>
                <a:srgbClr val="75CF2C"/>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607806" y="4051178"/>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4362132" y="1641204"/>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425775" y="405117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70193178"/>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outVertical)">
                                      <p:cBhvr>
                                        <p:cTn id="17" dur="500"/>
                                        <p:tgtEl>
                                          <p:spTgt spid="2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6" presetClass="entr" presetSubtype="37"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500"/>
                                        <p:tgtEl>
                                          <p:spTgt spid="30"/>
                                        </p:tgtEl>
                                      </p:cBhvr>
                                    </p:animEffect>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childTnLst>
                          </p:cTn>
                        </p:par>
                        <p:par>
                          <p:cTn id="36" fill="hold">
                            <p:stCondLst>
                              <p:cond delay="4500"/>
                            </p:stCondLst>
                            <p:childTnLst>
                              <p:par>
                                <p:cTn id="37" presetID="47"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16" presetClass="entr" presetSubtype="37"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barn(outVertical)">
                                      <p:cBhvr>
                                        <p:cTn id="45" dur="500"/>
                                        <p:tgtEl>
                                          <p:spTgt spid="31"/>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6500"/>
                            </p:stCondLst>
                            <p:childTnLst>
                              <p:par>
                                <p:cTn id="51" presetID="42" presetClass="entr" presetSubtype="0"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16" presetClass="entr" presetSubtype="37"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outVertical)">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a:xfrm rot="900000">
            <a:off x="1058851" y="1511087"/>
            <a:ext cx="1415846" cy="1777607"/>
          </a:xfrm>
          <a:prstGeom prst="roundRect">
            <a:avLst>
              <a:gd name="adj" fmla="val 9375"/>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3" name="圆角矩形 32"/>
          <p:cNvSpPr/>
          <p:nvPr/>
        </p:nvSpPr>
        <p:spPr>
          <a:xfrm>
            <a:off x="1058851" y="1511087"/>
            <a:ext cx="1415846" cy="1777607"/>
          </a:xfrm>
          <a:prstGeom prst="roundRect">
            <a:avLst>
              <a:gd name="adj" fmla="val 9375"/>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圆角矩形 33"/>
          <p:cNvSpPr/>
          <p:nvPr/>
        </p:nvSpPr>
        <p:spPr>
          <a:xfrm rot="900000">
            <a:off x="2964560" y="1511087"/>
            <a:ext cx="1415846" cy="1777607"/>
          </a:xfrm>
          <a:prstGeom prst="roundRect">
            <a:avLst>
              <a:gd name="adj" fmla="val 9375"/>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圆角矩形 34"/>
          <p:cNvSpPr/>
          <p:nvPr/>
        </p:nvSpPr>
        <p:spPr>
          <a:xfrm>
            <a:off x="2964560" y="1511087"/>
            <a:ext cx="1415846" cy="1777607"/>
          </a:xfrm>
          <a:prstGeom prst="roundRect">
            <a:avLst>
              <a:gd name="adj" fmla="val 9375"/>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圆角矩形 35"/>
          <p:cNvSpPr/>
          <p:nvPr/>
        </p:nvSpPr>
        <p:spPr>
          <a:xfrm rot="900000">
            <a:off x="4870270" y="1511087"/>
            <a:ext cx="1415846" cy="1777607"/>
          </a:xfrm>
          <a:prstGeom prst="roundRect">
            <a:avLst>
              <a:gd name="adj" fmla="val 9375"/>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圆角矩形 36"/>
          <p:cNvSpPr/>
          <p:nvPr/>
        </p:nvSpPr>
        <p:spPr>
          <a:xfrm>
            <a:off x="4870270" y="1511087"/>
            <a:ext cx="1415846" cy="1777607"/>
          </a:xfrm>
          <a:prstGeom prst="roundRect">
            <a:avLst>
              <a:gd name="adj" fmla="val 9375"/>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8" name="圆角矩形 37"/>
          <p:cNvSpPr/>
          <p:nvPr/>
        </p:nvSpPr>
        <p:spPr>
          <a:xfrm rot="900000">
            <a:off x="6775978" y="1511087"/>
            <a:ext cx="1415846" cy="1777607"/>
          </a:xfrm>
          <a:prstGeom prst="roundRect">
            <a:avLst>
              <a:gd name="adj" fmla="val 9375"/>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圆角矩形 38"/>
          <p:cNvSpPr/>
          <p:nvPr/>
        </p:nvSpPr>
        <p:spPr>
          <a:xfrm>
            <a:off x="6775978" y="1511087"/>
            <a:ext cx="1415846" cy="1777607"/>
          </a:xfrm>
          <a:prstGeom prst="roundRect">
            <a:avLst>
              <a:gd name="adj" fmla="val 9375"/>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0" name="组合 39"/>
          <p:cNvGrpSpPr/>
          <p:nvPr/>
        </p:nvGrpSpPr>
        <p:grpSpPr>
          <a:xfrm>
            <a:off x="788057" y="3725496"/>
            <a:ext cx="1431728" cy="369332"/>
            <a:chOff x="1132631" y="4967330"/>
            <a:chExt cx="1908970" cy="492442"/>
          </a:xfrm>
        </p:grpSpPr>
        <p:sp>
          <p:nvSpPr>
            <p:cNvPr id="41" name="圆角矩形 40"/>
            <p:cNvSpPr/>
            <p:nvPr/>
          </p:nvSpPr>
          <p:spPr>
            <a:xfrm>
              <a:off x="1132631" y="4981807"/>
              <a:ext cx="1908970" cy="432713"/>
            </a:xfrm>
            <a:prstGeom prst="roundRect">
              <a:avLst>
                <a:gd name="adj" fmla="val 50000"/>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2" name="TextBox 11"/>
            <p:cNvSpPr txBox="1"/>
            <p:nvPr/>
          </p:nvSpPr>
          <p:spPr>
            <a:xfrm>
              <a:off x="1376024" y="4967330"/>
              <a:ext cx="1477327" cy="492442"/>
            </a:xfrm>
            <a:prstGeom prst="rect">
              <a:avLst/>
            </a:prstGeom>
            <a:noFill/>
          </p:spPr>
          <p:txBody>
            <a:bodyPr wrap="none" rtlCol="0">
              <a:spAutoFit/>
            </a:bodyPr>
            <a:lstStyle/>
            <a:p>
              <a:pPr>
                <a:buNone/>
              </a:pPr>
              <a:r>
                <a:rPr lang="zh-CN" altLang="en-US" sz="1800" dirty="0">
                  <a:solidFill>
                    <a:schemeClr val="bg1"/>
                  </a:solidFill>
                  <a:latin typeface="微软雅黑" panose="020B0503020204020204" pitchFamily="34" charset="-122"/>
                  <a:ea typeface="微软雅黑" panose="020B0503020204020204" pitchFamily="34" charset="-122"/>
                </a:rPr>
                <a:t>输入标题</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sp>
        <p:nvSpPr>
          <p:cNvPr id="43" name="TextBox 12"/>
          <p:cNvSpPr txBox="1"/>
          <p:nvPr/>
        </p:nvSpPr>
        <p:spPr>
          <a:xfrm>
            <a:off x="798391" y="4144930"/>
            <a:ext cx="1582795"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2848720" y="3734290"/>
            <a:ext cx="1431728" cy="369332"/>
            <a:chOff x="3880181" y="4979053"/>
            <a:chExt cx="1908970" cy="492443"/>
          </a:xfrm>
        </p:grpSpPr>
        <p:sp>
          <p:nvSpPr>
            <p:cNvPr id="45" name="圆角矩形 44"/>
            <p:cNvSpPr/>
            <p:nvPr/>
          </p:nvSpPr>
          <p:spPr>
            <a:xfrm>
              <a:off x="3880181" y="4981807"/>
              <a:ext cx="1908970" cy="432713"/>
            </a:xfrm>
            <a:prstGeom prst="roundRect">
              <a:avLst>
                <a:gd name="adj" fmla="val 50000"/>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TextBox 11"/>
            <p:cNvSpPr txBox="1"/>
            <p:nvPr/>
          </p:nvSpPr>
          <p:spPr>
            <a:xfrm>
              <a:off x="4161080" y="4979053"/>
              <a:ext cx="1477327" cy="492443"/>
            </a:xfrm>
            <a:prstGeom prst="rect">
              <a:avLst/>
            </a:prstGeom>
            <a:noFill/>
          </p:spPr>
          <p:txBody>
            <a:bodyPr wrap="none" rtlCol="0">
              <a:spAutoFit/>
            </a:bodyPr>
            <a:lstStyle/>
            <a:p>
              <a:pPr>
                <a:buNone/>
              </a:pPr>
              <a:r>
                <a:rPr lang="zh-CN" altLang="en-US" sz="1800" dirty="0">
                  <a:solidFill>
                    <a:srgbClr val="FEFEFE"/>
                  </a:solidFill>
                  <a:latin typeface="微软雅黑" panose="020B0503020204020204" pitchFamily="34" charset="-122"/>
                  <a:ea typeface="微软雅黑" panose="020B0503020204020204" pitchFamily="34" charset="-122"/>
                </a:rPr>
                <a:t>输入标题</a:t>
              </a:r>
              <a:endParaRPr lang="en-US" altLang="zh-CN" sz="1800" dirty="0">
                <a:solidFill>
                  <a:srgbClr val="FEFEFE"/>
                </a:solidFill>
                <a:latin typeface="微软雅黑" panose="020B0503020204020204" pitchFamily="34" charset="-122"/>
                <a:ea typeface="微软雅黑" panose="020B0503020204020204" pitchFamily="34" charset="-122"/>
              </a:endParaRPr>
            </a:p>
          </p:txBody>
        </p:sp>
      </p:grpSp>
      <p:sp>
        <p:nvSpPr>
          <p:cNvPr id="47" name="TextBox 12"/>
          <p:cNvSpPr txBox="1"/>
          <p:nvPr/>
        </p:nvSpPr>
        <p:spPr>
          <a:xfrm>
            <a:off x="2848720" y="4144930"/>
            <a:ext cx="1593129"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4757070" y="3734290"/>
            <a:ext cx="1431728" cy="369332"/>
            <a:chOff x="6424648" y="4979053"/>
            <a:chExt cx="1908970" cy="492443"/>
          </a:xfrm>
        </p:grpSpPr>
        <p:sp>
          <p:nvSpPr>
            <p:cNvPr id="49" name="圆角矩形 48"/>
            <p:cNvSpPr/>
            <p:nvPr/>
          </p:nvSpPr>
          <p:spPr>
            <a:xfrm>
              <a:off x="6424648" y="4981807"/>
              <a:ext cx="1908970" cy="432713"/>
            </a:xfrm>
            <a:prstGeom prst="roundRect">
              <a:avLst>
                <a:gd name="adj" fmla="val 50000"/>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TextBox 11"/>
            <p:cNvSpPr txBox="1"/>
            <p:nvPr/>
          </p:nvSpPr>
          <p:spPr>
            <a:xfrm>
              <a:off x="6708351" y="4979053"/>
              <a:ext cx="1477327" cy="492443"/>
            </a:xfrm>
            <a:prstGeom prst="rect">
              <a:avLst/>
            </a:prstGeom>
            <a:noFill/>
          </p:spPr>
          <p:txBody>
            <a:bodyPr wrap="none" rtlCol="0">
              <a:spAutoFit/>
            </a:bodyPr>
            <a:lstStyle/>
            <a:p>
              <a:pPr>
                <a:buNone/>
              </a:pPr>
              <a:r>
                <a:rPr lang="zh-CN" altLang="en-US" sz="1800" dirty="0">
                  <a:solidFill>
                    <a:schemeClr val="bg1"/>
                  </a:solidFill>
                  <a:latin typeface="微软雅黑" panose="020B0503020204020204" pitchFamily="34" charset="-122"/>
                  <a:ea typeface="微软雅黑" panose="020B0503020204020204" pitchFamily="34" charset="-122"/>
                </a:rPr>
                <a:t>输入标题</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sp>
        <p:nvSpPr>
          <p:cNvPr id="51" name="TextBox 12"/>
          <p:cNvSpPr txBox="1"/>
          <p:nvPr/>
        </p:nvSpPr>
        <p:spPr>
          <a:xfrm>
            <a:off x="4757070" y="4144930"/>
            <a:ext cx="1593129"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6817732" y="3725497"/>
            <a:ext cx="1431728" cy="369332"/>
            <a:chOff x="9172198" y="4967329"/>
            <a:chExt cx="1908970" cy="492443"/>
          </a:xfrm>
        </p:grpSpPr>
        <p:sp>
          <p:nvSpPr>
            <p:cNvPr id="53" name="圆角矩形 52"/>
            <p:cNvSpPr/>
            <p:nvPr/>
          </p:nvSpPr>
          <p:spPr>
            <a:xfrm>
              <a:off x="9172198" y="4981807"/>
              <a:ext cx="1908970" cy="432713"/>
            </a:xfrm>
            <a:prstGeom prst="roundRect">
              <a:avLst>
                <a:gd name="adj" fmla="val 50000"/>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TextBox 11"/>
            <p:cNvSpPr txBox="1"/>
            <p:nvPr/>
          </p:nvSpPr>
          <p:spPr>
            <a:xfrm>
              <a:off x="9455901" y="4967329"/>
              <a:ext cx="1477327" cy="492443"/>
            </a:xfrm>
            <a:prstGeom prst="rect">
              <a:avLst/>
            </a:prstGeom>
            <a:noFill/>
          </p:spPr>
          <p:txBody>
            <a:bodyPr wrap="none" rtlCol="0">
              <a:spAutoFit/>
            </a:bodyPr>
            <a:lstStyle/>
            <a:p>
              <a:pPr>
                <a:buNone/>
              </a:pPr>
              <a:r>
                <a:rPr lang="zh-CN" altLang="en-US" sz="1800" dirty="0">
                  <a:solidFill>
                    <a:srgbClr val="FEFEFE"/>
                  </a:solidFill>
                  <a:latin typeface="微软雅黑" panose="020B0503020204020204" pitchFamily="34" charset="-122"/>
                  <a:ea typeface="微软雅黑" panose="020B0503020204020204" pitchFamily="34" charset="-122"/>
                </a:rPr>
                <a:t>输入标题</a:t>
              </a:r>
              <a:endParaRPr lang="en-US" altLang="zh-CN" sz="1800" dirty="0">
                <a:solidFill>
                  <a:srgbClr val="FEFEFE"/>
                </a:solidFill>
                <a:latin typeface="微软雅黑" panose="020B0503020204020204" pitchFamily="34" charset="-122"/>
                <a:ea typeface="微软雅黑" panose="020B0503020204020204" pitchFamily="34" charset="-122"/>
              </a:endParaRPr>
            </a:p>
          </p:txBody>
        </p:sp>
      </p:grpSp>
      <p:sp>
        <p:nvSpPr>
          <p:cNvPr id="55" name="TextBox 12"/>
          <p:cNvSpPr txBox="1"/>
          <p:nvPr/>
        </p:nvSpPr>
        <p:spPr>
          <a:xfrm>
            <a:off x="6817733" y="4144930"/>
            <a:ext cx="1593129"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74995008"/>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ppt_x"/>
                                          </p:val>
                                        </p:tav>
                                        <p:tav tm="100000">
                                          <p:val>
                                            <p:strVal val="#ppt_x"/>
                                          </p:val>
                                        </p:tav>
                                      </p:tavLst>
                                    </p:anim>
                                    <p:anim calcmode="lin" valueType="num">
                                      <p:cBhvr additive="base">
                                        <p:cTn id="8" dur="75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decel="2800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750" fill="hold"/>
                                        <p:tgtEl>
                                          <p:spTgt spid="33"/>
                                        </p:tgtEl>
                                        <p:attrNameLst>
                                          <p:attrName>ppt_x</p:attrName>
                                        </p:attrNameLst>
                                      </p:cBhvr>
                                      <p:tavLst>
                                        <p:tav tm="0">
                                          <p:val>
                                            <p:strVal val="#ppt_x"/>
                                          </p:val>
                                        </p:tav>
                                        <p:tav tm="100000">
                                          <p:val>
                                            <p:strVal val="#ppt_x"/>
                                          </p:val>
                                        </p:tav>
                                      </p:tavLst>
                                    </p:anim>
                                    <p:anim calcmode="lin" valueType="num">
                                      <p:cBhvr additive="base">
                                        <p:cTn id="12" dur="750" fill="hold"/>
                                        <p:tgtEl>
                                          <p:spTgt spid="33"/>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16" presetClass="entr" presetSubtype="37"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outVertical)">
                                      <p:cBhvr>
                                        <p:cTn id="16" dur="500"/>
                                        <p:tgtEl>
                                          <p:spTgt spid="40"/>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up)">
                                      <p:cBhvr>
                                        <p:cTn id="20" dur="500"/>
                                        <p:tgtEl>
                                          <p:spTgt spid="43"/>
                                        </p:tgtEl>
                                      </p:cBhvr>
                                    </p:animEffect>
                                  </p:childTnLst>
                                </p:cTn>
                              </p:par>
                            </p:childTnLst>
                          </p:cTn>
                        </p:par>
                        <p:par>
                          <p:cTn id="21" fill="hold">
                            <p:stCondLst>
                              <p:cond delay="1750"/>
                            </p:stCondLst>
                            <p:childTnLst>
                              <p:par>
                                <p:cTn id="22" presetID="2" presetClass="entr" presetSubtype="4" decel="28000"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750" fill="hold"/>
                                        <p:tgtEl>
                                          <p:spTgt spid="34"/>
                                        </p:tgtEl>
                                        <p:attrNameLst>
                                          <p:attrName>ppt_x</p:attrName>
                                        </p:attrNameLst>
                                      </p:cBhvr>
                                      <p:tavLst>
                                        <p:tav tm="0">
                                          <p:val>
                                            <p:strVal val="#ppt_x"/>
                                          </p:val>
                                        </p:tav>
                                        <p:tav tm="100000">
                                          <p:val>
                                            <p:strVal val="#ppt_x"/>
                                          </p:val>
                                        </p:tav>
                                      </p:tavLst>
                                    </p:anim>
                                    <p:anim calcmode="lin" valueType="num">
                                      <p:cBhvr additive="base">
                                        <p:cTn id="25" dur="750" fill="hold"/>
                                        <p:tgtEl>
                                          <p:spTgt spid="34"/>
                                        </p:tgtEl>
                                        <p:attrNameLst>
                                          <p:attrName>ppt_y</p:attrName>
                                        </p:attrNameLst>
                                      </p:cBhvr>
                                      <p:tavLst>
                                        <p:tav tm="0">
                                          <p:val>
                                            <p:strVal val="1+#ppt_h/2"/>
                                          </p:val>
                                        </p:tav>
                                        <p:tav tm="100000">
                                          <p:val>
                                            <p:strVal val="#ppt_y"/>
                                          </p:val>
                                        </p:tav>
                                      </p:tavLst>
                                    </p:anim>
                                  </p:childTnLst>
                                </p:cTn>
                              </p:par>
                              <p:par>
                                <p:cTn id="26" presetID="2" presetClass="entr" presetSubtype="1" decel="2800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750" fill="hold"/>
                                        <p:tgtEl>
                                          <p:spTgt spid="35"/>
                                        </p:tgtEl>
                                        <p:attrNameLst>
                                          <p:attrName>ppt_x</p:attrName>
                                        </p:attrNameLst>
                                      </p:cBhvr>
                                      <p:tavLst>
                                        <p:tav tm="0">
                                          <p:val>
                                            <p:strVal val="#ppt_x"/>
                                          </p:val>
                                        </p:tav>
                                        <p:tav tm="100000">
                                          <p:val>
                                            <p:strVal val="#ppt_x"/>
                                          </p:val>
                                        </p:tav>
                                      </p:tavLst>
                                    </p:anim>
                                    <p:anim calcmode="lin" valueType="num">
                                      <p:cBhvr additive="base">
                                        <p:cTn id="29" dur="750" fill="hold"/>
                                        <p:tgtEl>
                                          <p:spTgt spid="35"/>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barn(outVertical)">
                                      <p:cBhvr>
                                        <p:cTn id="33" dur="500"/>
                                        <p:tgtEl>
                                          <p:spTgt spid="4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up)">
                                      <p:cBhvr>
                                        <p:cTn id="37" dur="500"/>
                                        <p:tgtEl>
                                          <p:spTgt spid="47"/>
                                        </p:tgtEl>
                                      </p:cBhvr>
                                    </p:animEffect>
                                  </p:childTnLst>
                                </p:cTn>
                              </p:par>
                            </p:childTnLst>
                          </p:cTn>
                        </p:par>
                        <p:par>
                          <p:cTn id="38" fill="hold">
                            <p:stCondLst>
                              <p:cond delay="3500"/>
                            </p:stCondLst>
                            <p:childTnLst>
                              <p:par>
                                <p:cTn id="39" presetID="2" presetClass="entr" presetSubtype="4" decel="2800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750" fill="hold"/>
                                        <p:tgtEl>
                                          <p:spTgt spid="36"/>
                                        </p:tgtEl>
                                        <p:attrNameLst>
                                          <p:attrName>ppt_x</p:attrName>
                                        </p:attrNameLst>
                                      </p:cBhvr>
                                      <p:tavLst>
                                        <p:tav tm="0">
                                          <p:val>
                                            <p:strVal val="#ppt_x"/>
                                          </p:val>
                                        </p:tav>
                                        <p:tav tm="100000">
                                          <p:val>
                                            <p:strVal val="#ppt_x"/>
                                          </p:val>
                                        </p:tav>
                                      </p:tavLst>
                                    </p:anim>
                                    <p:anim calcmode="lin" valueType="num">
                                      <p:cBhvr additive="base">
                                        <p:cTn id="42" dur="750" fill="hold"/>
                                        <p:tgtEl>
                                          <p:spTgt spid="36"/>
                                        </p:tgtEl>
                                        <p:attrNameLst>
                                          <p:attrName>ppt_y</p:attrName>
                                        </p:attrNameLst>
                                      </p:cBhvr>
                                      <p:tavLst>
                                        <p:tav tm="0">
                                          <p:val>
                                            <p:strVal val="1+#ppt_h/2"/>
                                          </p:val>
                                        </p:tav>
                                        <p:tav tm="100000">
                                          <p:val>
                                            <p:strVal val="#ppt_y"/>
                                          </p:val>
                                        </p:tav>
                                      </p:tavLst>
                                    </p:anim>
                                  </p:childTnLst>
                                </p:cTn>
                              </p:par>
                              <p:par>
                                <p:cTn id="43" presetID="2" presetClass="entr" presetSubtype="1" decel="2800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750" fill="hold"/>
                                        <p:tgtEl>
                                          <p:spTgt spid="37"/>
                                        </p:tgtEl>
                                        <p:attrNameLst>
                                          <p:attrName>ppt_x</p:attrName>
                                        </p:attrNameLst>
                                      </p:cBhvr>
                                      <p:tavLst>
                                        <p:tav tm="0">
                                          <p:val>
                                            <p:strVal val="#ppt_x"/>
                                          </p:val>
                                        </p:tav>
                                        <p:tav tm="100000">
                                          <p:val>
                                            <p:strVal val="#ppt_x"/>
                                          </p:val>
                                        </p:tav>
                                      </p:tavLst>
                                    </p:anim>
                                    <p:anim calcmode="lin" valueType="num">
                                      <p:cBhvr additive="base">
                                        <p:cTn id="46" dur="750" fill="hold"/>
                                        <p:tgtEl>
                                          <p:spTgt spid="37"/>
                                        </p:tgtEl>
                                        <p:attrNameLst>
                                          <p:attrName>ppt_y</p:attrName>
                                        </p:attrNameLst>
                                      </p:cBhvr>
                                      <p:tavLst>
                                        <p:tav tm="0">
                                          <p:val>
                                            <p:strVal val="0-#ppt_h/2"/>
                                          </p:val>
                                        </p:tav>
                                        <p:tav tm="100000">
                                          <p:val>
                                            <p:strVal val="#ppt_y"/>
                                          </p:val>
                                        </p:tav>
                                      </p:tavLst>
                                    </p:anim>
                                  </p:childTnLst>
                                </p:cTn>
                              </p:par>
                            </p:childTnLst>
                          </p:cTn>
                        </p:par>
                        <p:par>
                          <p:cTn id="47" fill="hold">
                            <p:stCondLst>
                              <p:cond delay="4250"/>
                            </p:stCondLst>
                            <p:childTnLst>
                              <p:par>
                                <p:cTn id="48" presetID="16" presetClass="entr" presetSubtype="37"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barn(outVertical)">
                                      <p:cBhvr>
                                        <p:cTn id="50" dur="500"/>
                                        <p:tgtEl>
                                          <p:spTgt spid="48"/>
                                        </p:tgtEl>
                                      </p:cBhvr>
                                    </p:animEffect>
                                  </p:childTnLst>
                                </p:cTn>
                              </p:par>
                            </p:childTnLst>
                          </p:cTn>
                        </p:par>
                        <p:par>
                          <p:cTn id="51" fill="hold">
                            <p:stCondLst>
                              <p:cond delay="4750"/>
                            </p:stCondLst>
                            <p:childTnLst>
                              <p:par>
                                <p:cTn id="52" presetID="22" presetClass="entr" presetSubtype="1" fill="hold" grpId="0"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up)">
                                      <p:cBhvr>
                                        <p:cTn id="54" dur="500"/>
                                        <p:tgtEl>
                                          <p:spTgt spid="51"/>
                                        </p:tgtEl>
                                      </p:cBhvr>
                                    </p:animEffect>
                                  </p:childTnLst>
                                </p:cTn>
                              </p:par>
                            </p:childTnLst>
                          </p:cTn>
                        </p:par>
                        <p:par>
                          <p:cTn id="55" fill="hold">
                            <p:stCondLst>
                              <p:cond delay="5250"/>
                            </p:stCondLst>
                            <p:childTnLst>
                              <p:par>
                                <p:cTn id="56" presetID="2" presetClass="entr" presetSubtype="4" decel="2800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750" fill="hold"/>
                                        <p:tgtEl>
                                          <p:spTgt spid="38"/>
                                        </p:tgtEl>
                                        <p:attrNameLst>
                                          <p:attrName>ppt_x</p:attrName>
                                        </p:attrNameLst>
                                      </p:cBhvr>
                                      <p:tavLst>
                                        <p:tav tm="0">
                                          <p:val>
                                            <p:strVal val="#ppt_x"/>
                                          </p:val>
                                        </p:tav>
                                        <p:tav tm="100000">
                                          <p:val>
                                            <p:strVal val="#ppt_x"/>
                                          </p:val>
                                        </p:tav>
                                      </p:tavLst>
                                    </p:anim>
                                    <p:anim calcmode="lin" valueType="num">
                                      <p:cBhvr additive="base">
                                        <p:cTn id="59" dur="75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1" decel="2800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750" fill="hold"/>
                                        <p:tgtEl>
                                          <p:spTgt spid="39"/>
                                        </p:tgtEl>
                                        <p:attrNameLst>
                                          <p:attrName>ppt_x</p:attrName>
                                        </p:attrNameLst>
                                      </p:cBhvr>
                                      <p:tavLst>
                                        <p:tav tm="0">
                                          <p:val>
                                            <p:strVal val="#ppt_x"/>
                                          </p:val>
                                        </p:tav>
                                        <p:tav tm="100000">
                                          <p:val>
                                            <p:strVal val="#ppt_x"/>
                                          </p:val>
                                        </p:tav>
                                      </p:tavLst>
                                    </p:anim>
                                    <p:anim calcmode="lin" valueType="num">
                                      <p:cBhvr additive="base">
                                        <p:cTn id="63" dur="750" fill="hold"/>
                                        <p:tgtEl>
                                          <p:spTgt spid="39"/>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16" presetClass="entr" presetSubtype="37"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barn(outVertical)">
                                      <p:cBhvr>
                                        <p:cTn id="67" dur="500"/>
                                        <p:tgtEl>
                                          <p:spTgt spid="52"/>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up)">
                                      <p:cBhvr>
                                        <p:cTn id="7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3" grpId="0"/>
      <p:bldP spid="47" grpId="0"/>
      <p:bldP spid="51" grpId="0"/>
      <p:bldP spid="5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750" y="0"/>
            <a:ext cx="9144000" cy="5143500"/>
          </a:xfrm>
          <a:prstGeom prst="rect">
            <a:avLst/>
          </a:prstGeom>
        </p:spPr>
      </p:pic>
      <p:grpSp>
        <p:nvGrpSpPr>
          <p:cNvPr id="3" name="组合 2"/>
          <p:cNvGrpSpPr/>
          <p:nvPr/>
        </p:nvGrpSpPr>
        <p:grpSpPr>
          <a:xfrm>
            <a:off x="3297181" y="1519858"/>
            <a:ext cx="638175" cy="622698"/>
            <a:chOff x="3297181" y="1519858"/>
            <a:chExt cx="638175" cy="622698"/>
          </a:xfrm>
        </p:grpSpPr>
        <p:grpSp>
          <p:nvGrpSpPr>
            <p:cNvPr id="35" name="组合 53"/>
            <p:cNvGrpSpPr>
              <a:grpSpLocks/>
            </p:cNvGrpSpPr>
            <p:nvPr>
              <p:custDataLst>
                <p:tags r:id="rId8"/>
              </p:custDataLst>
            </p:nvPr>
          </p:nvGrpSpPr>
          <p:grpSpPr bwMode="auto">
            <a:xfrm>
              <a:off x="3304325" y="1560341"/>
              <a:ext cx="583406" cy="582215"/>
              <a:chOff x="1188720" y="1335024"/>
              <a:chExt cx="900000" cy="900000"/>
            </a:xfrm>
          </p:grpSpPr>
          <p:sp>
            <p:nvSpPr>
              <p:cNvPr id="40" name="矩形 39"/>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1" name="直接连接符 55"/>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42" name="直接连接符 56"/>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5" name="文本框 54"/>
            <p:cNvSpPr txBox="1"/>
            <p:nvPr>
              <p:custDataLst>
                <p:tags r:id="rId9"/>
              </p:custDataLst>
            </p:nvPr>
          </p:nvSpPr>
          <p:spPr>
            <a:xfrm>
              <a:off x="3297181" y="1519858"/>
              <a:ext cx="638175"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第</a:t>
              </a:r>
            </a:p>
          </p:txBody>
        </p:sp>
      </p:grpSp>
      <p:grpSp>
        <p:nvGrpSpPr>
          <p:cNvPr id="4" name="组合 3"/>
          <p:cNvGrpSpPr/>
          <p:nvPr/>
        </p:nvGrpSpPr>
        <p:grpSpPr>
          <a:xfrm>
            <a:off x="3988934" y="1519858"/>
            <a:ext cx="639366" cy="622698"/>
            <a:chOff x="3988934" y="1519858"/>
            <a:chExt cx="639366" cy="622698"/>
          </a:xfrm>
        </p:grpSpPr>
        <p:grpSp>
          <p:nvGrpSpPr>
            <p:cNvPr id="43" name="组合 57"/>
            <p:cNvGrpSpPr>
              <a:grpSpLocks/>
            </p:cNvGrpSpPr>
            <p:nvPr>
              <p:custDataLst>
                <p:tags r:id="rId6"/>
              </p:custDataLst>
            </p:nvPr>
          </p:nvGrpSpPr>
          <p:grpSpPr bwMode="auto">
            <a:xfrm>
              <a:off x="3997269" y="1560341"/>
              <a:ext cx="582215" cy="582215"/>
              <a:chOff x="1188720" y="1335024"/>
              <a:chExt cx="900000" cy="900000"/>
            </a:xfrm>
          </p:grpSpPr>
          <p:sp>
            <p:nvSpPr>
              <p:cNvPr id="44" name="矩形 43"/>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5" name="直接连接符 59"/>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46" name="直接连接符 60"/>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6" name="文本框 55"/>
            <p:cNvSpPr txBox="1"/>
            <p:nvPr>
              <p:custDataLst>
                <p:tags r:id="rId7"/>
              </p:custDataLst>
            </p:nvPr>
          </p:nvSpPr>
          <p:spPr>
            <a:xfrm>
              <a:off x="3988934" y="1519858"/>
              <a:ext cx="639366" cy="622697"/>
            </a:xfrm>
            <a:prstGeom prst="rect">
              <a:avLst/>
            </a:prstGeom>
            <a:noFill/>
          </p:spPr>
          <p:txBody>
            <a:bodyPr wrap="none"/>
            <a:lstStyle/>
            <a:p>
              <a:pPr>
                <a:defRPr/>
              </a:pPr>
              <a:r>
                <a:rPr lang="zh-CN" altLang="en-US" sz="3600" spc="300" dirty="0" smtClean="0">
                  <a:solidFill>
                    <a:srgbClr val="2E7128"/>
                  </a:solidFill>
                  <a:latin typeface="华文新魏" panose="02010800040101010101" pitchFamily="2" charset="-122"/>
                  <a:ea typeface="华文新魏" panose="02010800040101010101" pitchFamily="2" charset="-122"/>
                </a:rPr>
                <a:t>三</a:t>
              </a:r>
              <a:endParaRPr lang="zh-CN" altLang="en-US" sz="3600" spc="300" dirty="0">
                <a:solidFill>
                  <a:srgbClr val="2E7128"/>
                </a:solidFill>
                <a:latin typeface="华文新魏" panose="02010800040101010101" pitchFamily="2" charset="-122"/>
                <a:ea typeface="华文新魏" panose="02010800040101010101" pitchFamily="2" charset="-122"/>
              </a:endParaRPr>
            </a:p>
          </p:txBody>
        </p:sp>
      </p:grpSp>
      <p:grpSp>
        <p:nvGrpSpPr>
          <p:cNvPr id="5" name="组合 4"/>
          <p:cNvGrpSpPr/>
          <p:nvPr/>
        </p:nvGrpSpPr>
        <p:grpSpPr>
          <a:xfrm>
            <a:off x="4681877" y="1519858"/>
            <a:ext cx="639366" cy="622698"/>
            <a:chOff x="4681877" y="1519858"/>
            <a:chExt cx="639366" cy="622698"/>
          </a:xfrm>
        </p:grpSpPr>
        <p:grpSp>
          <p:nvGrpSpPr>
            <p:cNvPr id="47" name="组合 61"/>
            <p:cNvGrpSpPr>
              <a:grpSpLocks/>
            </p:cNvGrpSpPr>
            <p:nvPr>
              <p:custDataLst>
                <p:tags r:id="rId4"/>
              </p:custDataLst>
            </p:nvPr>
          </p:nvGrpSpPr>
          <p:grpSpPr bwMode="auto">
            <a:xfrm>
              <a:off x="4690213" y="1560341"/>
              <a:ext cx="582215" cy="582215"/>
              <a:chOff x="1188720" y="1335024"/>
              <a:chExt cx="900000" cy="900000"/>
            </a:xfrm>
          </p:grpSpPr>
          <p:sp>
            <p:nvSpPr>
              <p:cNvPr id="48" name="矩形 47"/>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9" name="直接连接符 63"/>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50" name="直接连接符 64"/>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7" name="文本框 56"/>
            <p:cNvSpPr txBox="1"/>
            <p:nvPr>
              <p:custDataLst>
                <p:tags r:id="rId5"/>
              </p:custDataLst>
            </p:nvPr>
          </p:nvSpPr>
          <p:spPr>
            <a:xfrm>
              <a:off x="4681877" y="1519858"/>
              <a:ext cx="639366"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章</a:t>
              </a:r>
            </a:p>
          </p:txBody>
        </p:sp>
      </p:grpSp>
      <p:grpSp>
        <p:nvGrpSpPr>
          <p:cNvPr id="6" name="组合 5"/>
          <p:cNvGrpSpPr/>
          <p:nvPr/>
        </p:nvGrpSpPr>
        <p:grpSpPr>
          <a:xfrm>
            <a:off x="5374821" y="1519858"/>
            <a:ext cx="638175" cy="622698"/>
            <a:chOff x="5374821" y="1519858"/>
            <a:chExt cx="638175" cy="622698"/>
          </a:xfrm>
        </p:grpSpPr>
        <p:grpSp>
          <p:nvGrpSpPr>
            <p:cNvPr id="51" name="组合 65"/>
            <p:cNvGrpSpPr>
              <a:grpSpLocks/>
            </p:cNvGrpSpPr>
            <p:nvPr>
              <p:custDataLst>
                <p:tags r:id="rId2"/>
              </p:custDataLst>
            </p:nvPr>
          </p:nvGrpSpPr>
          <p:grpSpPr bwMode="auto">
            <a:xfrm>
              <a:off x="5381965" y="1560341"/>
              <a:ext cx="583406" cy="582215"/>
              <a:chOff x="1188720" y="1335024"/>
              <a:chExt cx="900000" cy="900000"/>
            </a:xfrm>
          </p:grpSpPr>
          <p:sp>
            <p:nvSpPr>
              <p:cNvPr id="52" name="矩形 51"/>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53" name="直接连接符 67"/>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54" name="直接连接符 68"/>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8" name="文本框 57"/>
            <p:cNvSpPr txBox="1"/>
            <p:nvPr>
              <p:custDataLst>
                <p:tags r:id="rId3"/>
              </p:custDataLst>
            </p:nvPr>
          </p:nvSpPr>
          <p:spPr>
            <a:xfrm>
              <a:off x="5374821" y="1519858"/>
              <a:ext cx="638175"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节</a:t>
              </a:r>
            </a:p>
          </p:txBody>
        </p:sp>
      </p:grpSp>
      <p:sp>
        <p:nvSpPr>
          <p:cNvPr id="63" name="文本框 77"/>
          <p:cNvSpPr txBox="1">
            <a:spLocks noChangeArrowheads="1"/>
          </p:cNvSpPr>
          <p:nvPr>
            <p:custDataLst>
              <p:tags r:id="rId1"/>
            </p:custDataLst>
          </p:nvPr>
        </p:nvSpPr>
        <p:spPr bwMode="auto">
          <a:xfrm>
            <a:off x="2892368" y="2183038"/>
            <a:ext cx="3374231"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200" dirty="0">
                <a:solidFill>
                  <a:schemeClr val="bg1">
                    <a:lumMod val="50000"/>
                  </a:schemeClr>
                </a:solidFill>
                <a:latin typeface="幼圆" panose="02010509060101010101" pitchFamily="49" charset="-122"/>
                <a:ea typeface="幼圆" panose="02010509060101010101" pitchFamily="49" charset="-122"/>
              </a:rPr>
              <a:t>您的内容请写在这里您的内容请写在这里您的内容请写在这里您的内容您的内容请写在这里</a:t>
            </a:r>
            <a:endParaRPr lang="en-US" altLang="zh-CN" sz="1200" dirty="0">
              <a:solidFill>
                <a:schemeClr val="bg1">
                  <a:lumMod val="50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11902970"/>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left)">
                                      <p:cBhvr>
                                        <p:cTn id="27"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362954" y="1133947"/>
            <a:ext cx="4569737" cy="4012949"/>
          </a:xfrm>
          <a:custGeom>
            <a:avLst/>
            <a:gdLst>
              <a:gd name="connsiteX0" fmla="*/ 0 w 6092982"/>
              <a:gd name="connsiteY0" fmla="*/ 5350598 h 5350598"/>
              <a:gd name="connsiteX1" fmla="*/ 6092982 w 6092982"/>
              <a:gd name="connsiteY1" fmla="*/ 5350598 h 5350598"/>
              <a:gd name="connsiteX2" fmla="*/ 3250194 w 6092982"/>
              <a:gd name="connsiteY2" fmla="*/ 4345663 h 5350598"/>
              <a:gd name="connsiteX3" fmla="*/ 3250194 w 6092982"/>
              <a:gd name="connsiteY3" fmla="*/ 353085 h 5350598"/>
              <a:gd name="connsiteX4" fmla="*/ 3032911 w 6092982"/>
              <a:gd name="connsiteY4" fmla="*/ 0 h 5350598"/>
              <a:gd name="connsiteX5" fmla="*/ 2833735 w 6092982"/>
              <a:gd name="connsiteY5" fmla="*/ 334978 h 5350598"/>
              <a:gd name="connsiteX6" fmla="*/ 2833735 w 6092982"/>
              <a:gd name="connsiteY6" fmla="*/ 4363770 h 5350598"/>
              <a:gd name="connsiteX7" fmla="*/ 0 w 6092982"/>
              <a:gd name="connsiteY7" fmla="*/ 5350598 h 53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982" h="5350598">
                <a:moveTo>
                  <a:pt x="0" y="5350598"/>
                </a:moveTo>
                <a:lnTo>
                  <a:pt x="6092982" y="5350598"/>
                </a:lnTo>
                <a:lnTo>
                  <a:pt x="3250194" y="4345663"/>
                </a:lnTo>
                <a:lnTo>
                  <a:pt x="3250194" y="353085"/>
                </a:lnTo>
                <a:lnTo>
                  <a:pt x="3032911" y="0"/>
                </a:lnTo>
                <a:lnTo>
                  <a:pt x="2833735" y="334978"/>
                </a:lnTo>
                <a:lnTo>
                  <a:pt x="2833735" y="4363770"/>
                </a:lnTo>
                <a:lnTo>
                  <a:pt x="0" y="5350598"/>
                </a:ln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717181" y="1616044"/>
            <a:ext cx="2192062" cy="536420"/>
            <a:chOff x="3622907" y="2154725"/>
            <a:chExt cx="2922749" cy="715226"/>
          </a:xfrm>
        </p:grpSpPr>
        <p:grpSp>
          <p:nvGrpSpPr>
            <p:cNvPr id="11" name="组合 10"/>
            <p:cNvGrpSpPr/>
            <p:nvPr/>
          </p:nvGrpSpPr>
          <p:grpSpPr>
            <a:xfrm>
              <a:off x="3622907" y="2154725"/>
              <a:ext cx="2922749" cy="715226"/>
              <a:chOff x="3622907" y="2154725"/>
              <a:chExt cx="2922749" cy="715226"/>
            </a:xfrm>
          </p:grpSpPr>
          <p:sp>
            <p:nvSpPr>
              <p:cNvPr id="14" name="任意多边形 13"/>
              <p:cNvSpPr/>
              <p:nvPr/>
            </p:nvSpPr>
            <p:spPr>
              <a:xfrm rot="5400000">
                <a:off x="4726669" y="1050963"/>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5884751" y="2223319"/>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Freeform 48"/>
            <p:cNvSpPr>
              <a:spLocks noEditPoints="1"/>
            </p:cNvSpPr>
            <p:nvPr/>
          </p:nvSpPr>
          <p:spPr bwMode="auto">
            <a:xfrm>
              <a:off x="5995498" y="2309217"/>
              <a:ext cx="364982" cy="3493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3880FA"/>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3" name="文本框 12"/>
            <p:cNvSpPr txBox="1"/>
            <p:nvPr/>
          </p:nvSpPr>
          <p:spPr>
            <a:xfrm>
              <a:off x="3981118" y="2161490"/>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16" name="组合 15"/>
          <p:cNvGrpSpPr/>
          <p:nvPr/>
        </p:nvGrpSpPr>
        <p:grpSpPr>
          <a:xfrm>
            <a:off x="4362237" y="2295057"/>
            <a:ext cx="2192062" cy="536420"/>
            <a:chOff x="5816316" y="3060076"/>
            <a:chExt cx="2922749" cy="715226"/>
          </a:xfrm>
        </p:grpSpPr>
        <p:grpSp>
          <p:nvGrpSpPr>
            <p:cNvPr id="17" name="组合 16"/>
            <p:cNvGrpSpPr/>
            <p:nvPr/>
          </p:nvGrpSpPr>
          <p:grpSpPr>
            <a:xfrm>
              <a:off x="5816316" y="3060076"/>
              <a:ext cx="2922749" cy="715226"/>
              <a:chOff x="5816316" y="3060076"/>
              <a:chExt cx="2922749" cy="715226"/>
            </a:xfrm>
          </p:grpSpPr>
          <p:sp>
            <p:nvSpPr>
              <p:cNvPr id="20" name="任意多边形 19"/>
              <p:cNvSpPr/>
              <p:nvPr/>
            </p:nvSpPr>
            <p:spPr>
              <a:xfrm rot="16200000" flipH="1">
                <a:off x="6920078" y="1956314"/>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椭圆 20"/>
              <p:cNvSpPr/>
              <p:nvPr/>
            </p:nvSpPr>
            <p:spPr>
              <a:xfrm>
                <a:off x="5891497" y="3120588"/>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 name="Freeform 22"/>
            <p:cNvSpPr>
              <a:spLocks noEditPoints="1"/>
            </p:cNvSpPr>
            <p:nvPr/>
          </p:nvSpPr>
          <p:spPr bwMode="auto">
            <a:xfrm>
              <a:off x="6039003" y="3237510"/>
              <a:ext cx="294813" cy="34621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C9A0A"/>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文本框 18"/>
            <p:cNvSpPr txBox="1"/>
            <p:nvPr/>
          </p:nvSpPr>
          <p:spPr>
            <a:xfrm>
              <a:off x="6568512" y="3069845"/>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26" name="组合 25"/>
          <p:cNvGrpSpPr/>
          <p:nvPr/>
        </p:nvGrpSpPr>
        <p:grpSpPr>
          <a:xfrm>
            <a:off x="2717180" y="2985451"/>
            <a:ext cx="2192062" cy="536420"/>
            <a:chOff x="3622906" y="3980602"/>
            <a:chExt cx="2922749" cy="715226"/>
          </a:xfrm>
        </p:grpSpPr>
        <p:grpSp>
          <p:nvGrpSpPr>
            <p:cNvPr id="27" name="组合 26"/>
            <p:cNvGrpSpPr/>
            <p:nvPr/>
          </p:nvGrpSpPr>
          <p:grpSpPr>
            <a:xfrm>
              <a:off x="3622906" y="3980602"/>
              <a:ext cx="2922749" cy="715226"/>
              <a:chOff x="3622906" y="3980602"/>
              <a:chExt cx="2922749" cy="715226"/>
            </a:xfrm>
          </p:grpSpPr>
          <p:sp>
            <p:nvSpPr>
              <p:cNvPr id="30" name="任意多边形 29"/>
              <p:cNvSpPr/>
              <p:nvPr/>
            </p:nvSpPr>
            <p:spPr>
              <a:xfrm rot="5400000">
                <a:off x="4726668" y="2876840"/>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5876331" y="405487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8" name="Freeform 26"/>
            <p:cNvSpPr>
              <a:spLocks noEditPoints="1"/>
            </p:cNvSpPr>
            <p:nvPr/>
          </p:nvSpPr>
          <p:spPr bwMode="auto">
            <a:xfrm>
              <a:off x="6027760" y="4187228"/>
              <a:ext cx="306056" cy="32155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6204"/>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29" name="文本框 28"/>
            <p:cNvSpPr txBox="1"/>
            <p:nvPr/>
          </p:nvSpPr>
          <p:spPr>
            <a:xfrm>
              <a:off x="3981118" y="4002023"/>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32" name="组合 31"/>
          <p:cNvGrpSpPr/>
          <p:nvPr/>
        </p:nvGrpSpPr>
        <p:grpSpPr>
          <a:xfrm>
            <a:off x="4362237" y="3664465"/>
            <a:ext cx="2192062" cy="536420"/>
            <a:chOff x="5816315" y="4885953"/>
            <a:chExt cx="2922749" cy="715226"/>
          </a:xfrm>
        </p:grpSpPr>
        <p:grpSp>
          <p:nvGrpSpPr>
            <p:cNvPr id="33" name="组合 32"/>
            <p:cNvGrpSpPr/>
            <p:nvPr/>
          </p:nvGrpSpPr>
          <p:grpSpPr>
            <a:xfrm>
              <a:off x="5816315" y="4885953"/>
              <a:ext cx="2922749" cy="715226"/>
              <a:chOff x="5816315" y="4885953"/>
              <a:chExt cx="2922749" cy="715226"/>
            </a:xfrm>
          </p:grpSpPr>
          <p:sp>
            <p:nvSpPr>
              <p:cNvPr id="36" name="任意多边形 35"/>
              <p:cNvSpPr/>
              <p:nvPr/>
            </p:nvSpPr>
            <p:spPr>
              <a:xfrm rot="16200000" flipH="1">
                <a:off x="6920077" y="3782191"/>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椭圆 36"/>
              <p:cNvSpPr/>
              <p:nvPr/>
            </p:nvSpPr>
            <p:spPr>
              <a:xfrm>
                <a:off x="5883076" y="495214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4" name="Freeform 16"/>
            <p:cNvSpPr>
              <a:spLocks noEditPoints="1"/>
            </p:cNvSpPr>
            <p:nvPr/>
          </p:nvSpPr>
          <p:spPr bwMode="auto">
            <a:xfrm>
              <a:off x="5962018" y="5085303"/>
              <a:ext cx="413702" cy="32991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A7FB3"/>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35" name="文本框 34"/>
            <p:cNvSpPr txBox="1"/>
            <p:nvPr/>
          </p:nvSpPr>
          <p:spPr>
            <a:xfrm>
              <a:off x="6568511" y="4915272"/>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sp>
        <p:nvSpPr>
          <p:cNvPr id="38" name="文本框 37"/>
          <p:cNvSpPr txBox="1"/>
          <p:nvPr/>
        </p:nvSpPr>
        <p:spPr>
          <a:xfrm>
            <a:off x="734853" y="3010318"/>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E6204"/>
                </a:solidFill>
                <a:latin typeface="微软雅黑" panose="020B0503020204020204" pitchFamily="34" charset="-122"/>
                <a:ea typeface="微软雅黑" panose="020B0503020204020204" pitchFamily="34" charset="-122"/>
              </a:rPr>
              <a:t>单击此处输入标题</a:t>
            </a:r>
            <a:endParaRPr lang="en-US" altLang="zh-CN" sz="1500" dirty="0">
              <a:solidFill>
                <a:srgbClr val="FE6204"/>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11703" y="1586492"/>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705489" y="3628746"/>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6664929" y="2267759"/>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7338989"/>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33"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8" decel="25333"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750" fill="hold"/>
                                        <p:tgtEl>
                                          <p:spTgt spid="10"/>
                                        </p:tgtEl>
                                        <p:attrNameLst>
                                          <p:attrName>ppt_x</p:attrName>
                                        </p:attrNameLst>
                                      </p:cBhvr>
                                      <p:tavLst>
                                        <p:tav tm="0">
                                          <p:val>
                                            <p:strVal val="0-#ppt_w/2"/>
                                          </p:val>
                                        </p:tav>
                                        <p:tav tm="100000">
                                          <p:val>
                                            <p:strVal val="#ppt_x"/>
                                          </p:val>
                                        </p:tav>
                                      </p:tavLst>
                                    </p:anim>
                                    <p:anim calcmode="lin" valueType="num">
                                      <p:cBhvr additive="base">
                                        <p:cTn id="13" dur="75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2" decel="25333"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750" fill="hold"/>
                                        <p:tgtEl>
                                          <p:spTgt spid="16"/>
                                        </p:tgtEl>
                                        <p:attrNameLst>
                                          <p:attrName>ppt_x</p:attrName>
                                        </p:attrNameLst>
                                      </p:cBhvr>
                                      <p:tavLst>
                                        <p:tav tm="0">
                                          <p:val>
                                            <p:strVal val="1+#ppt_w/2"/>
                                          </p:val>
                                        </p:tav>
                                        <p:tav tm="100000">
                                          <p:val>
                                            <p:strVal val="#ppt_x"/>
                                          </p:val>
                                        </p:tav>
                                      </p:tavLst>
                                    </p:anim>
                                    <p:anim calcmode="lin" valueType="num">
                                      <p:cBhvr additive="base">
                                        <p:cTn id="17" dur="75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8" decel="25333" fill="hold" nodeType="withEffect">
                                  <p:stCondLst>
                                    <p:cond delay="50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0-#ppt_w/2"/>
                                          </p:val>
                                        </p:tav>
                                        <p:tav tm="100000">
                                          <p:val>
                                            <p:strVal val="#ppt_x"/>
                                          </p:val>
                                        </p:tav>
                                      </p:tavLst>
                                    </p:anim>
                                    <p:anim calcmode="lin" valueType="num">
                                      <p:cBhvr additive="base">
                                        <p:cTn id="21" dur="750" fill="hold"/>
                                        <p:tgtEl>
                                          <p:spTgt spid="26"/>
                                        </p:tgtEl>
                                        <p:attrNameLst>
                                          <p:attrName>ppt_y</p:attrName>
                                        </p:attrNameLst>
                                      </p:cBhvr>
                                      <p:tavLst>
                                        <p:tav tm="0">
                                          <p:val>
                                            <p:strVal val="#ppt_y"/>
                                          </p:val>
                                        </p:tav>
                                        <p:tav tm="100000">
                                          <p:val>
                                            <p:strVal val="#ppt_y"/>
                                          </p:val>
                                        </p:tav>
                                      </p:tavLst>
                                    </p:anim>
                                  </p:childTnLst>
                                </p:cTn>
                              </p:par>
                              <p:par>
                                <p:cTn id="22" presetID="2" presetClass="entr" presetSubtype="2" decel="25333" fill="hold" nodeType="withEffect">
                                  <p:stCondLst>
                                    <p:cond delay="75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1+#ppt_w/2"/>
                                          </p:val>
                                        </p:tav>
                                        <p:tav tm="100000">
                                          <p:val>
                                            <p:strVal val="#ppt_x"/>
                                          </p:val>
                                        </p:tav>
                                      </p:tavLst>
                                    </p:anim>
                                    <p:anim calcmode="lin" valueType="num">
                                      <p:cBhvr additive="base">
                                        <p:cTn id="25" dur="750" fill="hold"/>
                                        <p:tgtEl>
                                          <p:spTgt spid="32"/>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8" grpId="0"/>
      <p:bldP spid="39"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752890" y="1596601"/>
            <a:ext cx="2220335" cy="2220335"/>
          </a:xfrm>
          <a:prstGeom prst="ellipse">
            <a:avLst/>
          </a:prstGeom>
          <a:blipFill>
            <a:blip r:embed="rId3"/>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2247798" y="2784161"/>
            <a:ext cx="1749599" cy="1749599"/>
          </a:xfrm>
          <a:prstGeom prst="ellipse">
            <a:avLst/>
          </a:prstGeom>
          <a:blipFill>
            <a:blip r:embed="rId4"/>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5359791" y="1500080"/>
            <a:ext cx="3784209" cy="762290"/>
            <a:chOff x="7146388" y="2000107"/>
            <a:chExt cx="5045612" cy="1016386"/>
          </a:xfrm>
        </p:grpSpPr>
        <p:sp>
          <p:nvSpPr>
            <p:cNvPr id="12" name="任意多边形 11"/>
            <p:cNvSpPr/>
            <p:nvPr/>
          </p:nvSpPr>
          <p:spPr>
            <a:xfrm>
              <a:off x="7146388" y="2000107"/>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Freeform 48"/>
            <p:cNvSpPr>
              <a:spLocks noEditPoints="1"/>
            </p:cNvSpPr>
            <p:nvPr/>
          </p:nvSpPr>
          <p:spPr bwMode="auto">
            <a:xfrm>
              <a:off x="7455120" y="2270724"/>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75CF2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4" name="TextBox 12"/>
            <p:cNvSpPr txBox="1"/>
            <p:nvPr/>
          </p:nvSpPr>
          <p:spPr>
            <a:xfrm>
              <a:off x="8334661" y="2092802"/>
              <a:ext cx="3783599" cy="861774"/>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359791" y="2320849"/>
            <a:ext cx="3784209" cy="762290"/>
            <a:chOff x="7146388" y="3094465"/>
            <a:chExt cx="5045612" cy="1016386"/>
          </a:xfrm>
        </p:grpSpPr>
        <p:sp>
          <p:nvSpPr>
            <p:cNvPr id="16" name="任意多边形 15"/>
            <p:cNvSpPr/>
            <p:nvPr/>
          </p:nvSpPr>
          <p:spPr>
            <a:xfrm>
              <a:off x="7146388" y="3094465"/>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Freeform 26"/>
            <p:cNvSpPr>
              <a:spLocks noEditPoints="1"/>
            </p:cNvSpPr>
            <p:nvPr/>
          </p:nvSpPr>
          <p:spPr bwMode="auto">
            <a:xfrm>
              <a:off x="7490872" y="3404387"/>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3880FA"/>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8" name="TextBox 12"/>
            <p:cNvSpPr txBox="1"/>
            <p:nvPr/>
          </p:nvSpPr>
          <p:spPr>
            <a:xfrm>
              <a:off x="8334661" y="3187160"/>
              <a:ext cx="3783599" cy="861774"/>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359791" y="3141617"/>
            <a:ext cx="3784209" cy="762290"/>
            <a:chOff x="7146388" y="4188823"/>
            <a:chExt cx="5045612" cy="1016386"/>
          </a:xfrm>
        </p:grpSpPr>
        <p:sp>
          <p:nvSpPr>
            <p:cNvPr id="20" name="任意多边形 19"/>
            <p:cNvSpPr/>
            <p:nvPr/>
          </p:nvSpPr>
          <p:spPr>
            <a:xfrm>
              <a:off x="7146388" y="4188823"/>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Freeform 31"/>
            <p:cNvSpPr>
              <a:spLocks noEditPoints="1"/>
            </p:cNvSpPr>
            <p:nvPr/>
          </p:nvSpPr>
          <p:spPr bwMode="auto">
            <a:xfrm>
              <a:off x="7521534" y="4481030"/>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C9A0A"/>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26" name="TextBox 12"/>
            <p:cNvSpPr txBox="1"/>
            <p:nvPr/>
          </p:nvSpPr>
          <p:spPr>
            <a:xfrm>
              <a:off x="8334661" y="4224803"/>
              <a:ext cx="3783599" cy="861774"/>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359791" y="3962386"/>
            <a:ext cx="3784209" cy="762290"/>
            <a:chOff x="7146388" y="5283181"/>
            <a:chExt cx="5045612" cy="1016386"/>
          </a:xfrm>
        </p:grpSpPr>
        <p:sp>
          <p:nvSpPr>
            <p:cNvPr id="28" name="任意多边形 27"/>
            <p:cNvSpPr/>
            <p:nvPr/>
          </p:nvSpPr>
          <p:spPr>
            <a:xfrm>
              <a:off x="7146388" y="5283181"/>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9" name="Freeform 16"/>
            <p:cNvSpPr>
              <a:spLocks noEditPoints="1"/>
            </p:cNvSpPr>
            <p:nvPr/>
          </p:nvSpPr>
          <p:spPr bwMode="auto">
            <a:xfrm>
              <a:off x="7439829" y="5608665"/>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A7FB3"/>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30" name="TextBox 12"/>
            <p:cNvSpPr txBox="1"/>
            <p:nvPr/>
          </p:nvSpPr>
          <p:spPr>
            <a:xfrm>
              <a:off x="8334661" y="5375876"/>
              <a:ext cx="3783599" cy="861774"/>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022148960"/>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36000"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750"/>
                                        <p:tgtEl>
                                          <p:spTgt spid="11"/>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750"/>
                                        <p:tgtEl>
                                          <p:spTgt spid="15"/>
                                        </p:tgtEl>
                                      </p:cBhvr>
                                    </p:animEffect>
                                  </p:childTnLst>
                                </p:cTn>
                              </p:par>
                            </p:childTnLst>
                          </p:cTn>
                        </p:par>
                        <p:par>
                          <p:cTn id="21" fill="hold">
                            <p:stCondLst>
                              <p:cond delay="2750"/>
                            </p:stCondLst>
                            <p:childTnLst>
                              <p:par>
                                <p:cTn id="22" presetID="22" presetClass="entr" presetSubtype="2"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right)">
                                      <p:cBhvr>
                                        <p:cTn id="24" dur="750"/>
                                        <p:tgtEl>
                                          <p:spTgt spid="19"/>
                                        </p:tgtEl>
                                      </p:cBhvr>
                                    </p:animEffect>
                                  </p:childTnLst>
                                </p:cTn>
                              </p:par>
                            </p:childTnLst>
                          </p:cTn>
                        </p:par>
                        <p:par>
                          <p:cTn id="25" fill="hold">
                            <p:stCondLst>
                              <p:cond delay="3500"/>
                            </p:stCondLst>
                            <p:childTnLst>
                              <p:par>
                                <p:cTn id="26" presetID="22" presetClass="entr" presetSubtype="2"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658666" y="1758553"/>
            <a:ext cx="0" cy="2700338"/>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212307" y="1194366"/>
            <a:ext cx="0" cy="1107281"/>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2780110" y="2565797"/>
            <a:ext cx="0" cy="1107281"/>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5400000">
            <a:off x="3212307" y="3907632"/>
            <a:ext cx="0" cy="1107281"/>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791766" y="2281238"/>
            <a:ext cx="1645444" cy="1645444"/>
          </a:xfrm>
          <a:prstGeom prst="ellipse">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grpSp>
        <p:nvGrpSpPr>
          <p:cNvPr id="10" name="组合 9"/>
          <p:cNvGrpSpPr/>
          <p:nvPr/>
        </p:nvGrpSpPr>
        <p:grpSpPr>
          <a:xfrm>
            <a:off x="2964657" y="1635831"/>
            <a:ext cx="2141935" cy="579834"/>
            <a:chOff x="3952875" y="1970088"/>
            <a:chExt cx="2855913" cy="773112"/>
          </a:xfrm>
        </p:grpSpPr>
        <p:sp>
          <p:nvSpPr>
            <p:cNvPr id="11" name="圆角矩形 10"/>
            <p:cNvSpPr/>
            <p:nvPr/>
          </p:nvSpPr>
          <p:spPr>
            <a:xfrm>
              <a:off x="3952875" y="1970088"/>
              <a:ext cx="2855913" cy="773112"/>
            </a:xfrm>
            <a:prstGeom prst="round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2" y="1970088"/>
              <a:ext cx="2101429" cy="677108"/>
            </a:xfrm>
            <a:prstGeom prst="rect">
              <a:avLst/>
            </a:prstGeom>
            <a:noFill/>
            <a:effectLst/>
          </p:spPr>
          <p:txBody>
            <a:bodyPr wrap="none" rtlCol="0">
              <a:spAutoFit/>
            </a:bodyPr>
            <a:lstStyle/>
            <a:p>
              <a:r>
                <a:rPr lang="zh-CN" altLang="en-US" sz="27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教材分析</a:t>
              </a:r>
              <a:endParaRPr lang="en-US" altLang="zh-CN" sz="27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3" name="组合 12"/>
          <p:cNvGrpSpPr/>
          <p:nvPr/>
        </p:nvGrpSpPr>
        <p:grpSpPr>
          <a:xfrm>
            <a:off x="2964657" y="2812256"/>
            <a:ext cx="2141935" cy="582216"/>
            <a:chOff x="3952875" y="3749675"/>
            <a:chExt cx="2855913" cy="776288"/>
          </a:xfrm>
        </p:grpSpPr>
        <p:sp>
          <p:nvSpPr>
            <p:cNvPr id="14" name="圆角矩形 13"/>
            <p:cNvSpPr/>
            <p:nvPr/>
          </p:nvSpPr>
          <p:spPr>
            <a:xfrm>
              <a:off x="3952875" y="3751263"/>
              <a:ext cx="2855913" cy="774700"/>
            </a:xfrm>
            <a:prstGeom prst="round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3749675"/>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讲述内容</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6" name="组合 15"/>
          <p:cNvGrpSpPr/>
          <p:nvPr/>
        </p:nvGrpSpPr>
        <p:grpSpPr>
          <a:xfrm>
            <a:off x="2964657" y="4149329"/>
            <a:ext cx="2141935" cy="581025"/>
            <a:chOff x="3952875" y="5532438"/>
            <a:chExt cx="2855913" cy="774700"/>
          </a:xfrm>
        </p:grpSpPr>
        <p:sp>
          <p:nvSpPr>
            <p:cNvPr id="17" name="圆角矩形 16"/>
            <p:cNvSpPr/>
            <p:nvPr/>
          </p:nvSpPr>
          <p:spPr>
            <a:xfrm>
              <a:off x="3952875" y="5532438"/>
              <a:ext cx="2855913" cy="774700"/>
            </a:xfrm>
            <a:prstGeom prst="round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18" name="文本框 1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5538102"/>
              <a:ext cx="2101429" cy="677108"/>
            </a:xfrm>
            <a:prstGeom prst="rect">
              <a:avLst/>
            </a:prstGeom>
            <a:noFill/>
            <a:effectLst/>
          </p:spPr>
          <p:txBody>
            <a:bodyPr wrap="none" rtlCol="0">
              <a:spAutoFit/>
            </a:bodyPr>
            <a:lstStyle/>
            <a:p>
              <a:r>
                <a:rPr lang="zh-CN" altLang="en-US" sz="27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教材作用</a:t>
              </a:r>
              <a:endParaRPr lang="en-US" altLang="zh-CN" sz="27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19" name="矩形 47"/>
          <p:cNvSpPr>
            <a:spLocks noChangeArrowheads="1"/>
          </p:cNvSpPr>
          <p:nvPr/>
        </p:nvSpPr>
        <p:spPr bwMode="auto">
          <a:xfrm>
            <a:off x="5553344" y="1631220"/>
            <a:ext cx="2643072" cy="52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p:txBody>
      </p:sp>
      <p:sp>
        <p:nvSpPr>
          <p:cNvPr id="20" name="矩形 47"/>
          <p:cNvSpPr>
            <a:spLocks noChangeArrowheads="1"/>
          </p:cNvSpPr>
          <p:nvPr/>
        </p:nvSpPr>
        <p:spPr bwMode="auto">
          <a:xfrm>
            <a:off x="5553344" y="2831846"/>
            <a:ext cx="2643072" cy="52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p:txBody>
      </p:sp>
      <p:sp>
        <p:nvSpPr>
          <p:cNvPr id="21" name="矩形 47"/>
          <p:cNvSpPr>
            <a:spLocks noChangeArrowheads="1"/>
          </p:cNvSpPr>
          <p:nvPr/>
        </p:nvSpPr>
        <p:spPr bwMode="auto">
          <a:xfrm>
            <a:off x="5553344" y="4176696"/>
            <a:ext cx="2643072" cy="52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p:txBody>
      </p:sp>
    </p:spTree>
    <p:extLst>
      <p:ext uri="{BB962C8B-B14F-4D97-AF65-F5344CB8AC3E}">
        <p14:creationId xmlns:p14="http://schemas.microsoft.com/office/powerpoint/2010/main" val="2908305856"/>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strVal val="4*#ppt_w"/>
                                          </p:val>
                                        </p:tav>
                                        <p:tav tm="100000">
                                          <p:val>
                                            <p:strVal val="#ppt_w"/>
                                          </p:val>
                                        </p:tav>
                                      </p:tavLst>
                                    </p:anim>
                                    <p:anim calcmode="lin" valueType="num">
                                      <p:cBhvr>
                                        <p:cTn id="8" dur="750" fill="hold"/>
                                        <p:tgtEl>
                                          <p:spTgt spid="9"/>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250"/>
                            </p:stCondLst>
                            <p:childTnLst>
                              <p:par>
                                <p:cTn id="14" presetID="16" presetClass="entr" presetSubtype="42"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Horizontal)">
                                      <p:cBhvr>
                                        <p:cTn id="16" dur="500"/>
                                        <p:tgtEl>
                                          <p:spTgt spid="5"/>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par>
                                <p:cTn id="21" presetID="22" presetClass="entr" presetSubtype="8"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250"/>
                            </p:stCondLst>
                            <p:childTnLst>
                              <p:par>
                                <p:cTn id="25" presetID="2" presetClass="entr" presetSubtype="2" decel="2800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750" fill="hold"/>
                                        <p:tgtEl>
                                          <p:spTgt spid="10"/>
                                        </p:tgtEl>
                                        <p:attrNameLst>
                                          <p:attrName>ppt_x</p:attrName>
                                        </p:attrNameLst>
                                      </p:cBhvr>
                                      <p:tavLst>
                                        <p:tav tm="0">
                                          <p:val>
                                            <p:strVal val="1+#ppt_w/2"/>
                                          </p:val>
                                        </p:tav>
                                        <p:tav tm="100000">
                                          <p:val>
                                            <p:strVal val="#ppt_x"/>
                                          </p:val>
                                        </p:tav>
                                      </p:tavLst>
                                    </p:anim>
                                    <p:anim calcmode="lin" valueType="num">
                                      <p:cBhvr additive="base">
                                        <p:cTn id="28" dur="75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2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750" fill="hold"/>
                                        <p:tgtEl>
                                          <p:spTgt spid="13"/>
                                        </p:tgtEl>
                                        <p:attrNameLst>
                                          <p:attrName>ppt_x</p:attrName>
                                        </p:attrNameLst>
                                      </p:cBhvr>
                                      <p:tavLst>
                                        <p:tav tm="0">
                                          <p:val>
                                            <p:strVal val="1+#ppt_w/2"/>
                                          </p:val>
                                        </p:tav>
                                        <p:tav tm="100000">
                                          <p:val>
                                            <p:strVal val="#ppt_x"/>
                                          </p:val>
                                        </p:tav>
                                      </p:tavLst>
                                    </p:anim>
                                    <p:anim calcmode="lin" valueType="num">
                                      <p:cBhvr additive="base">
                                        <p:cTn id="32" dur="75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decel="28000" fill="hold" nodeType="withEffect">
                                  <p:stCondLst>
                                    <p:cond delay="5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1+#ppt_w/2"/>
                                          </p:val>
                                        </p:tav>
                                        <p:tav tm="100000">
                                          <p:val>
                                            <p:strVal val="#ppt_x"/>
                                          </p:val>
                                        </p:tav>
                                      </p:tavLst>
                                    </p:anim>
                                    <p:anim calcmode="lin" valueType="num">
                                      <p:cBhvr additive="base">
                                        <p:cTn id="36" dur="75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1329397" y="2584939"/>
            <a:ext cx="1625478" cy="2141806"/>
          </a:xfrm>
          <a:prstGeom prst="roundRect">
            <a:avLst>
              <a:gd name="adj" fmla="val 13422"/>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3751585" y="2584938"/>
            <a:ext cx="1625478" cy="2141806"/>
          </a:xfrm>
          <a:prstGeom prst="roundRect">
            <a:avLst>
              <a:gd name="adj" fmla="val 13422"/>
            </a:avLst>
          </a:prstGeom>
          <a:blipFill>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圆角矩形 10"/>
          <p:cNvSpPr/>
          <p:nvPr/>
        </p:nvSpPr>
        <p:spPr>
          <a:xfrm>
            <a:off x="6173773" y="2584938"/>
            <a:ext cx="1625478" cy="2141806"/>
          </a:xfrm>
          <a:prstGeom prst="roundRect">
            <a:avLst>
              <a:gd name="adj" fmla="val 13422"/>
            </a:avLst>
          </a:prstGeom>
          <a:blipFill>
            <a:blip r:embed="rId5"/>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1329397" y="1477109"/>
            <a:ext cx="1625478" cy="844061"/>
            <a:chOff x="1772529" y="1969478"/>
            <a:chExt cx="2167304" cy="1125415"/>
          </a:xfrm>
        </p:grpSpPr>
        <p:sp>
          <p:nvSpPr>
            <p:cNvPr id="13" name="任意多边形 12"/>
            <p:cNvSpPr/>
            <p:nvPr/>
          </p:nvSpPr>
          <p:spPr>
            <a:xfrm>
              <a:off x="1772529" y="1969478"/>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4" name="文本框 1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837313" y="2036409"/>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5" name="组合 14"/>
          <p:cNvGrpSpPr/>
          <p:nvPr/>
        </p:nvGrpSpPr>
        <p:grpSpPr>
          <a:xfrm>
            <a:off x="3751585" y="1477108"/>
            <a:ext cx="1632336" cy="844061"/>
            <a:chOff x="5002113" y="1969477"/>
            <a:chExt cx="2176448" cy="1125415"/>
          </a:xfrm>
        </p:grpSpPr>
        <p:sp>
          <p:nvSpPr>
            <p:cNvPr id="16" name="任意多边形 15"/>
            <p:cNvSpPr/>
            <p:nvPr/>
          </p:nvSpPr>
          <p:spPr>
            <a:xfrm>
              <a:off x="5002113" y="1969477"/>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7" name="文本框 1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77132" y="2036409"/>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8" name="组合 17"/>
          <p:cNvGrpSpPr/>
          <p:nvPr/>
        </p:nvGrpSpPr>
        <p:grpSpPr>
          <a:xfrm>
            <a:off x="6173773" y="1477108"/>
            <a:ext cx="1625478" cy="844061"/>
            <a:chOff x="8231697" y="1969476"/>
            <a:chExt cx="2167304" cy="1125415"/>
          </a:xfrm>
        </p:grpSpPr>
        <p:sp>
          <p:nvSpPr>
            <p:cNvPr id="19" name="任意多边形 18"/>
            <p:cNvSpPr/>
            <p:nvPr/>
          </p:nvSpPr>
          <p:spPr>
            <a:xfrm>
              <a:off x="8231697" y="1969476"/>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296480" y="2036409"/>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spTree>
    <p:extLst>
      <p:ext uri="{BB962C8B-B14F-4D97-AF65-F5344CB8AC3E}">
        <p14:creationId xmlns:p14="http://schemas.microsoft.com/office/powerpoint/2010/main" val="16687805"/>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750"/>
                                        <p:tgtEl>
                                          <p:spTgt spid="9"/>
                                        </p:tgtEl>
                                      </p:cBhvr>
                                    </p:animEffect>
                                  </p:childTnLst>
                                </p:cTn>
                              </p:par>
                              <p:par>
                                <p:cTn id="21" presetID="22" presetClass="entr" presetSubtype="1" fill="hold" grpId="0" nodeType="withEffect">
                                  <p:stCondLst>
                                    <p:cond delay="25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750"/>
                                        <p:tgtEl>
                                          <p:spTgt spid="10"/>
                                        </p:tgtEl>
                                      </p:cBhvr>
                                    </p:animEffect>
                                  </p:childTnLst>
                                </p:cTn>
                              </p:par>
                              <p:par>
                                <p:cTn id="24" presetID="22" presetClass="entr" presetSubtype="1" fill="hold" grpId="0" nodeType="with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302943" y="3792893"/>
            <a:ext cx="2698272" cy="1161508"/>
            <a:chOff x="4403924" y="5057190"/>
            <a:chExt cx="3597696" cy="1548677"/>
          </a:xfrm>
        </p:grpSpPr>
        <p:sp>
          <p:nvSpPr>
            <p:cNvPr id="10" name="椭圆 9"/>
            <p:cNvSpPr/>
            <p:nvPr/>
          </p:nvSpPr>
          <p:spPr>
            <a:xfrm>
              <a:off x="4403924" y="5057190"/>
              <a:ext cx="3597696" cy="1548677"/>
            </a:xfrm>
            <a:prstGeom prst="ellips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a:off x="4868528" y="5219894"/>
              <a:ext cx="2680402" cy="1118773"/>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椭圆 11"/>
            <p:cNvSpPr/>
            <p:nvPr/>
          </p:nvSpPr>
          <p:spPr>
            <a:xfrm>
              <a:off x="5178262" y="5348671"/>
              <a:ext cx="2025193" cy="845296"/>
            </a:xfrm>
            <a:prstGeom prst="ellips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椭圆 12"/>
            <p:cNvSpPr/>
            <p:nvPr/>
          </p:nvSpPr>
          <p:spPr>
            <a:xfrm>
              <a:off x="5604149" y="5503214"/>
              <a:ext cx="1181363" cy="493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a:off x="4635469" y="1350840"/>
            <a:ext cx="1348019" cy="2956531"/>
            <a:chOff x="6180624" y="1801120"/>
            <a:chExt cx="1797359" cy="3942041"/>
          </a:xfrm>
        </p:grpSpPr>
        <p:sp>
          <p:nvSpPr>
            <p:cNvPr id="15" name="矩形 14"/>
            <p:cNvSpPr/>
            <p:nvPr/>
          </p:nvSpPr>
          <p:spPr>
            <a:xfrm>
              <a:off x="6242260" y="2793076"/>
              <a:ext cx="88650" cy="29500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rot="21441159" flipH="1">
              <a:off x="6180624" y="1801120"/>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TextBox 20"/>
            <p:cNvSpPr txBox="1"/>
            <p:nvPr/>
          </p:nvSpPr>
          <p:spPr>
            <a:xfrm>
              <a:off x="6260075" y="2094513"/>
              <a:ext cx="1682512"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专业能力</a:t>
              </a:r>
              <a:endParaRPr lang="en-US" altLang="zh-CN" sz="2100" dirty="0">
                <a:solidFill>
                  <a:srgbClr val="FCFCFC"/>
                </a:solidFill>
                <a:latin typeface="微软雅黑" pitchFamily="34" charset="-122"/>
                <a:ea typeface="微软雅黑" pitchFamily="34" charset="-122"/>
              </a:endParaRPr>
            </a:p>
          </p:txBody>
        </p:sp>
      </p:grpSp>
      <p:grpSp>
        <p:nvGrpSpPr>
          <p:cNvPr id="18" name="组合 17"/>
          <p:cNvGrpSpPr/>
          <p:nvPr/>
        </p:nvGrpSpPr>
        <p:grpSpPr>
          <a:xfrm>
            <a:off x="3207455" y="1591612"/>
            <a:ext cx="1394187" cy="2742912"/>
            <a:chOff x="4276605" y="2122149"/>
            <a:chExt cx="1858915" cy="3657216"/>
          </a:xfrm>
        </p:grpSpPr>
        <p:sp>
          <p:nvSpPr>
            <p:cNvPr id="19" name="矩形 18"/>
            <p:cNvSpPr/>
            <p:nvPr/>
          </p:nvSpPr>
          <p:spPr>
            <a:xfrm rot="21433842">
              <a:off x="6001656" y="2948878"/>
              <a:ext cx="88650" cy="2830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4276605" y="2122149"/>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TextBox 20"/>
            <p:cNvSpPr txBox="1"/>
            <p:nvPr/>
          </p:nvSpPr>
          <p:spPr>
            <a:xfrm>
              <a:off x="4453008" y="2422510"/>
              <a:ext cx="1682512"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学习能力</a:t>
              </a:r>
              <a:endParaRPr lang="en-US" altLang="zh-CN" sz="2100" dirty="0">
                <a:solidFill>
                  <a:srgbClr val="FCFCFC"/>
                </a:solidFill>
                <a:latin typeface="微软雅黑" pitchFamily="34" charset="-122"/>
                <a:ea typeface="微软雅黑" pitchFamily="34" charset="-122"/>
              </a:endParaRPr>
            </a:p>
          </p:txBody>
        </p:sp>
      </p:grpSp>
      <p:grpSp>
        <p:nvGrpSpPr>
          <p:cNvPr id="26" name="组合 25"/>
          <p:cNvGrpSpPr/>
          <p:nvPr/>
        </p:nvGrpSpPr>
        <p:grpSpPr>
          <a:xfrm>
            <a:off x="3070617" y="2598355"/>
            <a:ext cx="1386179" cy="1710152"/>
            <a:chOff x="4094157" y="3464473"/>
            <a:chExt cx="1848239" cy="2280203"/>
          </a:xfrm>
        </p:grpSpPr>
        <p:sp>
          <p:nvSpPr>
            <p:cNvPr id="27" name="矩形 26"/>
            <p:cNvSpPr/>
            <p:nvPr/>
          </p:nvSpPr>
          <p:spPr>
            <a:xfrm rot="21227756">
              <a:off x="5846335" y="3591911"/>
              <a:ext cx="88650" cy="21527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任意多边形 27"/>
            <p:cNvSpPr/>
            <p:nvPr/>
          </p:nvSpPr>
          <p:spPr>
            <a:xfrm rot="21378974">
              <a:off x="4094157" y="3464473"/>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TextBox 20"/>
            <p:cNvSpPr txBox="1"/>
            <p:nvPr/>
          </p:nvSpPr>
          <p:spPr>
            <a:xfrm>
              <a:off x="4259884" y="3797762"/>
              <a:ext cx="1682512"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个人修养</a:t>
              </a:r>
              <a:endParaRPr lang="en-US" altLang="zh-CN" sz="2100" dirty="0">
                <a:solidFill>
                  <a:srgbClr val="FCFCFC"/>
                </a:solidFill>
                <a:latin typeface="微软雅黑" pitchFamily="34" charset="-122"/>
                <a:ea typeface="微软雅黑" pitchFamily="34" charset="-122"/>
              </a:endParaRPr>
            </a:p>
          </p:txBody>
        </p:sp>
      </p:grpSp>
      <p:grpSp>
        <p:nvGrpSpPr>
          <p:cNvPr id="30" name="组合 29"/>
          <p:cNvGrpSpPr/>
          <p:nvPr/>
        </p:nvGrpSpPr>
        <p:grpSpPr>
          <a:xfrm>
            <a:off x="4790522" y="2369766"/>
            <a:ext cx="1348019" cy="1954424"/>
            <a:chOff x="6387362" y="3159687"/>
            <a:chExt cx="1797359" cy="2605899"/>
          </a:xfrm>
        </p:grpSpPr>
        <p:sp>
          <p:nvSpPr>
            <p:cNvPr id="31" name="矩形 30"/>
            <p:cNvSpPr/>
            <p:nvPr/>
          </p:nvSpPr>
          <p:spPr>
            <a:xfrm>
              <a:off x="6436524" y="3214161"/>
              <a:ext cx="88650" cy="25514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21441159" flipH="1">
              <a:off x="6387362" y="3159687"/>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TextBox 20"/>
            <p:cNvSpPr txBox="1"/>
            <p:nvPr/>
          </p:nvSpPr>
          <p:spPr>
            <a:xfrm>
              <a:off x="6643019" y="3521272"/>
              <a:ext cx="1323439"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责任心</a:t>
              </a:r>
              <a:endParaRPr lang="en-US" altLang="zh-CN" sz="2100" dirty="0">
                <a:solidFill>
                  <a:srgbClr val="FCFCFC"/>
                </a:solidFill>
                <a:latin typeface="微软雅黑" pitchFamily="34" charset="-122"/>
                <a:ea typeface="微软雅黑" pitchFamily="34" charset="-122"/>
              </a:endParaRPr>
            </a:p>
          </p:txBody>
        </p:sp>
      </p:grpSp>
      <p:sp>
        <p:nvSpPr>
          <p:cNvPr id="34" name="文本框 33"/>
          <p:cNvSpPr txBox="1"/>
          <p:nvPr/>
        </p:nvSpPr>
        <p:spPr>
          <a:xfrm>
            <a:off x="6656457" y="325845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741959" y="1694541"/>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41959" y="3212290"/>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628484" y="1693842"/>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E6204"/>
                </a:solidFill>
                <a:latin typeface="微软雅黑" panose="020B0503020204020204" pitchFamily="34" charset="-122"/>
                <a:ea typeface="微软雅黑" panose="020B0503020204020204" pitchFamily="34" charset="-122"/>
              </a:rPr>
              <a:t>单击此处输入标题</a:t>
            </a:r>
            <a:endParaRPr lang="en-US" altLang="zh-CN" sz="1500" dirty="0">
              <a:solidFill>
                <a:srgbClr val="FE6204"/>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32974231"/>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500"/>
                                        <p:tgtEl>
                                          <p:spTgt spid="9"/>
                                        </p:tgtEl>
                                      </p:cBhvr>
                                    </p:animEffect>
                                  </p:childTnLst>
                                </p:cTn>
                              </p:par>
                            </p:childTnLst>
                          </p:cTn>
                        </p:par>
                        <p:par>
                          <p:cTn id="8" fill="hold">
                            <p:stCondLst>
                              <p:cond delay="1500"/>
                            </p:stCondLst>
                            <p:childTnLst>
                              <p:par>
                                <p:cTn id="9" presetID="2" presetClass="entr" presetSubtype="1" decel="3600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ppt_x"/>
                                          </p:val>
                                        </p:tav>
                                        <p:tav tm="100000">
                                          <p:val>
                                            <p:strVal val="#ppt_x"/>
                                          </p:val>
                                        </p:tav>
                                      </p:tavLst>
                                    </p:anim>
                                    <p:anim calcmode="lin" valueType="num">
                                      <p:cBhvr additive="base">
                                        <p:cTn id="12" dur="75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225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2750"/>
                            </p:stCondLst>
                            <p:childTnLst>
                              <p:par>
                                <p:cTn id="18" presetID="2" presetClass="entr" presetSubtype="1" decel="3600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ppt_x"/>
                                          </p:val>
                                        </p:tav>
                                        <p:tav tm="100000">
                                          <p:val>
                                            <p:strVal val="#ppt_x"/>
                                          </p:val>
                                        </p:tav>
                                      </p:tavLst>
                                    </p:anim>
                                    <p:anim calcmode="lin" valueType="num">
                                      <p:cBhvr additive="base">
                                        <p:cTn id="21" dur="750" fill="hold"/>
                                        <p:tgtEl>
                                          <p:spTgt spid="26"/>
                                        </p:tgtEl>
                                        <p:attrNameLst>
                                          <p:attrName>ppt_y</p:attrName>
                                        </p:attrNameLst>
                                      </p:cBhvr>
                                      <p:tavLst>
                                        <p:tav tm="0">
                                          <p:val>
                                            <p:strVal val="0-#ppt_h/2"/>
                                          </p:val>
                                        </p:tav>
                                        <p:tav tm="100000">
                                          <p:val>
                                            <p:strVal val="#ppt_y"/>
                                          </p:val>
                                        </p:tav>
                                      </p:tavLst>
                                    </p:anim>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4000"/>
                            </p:stCondLst>
                            <p:childTnLst>
                              <p:par>
                                <p:cTn id="27" presetID="2" presetClass="entr" presetSubtype="1" decel="3600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750" fill="hold"/>
                                        <p:tgtEl>
                                          <p:spTgt spid="14"/>
                                        </p:tgtEl>
                                        <p:attrNameLst>
                                          <p:attrName>ppt_x</p:attrName>
                                        </p:attrNameLst>
                                      </p:cBhvr>
                                      <p:tavLst>
                                        <p:tav tm="0">
                                          <p:val>
                                            <p:strVal val="#ppt_x"/>
                                          </p:val>
                                        </p:tav>
                                        <p:tav tm="100000">
                                          <p:val>
                                            <p:strVal val="#ppt_x"/>
                                          </p:val>
                                        </p:tav>
                                      </p:tavLst>
                                    </p:anim>
                                    <p:anim calcmode="lin" valueType="num">
                                      <p:cBhvr additive="base">
                                        <p:cTn id="30" dur="750" fill="hold"/>
                                        <p:tgtEl>
                                          <p:spTgt spid="14"/>
                                        </p:tgtEl>
                                        <p:attrNameLst>
                                          <p:attrName>ppt_y</p:attrName>
                                        </p:attrNameLst>
                                      </p:cBhvr>
                                      <p:tavLst>
                                        <p:tav tm="0">
                                          <p:val>
                                            <p:strVal val="0-#ppt_h/2"/>
                                          </p:val>
                                        </p:tav>
                                        <p:tav tm="100000">
                                          <p:val>
                                            <p:strVal val="#ppt_y"/>
                                          </p:val>
                                        </p:tav>
                                      </p:tavLst>
                                    </p:anim>
                                  </p:childTnLst>
                                </p:cTn>
                              </p:par>
                            </p:childTnLst>
                          </p:cTn>
                        </p:par>
                        <p:par>
                          <p:cTn id="31" fill="hold">
                            <p:stCondLst>
                              <p:cond delay="4750"/>
                            </p:stCondLst>
                            <p:childTnLst>
                              <p:par>
                                <p:cTn id="32" presetID="22" presetClass="entr" presetSubtype="8"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childTnLst>
                          </p:cTn>
                        </p:par>
                        <p:par>
                          <p:cTn id="35" fill="hold">
                            <p:stCondLst>
                              <p:cond delay="5250"/>
                            </p:stCondLst>
                            <p:childTnLst>
                              <p:par>
                                <p:cTn id="36" presetID="2" presetClass="entr" presetSubtype="1" decel="36000"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750" fill="hold"/>
                                        <p:tgtEl>
                                          <p:spTgt spid="30"/>
                                        </p:tgtEl>
                                        <p:attrNameLst>
                                          <p:attrName>ppt_x</p:attrName>
                                        </p:attrNameLst>
                                      </p:cBhvr>
                                      <p:tavLst>
                                        <p:tav tm="0">
                                          <p:val>
                                            <p:strVal val="#ppt_x"/>
                                          </p:val>
                                        </p:tav>
                                        <p:tav tm="100000">
                                          <p:val>
                                            <p:strVal val="#ppt_x"/>
                                          </p:val>
                                        </p:tav>
                                      </p:tavLst>
                                    </p:anim>
                                    <p:anim calcmode="lin" valueType="num">
                                      <p:cBhvr additive="base">
                                        <p:cTn id="39" dur="750" fill="hold"/>
                                        <p:tgtEl>
                                          <p:spTgt spid="30"/>
                                        </p:tgtEl>
                                        <p:attrNameLst>
                                          <p:attrName>ppt_y</p:attrName>
                                        </p:attrNameLst>
                                      </p:cBhvr>
                                      <p:tavLst>
                                        <p:tav tm="0">
                                          <p:val>
                                            <p:strVal val="0-#ppt_h/2"/>
                                          </p:val>
                                        </p:tav>
                                        <p:tav tm="100000">
                                          <p:val>
                                            <p:strVal val="#ppt_y"/>
                                          </p:val>
                                        </p:tav>
                                      </p:tavLst>
                                    </p:anim>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7750" y="0"/>
            <a:ext cx="9144000" cy="5143500"/>
          </a:xfrm>
          <a:prstGeom prst="rect">
            <a:avLst/>
          </a:prstGeom>
        </p:spPr>
      </p:pic>
      <p:grpSp>
        <p:nvGrpSpPr>
          <p:cNvPr id="3" name="组合 2"/>
          <p:cNvGrpSpPr/>
          <p:nvPr/>
        </p:nvGrpSpPr>
        <p:grpSpPr>
          <a:xfrm>
            <a:off x="3297181" y="1519858"/>
            <a:ext cx="638175" cy="622698"/>
            <a:chOff x="3297181" y="1519858"/>
            <a:chExt cx="638175" cy="622698"/>
          </a:xfrm>
        </p:grpSpPr>
        <p:grpSp>
          <p:nvGrpSpPr>
            <p:cNvPr id="35" name="组合 53"/>
            <p:cNvGrpSpPr>
              <a:grpSpLocks/>
            </p:cNvGrpSpPr>
            <p:nvPr>
              <p:custDataLst>
                <p:tags r:id="rId8"/>
              </p:custDataLst>
            </p:nvPr>
          </p:nvGrpSpPr>
          <p:grpSpPr bwMode="auto">
            <a:xfrm>
              <a:off x="3304325" y="1560341"/>
              <a:ext cx="583406" cy="582215"/>
              <a:chOff x="1188720" y="1335024"/>
              <a:chExt cx="900000" cy="900000"/>
            </a:xfrm>
          </p:grpSpPr>
          <p:sp>
            <p:nvSpPr>
              <p:cNvPr id="40" name="矩形 39"/>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1" name="直接连接符 55"/>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42" name="直接连接符 56"/>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5" name="文本框 54"/>
            <p:cNvSpPr txBox="1"/>
            <p:nvPr>
              <p:custDataLst>
                <p:tags r:id="rId9"/>
              </p:custDataLst>
            </p:nvPr>
          </p:nvSpPr>
          <p:spPr>
            <a:xfrm>
              <a:off x="3297181" y="1519858"/>
              <a:ext cx="638175"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第</a:t>
              </a:r>
            </a:p>
          </p:txBody>
        </p:sp>
      </p:grpSp>
      <p:grpSp>
        <p:nvGrpSpPr>
          <p:cNvPr id="4" name="组合 3"/>
          <p:cNvGrpSpPr/>
          <p:nvPr/>
        </p:nvGrpSpPr>
        <p:grpSpPr>
          <a:xfrm>
            <a:off x="3988934" y="1519858"/>
            <a:ext cx="639366" cy="622698"/>
            <a:chOff x="3988934" y="1519858"/>
            <a:chExt cx="639366" cy="622698"/>
          </a:xfrm>
        </p:grpSpPr>
        <p:grpSp>
          <p:nvGrpSpPr>
            <p:cNvPr id="43" name="组合 57"/>
            <p:cNvGrpSpPr>
              <a:grpSpLocks/>
            </p:cNvGrpSpPr>
            <p:nvPr>
              <p:custDataLst>
                <p:tags r:id="rId6"/>
              </p:custDataLst>
            </p:nvPr>
          </p:nvGrpSpPr>
          <p:grpSpPr bwMode="auto">
            <a:xfrm>
              <a:off x="3997269" y="1560341"/>
              <a:ext cx="582215" cy="582215"/>
              <a:chOff x="1188720" y="1335024"/>
              <a:chExt cx="900000" cy="900000"/>
            </a:xfrm>
          </p:grpSpPr>
          <p:sp>
            <p:nvSpPr>
              <p:cNvPr id="44" name="矩形 43"/>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5" name="直接连接符 59"/>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46" name="直接连接符 60"/>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6" name="文本框 55"/>
            <p:cNvSpPr txBox="1"/>
            <p:nvPr>
              <p:custDataLst>
                <p:tags r:id="rId7"/>
              </p:custDataLst>
            </p:nvPr>
          </p:nvSpPr>
          <p:spPr>
            <a:xfrm>
              <a:off x="3988934" y="1519858"/>
              <a:ext cx="639366" cy="622697"/>
            </a:xfrm>
            <a:prstGeom prst="rect">
              <a:avLst/>
            </a:prstGeom>
            <a:noFill/>
          </p:spPr>
          <p:txBody>
            <a:bodyPr wrap="none"/>
            <a:lstStyle/>
            <a:p>
              <a:pPr>
                <a:defRPr/>
              </a:pPr>
              <a:r>
                <a:rPr lang="zh-CN" altLang="en-US" sz="3600" spc="300" dirty="0" smtClean="0">
                  <a:solidFill>
                    <a:srgbClr val="2E7128"/>
                  </a:solidFill>
                  <a:latin typeface="华文新魏" panose="02010800040101010101" pitchFamily="2" charset="-122"/>
                  <a:ea typeface="华文新魏" panose="02010800040101010101" pitchFamily="2" charset="-122"/>
                </a:rPr>
                <a:t>四</a:t>
              </a:r>
              <a:endParaRPr lang="zh-CN" altLang="en-US" sz="3600" spc="300" dirty="0">
                <a:solidFill>
                  <a:srgbClr val="2E7128"/>
                </a:solidFill>
                <a:latin typeface="华文新魏" panose="02010800040101010101" pitchFamily="2" charset="-122"/>
                <a:ea typeface="华文新魏" panose="02010800040101010101" pitchFamily="2" charset="-122"/>
              </a:endParaRPr>
            </a:p>
          </p:txBody>
        </p:sp>
      </p:grpSp>
      <p:grpSp>
        <p:nvGrpSpPr>
          <p:cNvPr id="5" name="组合 4"/>
          <p:cNvGrpSpPr/>
          <p:nvPr/>
        </p:nvGrpSpPr>
        <p:grpSpPr>
          <a:xfrm>
            <a:off x="4681877" y="1519858"/>
            <a:ext cx="639366" cy="622698"/>
            <a:chOff x="4681877" y="1519858"/>
            <a:chExt cx="639366" cy="622698"/>
          </a:xfrm>
        </p:grpSpPr>
        <p:grpSp>
          <p:nvGrpSpPr>
            <p:cNvPr id="47" name="组合 61"/>
            <p:cNvGrpSpPr>
              <a:grpSpLocks/>
            </p:cNvGrpSpPr>
            <p:nvPr>
              <p:custDataLst>
                <p:tags r:id="rId4"/>
              </p:custDataLst>
            </p:nvPr>
          </p:nvGrpSpPr>
          <p:grpSpPr bwMode="auto">
            <a:xfrm>
              <a:off x="4690213" y="1560341"/>
              <a:ext cx="582215" cy="582215"/>
              <a:chOff x="1188720" y="1335024"/>
              <a:chExt cx="900000" cy="900000"/>
            </a:xfrm>
          </p:grpSpPr>
          <p:sp>
            <p:nvSpPr>
              <p:cNvPr id="48" name="矩形 47"/>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49" name="直接连接符 63"/>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50" name="直接连接符 64"/>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7" name="文本框 56"/>
            <p:cNvSpPr txBox="1"/>
            <p:nvPr>
              <p:custDataLst>
                <p:tags r:id="rId5"/>
              </p:custDataLst>
            </p:nvPr>
          </p:nvSpPr>
          <p:spPr>
            <a:xfrm>
              <a:off x="4681877" y="1519858"/>
              <a:ext cx="639366"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章</a:t>
              </a:r>
            </a:p>
          </p:txBody>
        </p:sp>
      </p:grpSp>
      <p:grpSp>
        <p:nvGrpSpPr>
          <p:cNvPr id="6" name="组合 5"/>
          <p:cNvGrpSpPr/>
          <p:nvPr/>
        </p:nvGrpSpPr>
        <p:grpSpPr>
          <a:xfrm>
            <a:off x="5374821" y="1519858"/>
            <a:ext cx="638175" cy="622698"/>
            <a:chOff x="5374821" y="1519858"/>
            <a:chExt cx="638175" cy="622698"/>
          </a:xfrm>
        </p:grpSpPr>
        <p:grpSp>
          <p:nvGrpSpPr>
            <p:cNvPr id="51" name="组合 65"/>
            <p:cNvGrpSpPr>
              <a:grpSpLocks/>
            </p:cNvGrpSpPr>
            <p:nvPr>
              <p:custDataLst>
                <p:tags r:id="rId2"/>
              </p:custDataLst>
            </p:nvPr>
          </p:nvGrpSpPr>
          <p:grpSpPr bwMode="auto">
            <a:xfrm>
              <a:off x="5381965" y="1560341"/>
              <a:ext cx="583406" cy="582215"/>
              <a:chOff x="1188720" y="1335024"/>
              <a:chExt cx="900000" cy="900000"/>
            </a:xfrm>
          </p:grpSpPr>
          <p:sp>
            <p:nvSpPr>
              <p:cNvPr id="52" name="矩形 51"/>
              <p:cNvSpPr/>
              <p:nvPr/>
            </p:nvSpPr>
            <p:spPr>
              <a:xfrm>
                <a:off x="1188720" y="1335024"/>
                <a:ext cx="900000" cy="900000"/>
              </a:xfrm>
              <a:prstGeom prst="rect">
                <a:avLst/>
              </a:prstGeom>
              <a:noFill/>
              <a:ln w="19050" cap="flat" cmpd="sng" algn="ctr">
                <a:solidFill>
                  <a:srgbClr val="2E7128"/>
                </a:solidFill>
                <a:prstDash val="solid"/>
                <a:miter lim="800000"/>
              </a:ln>
              <a:effectLst/>
            </p:spPr>
            <p:txBody>
              <a:bodyPr anchor="ctr"/>
              <a:lstStyle/>
              <a:p>
                <a:pPr algn="ctr">
                  <a:defRPr/>
                </a:pPr>
                <a:endParaRPr lang="zh-CN" altLang="en-US" sz="1013" kern="0">
                  <a:solidFill>
                    <a:srgbClr val="2E7128"/>
                  </a:solidFill>
                </a:endParaRPr>
              </a:p>
            </p:txBody>
          </p:sp>
          <p:cxnSp>
            <p:nvCxnSpPr>
              <p:cNvPr id="53" name="直接连接符 67"/>
              <p:cNvCxnSpPr>
                <a:cxnSpLocks noChangeShapeType="1"/>
              </p:cNvCxnSpPr>
              <p:nvPr/>
            </p:nvCxnSpPr>
            <p:spPr bwMode="auto">
              <a:xfrm>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cxnSp>
            <p:nvCxnSpPr>
              <p:cNvPr id="54" name="直接连接符 68"/>
              <p:cNvCxnSpPr>
                <a:cxnSpLocks noChangeShapeType="1"/>
              </p:cNvCxnSpPr>
              <p:nvPr/>
            </p:nvCxnSpPr>
            <p:spPr bwMode="auto">
              <a:xfrm rot="5400000">
                <a:off x="1188720" y="1785024"/>
                <a:ext cx="900000" cy="0"/>
              </a:xfrm>
              <a:prstGeom prst="line">
                <a:avLst/>
              </a:prstGeom>
              <a:noFill/>
              <a:ln w="12700" algn="ctr">
                <a:solidFill>
                  <a:srgbClr val="2E7128"/>
                </a:solidFill>
                <a:prstDash val="dash"/>
                <a:miter lim="800000"/>
                <a:headEnd/>
                <a:tailEnd/>
              </a:ln>
              <a:extLst>
                <a:ext uri="{909E8E84-426E-40DD-AFC4-6F175D3DCCD1}">
                  <a14:hiddenFill xmlns:a14="http://schemas.microsoft.com/office/drawing/2010/main">
                    <a:noFill/>
                  </a14:hiddenFill>
                </a:ext>
              </a:extLst>
            </p:spPr>
          </p:cxnSp>
        </p:grpSp>
        <p:sp>
          <p:nvSpPr>
            <p:cNvPr id="58" name="文本框 57"/>
            <p:cNvSpPr txBox="1"/>
            <p:nvPr>
              <p:custDataLst>
                <p:tags r:id="rId3"/>
              </p:custDataLst>
            </p:nvPr>
          </p:nvSpPr>
          <p:spPr>
            <a:xfrm>
              <a:off x="5374821" y="1519858"/>
              <a:ext cx="638175" cy="622697"/>
            </a:xfrm>
            <a:prstGeom prst="rect">
              <a:avLst/>
            </a:prstGeom>
            <a:noFill/>
          </p:spPr>
          <p:txBody>
            <a:bodyPr wrap="none"/>
            <a:lstStyle/>
            <a:p>
              <a:pPr>
                <a:defRPr/>
              </a:pPr>
              <a:r>
                <a:rPr lang="zh-CN" altLang="en-US" sz="3600" spc="300" dirty="0">
                  <a:solidFill>
                    <a:srgbClr val="2E7128"/>
                  </a:solidFill>
                  <a:latin typeface="华文新魏" panose="02010800040101010101" pitchFamily="2" charset="-122"/>
                  <a:ea typeface="华文新魏" panose="02010800040101010101" pitchFamily="2" charset="-122"/>
                </a:rPr>
                <a:t>节</a:t>
              </a:r>
            </a:p>
          </p:txBody>
        </p:sp>
      </p:grpSp>
      <p:sp>
        <p:nvSpPr>
          <p:cNvPr id="63" name="文本框 77"/>
          <p:cNvSpPr txBox="1">
            <a:spLocks noChangeArrowheads="1"/>
          </p:cNvSpPr>
          <p:nvPr>
            <p:custDataLst>
              <p:tags r:id="rId1"/>
            </p:custDataLst>
          </p:nvPr>
        </p:nvSpPr>
        <p:spPr bwMode="auto">
          <a:xfrm>
            <a:off x="2892368" y="2183038"/>
            <a:ext cx="3374231"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200" dirty="0">
                <a:solidFill>
                  <a:schemeClr val="bg1">
                    <a:lumMod val="50000"/>
                  </a:schemeClr>
                </a:solidFill>
                <a:latin typeface="幼圆" panose="02010509060101010101" pitchFamily="49" charset="-122"/>
                <a:ea typeface="幼圆" panose="02010509060101010101" pitchFamily="49" charset="-122"/>
              </a:rPr>
              <a:t>您的内容请写在这里您的内容请写在这里您的内容请写在这里您的内容您的内容请写在这里</a:t>
            </a:r>
            <a:endParaRPr lang="en-US" altLang="zh-CN" sz="1200" dirty="0">
              <a:solidFill>
                <a:schemeClr val="bg1">
                  <a:lumMod val="50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915607385"/>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left)">
                                      <p:cBhvr>
                                        <p:cTn id="27"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81179" y="2139121"/>
            <a:ext cx="1395014" cy="1395014"/>
            <a:chOff x="908238" y="2542880"/>
            <a:chExt cx="1860019" cy="1860019"/>
          </a:xfrm>
        </p:grpSpPr>
        <p:sp>
          <p:nvSpPr>
            <p:cNvPr id="10" name="泪滴形 9"/>
            <p:cNvSpPr/>
            <p:nvPr/>
          </p:nvSpPr>
          <p:spPr>
            <a:xfrm rot="18911031">
              <a:off x="908238" y="2542880"/>
              <a:ext cx="1860019" cy="1860019"/>
            </a:xfrm>
            <a:prstGeom prst="teardrop">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文本框 10"/>
            <p:cNvSpPr txBox="1"/>
            <p:nvPr/>
          </p:nvSpPr>
          <p:spPr>
            <a:xfrm>
              <a:off x="1092451" y="3158984"/>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概 念</a:t>
              </a:r>
            </a:p>
          </p:txBody>
        </p:sp>
      </p:grpSp>
      <p:grpSp>
        <p:nvGrpSpPr>
          <p:cNvPr id="12" name="组合 11"/>
          <p:cNvGrpSpPr/>
          <p:nvPr/>
        </p:nvGrpSpPr>
        <p:grpSpPr>
          <a:xfrm>
            <a:off x="2810215" y="2139121"/>
            <a:ext cx="1395014" cy="1395014"/>
            <a:chOff x="3746952" y="2542879"/>
            <a:chExt cx="1860019" cy="1860019"/>
          </a:xfrm>
        </p:grpSpPr>
        <p:sp>
          <p:nvSpPr>
            <p:cNvPr id="13" name="泪滴形 12"/>
            <p:cNvSpPr/>
            <p:nvPr/>
          </p:nvSpPr>
          <p:spPr>
            <a:xfrm rot="18911031">
              <a:off x="3746952" y="2542879"/>
              <a:ext cx="1860019" cy="1860019"/>
            </a:xfrm>
            <a:prstGeom prst="teardrop">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文本框 13"/>
            <p:cNvSpPr txBox="1"/>
            <p:nvPr/>
          </p:nvSpPr>
          <p:spPr>
            <a:xfrm>
              <a:off x="3971284" y="3158984"/>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发 展</a:t>
              </a:r>
            </a:p>
          </p:txBody>
        </p:sp>
      </p:grpSp>
      <p:grpSp>
        <p:nvGrpSpPr>
          <p:cNvPr id="15" name="组合 14"/>
          <p:cNvGrpSpPr/>
          <p:nvPr/>
        </p:nvGrpSpPr>
        <p:grpSpPr>
          <a:xfrm>
            <a:off x="4939249" y="2139120"/>
            <a:ext cx="1395014" cy="1395014"/>
            <a:chOff x="6585665" y="2542878"/>
            <a:chExt cx="1860019" cy="1860019"/>
          </a:xfrm>
        </p:grpSpPr>
        <p:sp>
          <p:nvSpPr>
            <p:cNvPr id="16" name="泪滴形 15"/>
            <p:cNvSpPr/>
            <p:nvPr/>
          </p:nvSpPr>
          <p:spPr>
            <a:xfrm rot="18911031">
              <a:off x="6585665" y="2542878"/>
              <a:ext cx="1860019" cy="1860019"/>
            </a:xfrm>
            <a:prstGeom prst="teardrop">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文本框 16"/>
            <p:cNvSpPr txBox="1"/>
            <p:nvPr/>
          </p:nvSpPr>
          <p:spPr>
            <a:xfrm>
              <a:off x="6800998" y="3158983"/>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性 质</a:t>
              </a:r>
            </a:p>
          </p:txBody>
        </p:sp>
      </p:grpSp>
      <p:grpSp>
        <p:nvGrpSpPr>
          <p:cNvPr id="18" name="组合 17"/>
          <p:cNvGrpSpPr/>
          <p:nvPr/>
        </p:nvGrpSpPr>
        <p:grpSpPr>
          <a:xfrm>
            <a:off x="7068283" y="2139120"/>
            <a:ext cx="1395014" cy="1395014"/>
            <a:chOff x="9424376" y="2542878"/>
            <a:chExt cx="1860019" cy="1860019"/>
          </a:xfrm>
        </p:grpSpPr>
        <p:sp>
          <p:nvSpPr>
            <p:cNvPr id="19" name="泪滴形 18"/>
            <p:cNvSpPr/>
            <p:nvPr/>
          </p:nvSpPr>
          <p:spPr>
            <a:xfrm rot="18911031">
              <a:off x="9424376" y="2542878"/>
              <a:ext cx="1860019" cy="1860019"/>
            </a:xfrm>
            <a:prstGeom prst="teardrop">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文本框 19"/>
            <p:cNvSpPr txBox="1"/>
            <p:nvPr/>
          </p:nvSpPr>
          <p:spPr>
            <a:xfrm>
              <a:off x="9618445" y="3118945"/>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应 用</a:t>
              </a:r>
            </a:p>
          </p:txBody>
        </p:sp>
      </p:grpSp>
      <p:sp>
        <p:nvSpPr>
          <p:cNvPr id="21" name="矩形 47"/>
          <p:cNvSpPr>
            <a:spLocks noChangeArrowheads="1"/>
          </p:cNvSpPr>
          <p:nvPr/>
        </p:nvSpPr>
        <p:spPr bwMode="auto">
          <a:xfrm>
            <a:off x="624784" y="3828943"/>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26" name="矩形 47"/>
          <p:cNvSpPr>
            <a:spLocks noChangeArrowheads="1"/>
          </p:cNvSpPr>
          <p:nvPr/>
        </p:nvSpPr>
        <p:spPr bwMode="auto">
          <a:xfrm>
            <a:off x="2753819" y="3828943"/>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27" name="矩形 26"/>
          <p:cNvSpPr>
            <a:spLocks noChangeArrowheads="1"/>
          </p:cNvSpPr>
          <p:nvPr/>
        </p:nvSpPr>
        <p:spPr bwMode="auto">
          <a:xfrm>
            <a:off x="4882853" y="3823045"/>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28" name="矩形 47"/>
          <p:cNvSpPr>
            <a:spLocks noChangeArrowheads="1"/>
          </p:cNvSpPr>
          <p:nvPr/>
        </p:nvSpPr>
        <p:spPr bwMode="auto">
          <a:xfrm>
            <a:off x="7011889" y="3823045"/>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grpSp>
        <p:nvGrpSpPr>
          <p:cNvPr id="29" name="组合 28"/>
          <p:cNvGrpSpPr/>
          <p:nvPr/>
        </p:nvGrpSpPr>
        <p:grpSpPr>
          <a:xfrm>
            <a:off x="1428725" y="1856123"/>
            <a:ext cx="663615" cy="663615"/>
            <a:chOff x="1904967" y="2165549"/>
            <a:chExt cx="884820" cy="884820"/>
          </a:xfrm>
        </p:grpSpPr>
        <p:sp>
          <p:nvSpPr>
            <p:cNvPr id="30" name="泪滴形 29"/>
            <p:cNvSpPr/>
            <p:nvPr/>
          </p:nvSpPr>
          <p:spPr>
            <a:xfrm rot="18911031">
              <a:off x="1904967" y="2165549"/>
              <a:ext cx="884820" cy="884820"/>
            </a:xfrm>
            <a:prstGeom prst="teardrop">
              <a:avLst/>
            </a:prstGeom>
            <a:solidFill>
              <a:srgbClr val="75CF2C"/>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Freeform 48"/>
            <p:cNvSpPr>
              <a:spLocks noEditPoints="1"/>
            </p:cNvSpPr>
            <p:nvPr/>
          </p:nvSpPr>
          <p:spPr bwMode="auto">
            <a:xfrm>
              <a:off x="2106714" y="2295469"/>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grpSp>
        <p:nvGrpSpPr>
          <p:cNvPr id="32" name="组合 31"/>
          <p:cNvGrpSpPr/>
          <p:nvPr/>
        </p:nvGrpSpPr>
        <p:grpSpPr>
          <a:xfrm>
            <a:off x="3557761" y="1856122"/>
            <a:ext cx="663615" cy="663615"/>
            <a:chOff x="4743681" y="2165548"/>
            <a:chExt cx="884820" cy="884820"/>
          </a:xfrm>
        </p:grpSpPr>
        <p:sp>
          <p:nvSpPr>
            <p:cNvPr id="33" name="泪滴形 32"/>
            <p:cNvSpPr/>
            <p:nvPr/>
          </p:nvSpPr>
          <p:spPr>
            <a:xfrm rot="18911031">
              <a:off x="4743681" y="2165548"/>
              <a:ext cx="884820" cy="884820"/>
            </a:xfrm>
            <a:prstGeom prst="teardrop">
              <a:avLst/>
            </a:prstGeom>
            <a:solidFill>
              <a:srgbClr val="3880FA"/>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Freeform 26"/>
            <p:cNvSpPr>
              <a:spLocks noEditPoints="1"/>
            </p:cNvSpPr>
            <p:nvPr/>
          </p:nvSpPr>
          <p:spPr bwMode="auto">
            <a:xfrm>
              <a:off x="4988464" y="2387879"/>
              <a:ext cx="394698" cy="41468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grpSp>
        <p:nvGrpSpPr>
          <p:cNvPr id="35" name="组合 34"/>
          <p:cNvGrpSpPr/>
          <p:nvPr/>
        </p:nvGrpSpPr>
        <p:grpSpPr>
          <a:xfrm>
            <a:off x="5686796" y="1856121"/>
            <a:ext cx="663615" cy="663615"/>
            <a:chOff x="7582394" y="2165547"/>
            <a:chExt cx="884820" cy="884820"/>
          </a:xfrm>
        </p:grpSpPr>
        <p:sp>
          <p:nvSpPr>
            <p:cNvPr id="36" name="泪滴形 35"/>
            <p:cNvSpPr/>
            <p:nvPr/>
          </p:nvSpPr>
          <p:spPr>
            <a:xfrm rot="18911031">
              <a:off x="7582394" y="2165547"/>
              <a:ext cx="884820" cy="884820"/>
            </a:xfrm>
            <a:prstGeom prst="teardrop">
              <a:avLst/>
            </a:prstGeom>
            <a:solidFill>
              <a:srgbClr val="FC9A0A"/>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Freeform 31"/>
            <p:cNvSpPr>
              <a:spLocks noEditPoints="1"/>
            </p:cNvSpPr>
            <p:nvPr/>
          </p:nvSpPr>
          <p:spPr bwMode="auto">
            <a:xfrm>
              <a:off x="7882831" y="237993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grpSp>
        <p:nvGrpSpPr>
          <p:cNvPr id="38" name="组合 37"/>
          <p:cNvGrpSpPr/>
          <p:nvPr/>
        </p:nvGrpSpPr>
        <p:grpSpPr>
          <a:xfrm>
            <a:off x="7815829" y="1856121"/>
            <a:ext cx="663615" cy="663615"/>
            <a:chOff x="10421105" y="2165547"/>
            <a:chExt cx="884820" cy="884820"/>
          </a:xfrm>
        </p:grpSpPr>
        <p:sp>
          <p:nvSpPr>
            <p:cNvPr id="39" name="泪滴形 38"/>
            <p:cNvSpPr/>
            <p:nvPr/>
          </p:nvSpPr>
          <p:spPr>
            <a:xfrm rot="18911031">
              <a:off x="10421105" y="2165547"/>
              <a:ext cx="884820" cy="884820"/>
            </a:xfrm>
            <a:prstGeom prst="teardrop">
              <a:avLst/>
            </a:prstGeom>
            <a:solidFill>
              <a:srgbClr val="FA7FB3"/>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Freeform 16"/>
            <p:cNvSpPr>
              <a:spLocks noEditPoints="1"/>
            </p:cNvSpPr>
            <p:nvPr/>
          </p:nvSpPr>
          <p:spPr bwMode="auto">
            <a:xfrm>
              <a:off x="10596755" y="2410511"/>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spTree>
    <p:extLst>
      <p:ext uri="{BB962C8B-B14F-4D97-AF65-F5344CB8AC3E}">
        <p14:creationId xmlns:p14="http://schemas.microsoft.com/office/powerpoint/2010/main" val="1746274260"/>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outVertical)">
                                      <p:cBhvr>
                                        <p:cTn id="18" dur="500"/>
                                        <p:tgtEl>
                                          <p:spTgt spid="21"/>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0"/>
                                        <p:tgtEl>
                                          <p:spTgt spid="35"/>
                                        </p:tgtEl>
                                      </p:cBhvr>
                                    </p:animEffect>
                                    <p:anim calcmode="lin" valueType="num">
                                      <p:cBhvr>
                                        <p:cTn id="43" dur="1000" fill="hold"/>
                                        <p:tgtEl>
                                          <p:spTgt spid="35"/>
                                        </p:tgtEl>
                                        <p:attrNameLst>
                                          <p:attrName>ppt_x</p:attrName>
                                        </p:attrNameLst>
                                      </p:cBhvr>
                                      <p:tavLst>
                                        <p:tav tm="0">
                                          <p:val>
                                            <p:strVal val="#ppt_x"/>
                                          </p:val>
                                        </p:tav>
                                        <p:tav tm="100000">
                                          <p:val>
                                            <p:strVal val="#ppt_x"/>
                                          </p:val>
                                        </p:tav>
                                      </p:tavLst>
                                    </p:anim>
                                    <p:anim calcmode="lin" valueType="num">
                                      <p:cBhvr>
                                        <p:cTn id="44" dur="1000" fill="hold"/>
                                        <p:tgtEl>
                                          <p:spTgt spid="35"/>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barn(outVertical)">
                                      <p:cBhvr>
                                        <p:cTn id="48" dur="500"/>
                                        <p:tgtEl>
                                          <p:spTgt spid="27"/>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000"/>
                                        <p:tgtEl>
                                          <p:spTgt spid="38"/>
                                        </p:tgtEl>
                                      </p:cBhvr>
                                    </p:animEffect>
                                    <p:anim calcmode="lin" valueType="num">
                                      <p:cBhvr>
                                        <p:cTn id="58" dur="1000" fill="hold"/>
                                        <p:tgtEl>
                                          <p:spTgt spid="38"/>
                                        </p:tgtEl>
                                        <p:attrNameLst>
                                          <p:attrName>ppt_x</p:attrName>
                                        </p:attrNameLst>
                                      </p:cBhvr>
                                      <p:tavLst>
                                        <p:tav tm="0">
                                          <p:val>
                                            <p:strVal val="#ppt_x"/>
                                          </p:val>
                                        </p:tav>
                                        <p:tav tm="100000">
                                          <p:val>
                                            <p:strVal val="#ppt_x"/>
                                          </p:val>
                                        </p:tav>
                                      </p:tavLst>
                                    </p:anim>
                                    <p:anim calcmode="lin" valueType="num">
                                      <p:cBhvr>
                                        <p:cTn id="59" dur="1000" fill="hold"/>
                                        <p:tgtEl>
                                          <p:spTgt spid="38"/>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4953610" y="1730444"/>
            <a:ext cx="38779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5003122" y="2488197"/>
            <a:ext cx="38779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5012247" y="3278142"/>
            <a:ext cx="38779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5012246" y="4076553"/>
            <a:ext cx="38779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225453" y="4062505"/>
            <a:ext cx="538113" cy="505956"/>
            <a:chOff x="5633937" y="5416673"/>
            <a:chExt cx="717484" cy="674608"/>
          </a:xfrm>
        </p:grpSpPr>
        <p:sp>
          <p:nvSpPr>
            <p:cNvPr id="14" name="椭圆 13"/>
            <p:cNvSpPr>
              <a:spLocks noChangeAspect="1"/>
            </p:cNvSpPr>
            <p:nvPr/>
          </p:nvSpPr>
          <p:spPr>
            <a:xfrm>
              <a:off x="5633937" y="5416673"/>
              <a:ext cx="674608" cy="674608"/>
            </a:xfrm>
            <a:prstGeom prst="ellipse">
              <a:avLst/>
            </a:prstGeom>
            <a:solidFill>
              <a:srgbClr val="FA7FB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文本框 14"/>
            <p:cNvSpPr txBox="1"/>
            <p:nvPr/>
          </p:nvSpPr>
          <p:spPr>
            <a:xfrm>
              <a:off x="5639260" y="5492368"/>
              <a:ext cx="712161" cy="553997"/>
            </a:xfrm>
            <a:prstGeom prst="rect">
              <a:avLst/>
            </a:prstGeom>
            <a:noFill/>
            <a:effectLst/>
          </p:spPr>
          <p:txBody>
            <a:bodyPr wrap="none" rtlCol="0">
              <a:spAutoFit/>
            </a:bodyPr>
            <a:lstStyle/>
            <a:p>
              <a:r>
                <a:rPr lang="en-US" altLang="zh-CN" sz="2100" b="1" dirty="0">
                  <a:solidFill>
                    <a:schemeClr val="bg1"/>
                  </a:solidFill>
                  <a:latin typeface="方正兰亭超细黑简体" panose="02000000000000000000" pitchFamily="2" charset="-122"/>
                  <a:ea typeface="方正兰亭超细黑简体" panose="02000000000000000000" pitchFamily="2" charset="-122"/>
                </a:rPr>
                <a:t>04</a:t>
              </a:r>
              <a:endParaRPr lang="zh-CN" altLang="en-US" sz="21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16" name="组合 15"/>
          <p:cNvGrpSpPr/>
          <p:nvPr/>
        </p:nvGrpSpPr>
        <p:grpSpPr>
          <a:xfrm>
            <a:off x="4225451" y="3265069"/>
            <a:ext cx="541319" cy="505956"/>
            <a:chOff x="5633937" y="4353425"/>
            <a:chExt cx="721759" cy="674608"/>
          </a:xfrm>
        </p:grpSpPr>
        <p:sp>
          <p:nvSpPr>
            <p:cNvPr id="17" name="椭圆 16"/>
            <p:cNvSpPr>
              <a:spLocks noChangeAspect="1"/>
            </p:cNvSpPr>
            <p:nvPr/>
          </p:nvSpPr>
          <p:spPr>
            <a:xfrm>
              <a:off x="5633937" y="4353425"/>
              <a:ext cx="674608" cy="674608"/>
            </a:xfrm>
            <a:prstGeom prst="ellipse">
              <a:avLst/>
            </a:prstGeom>
            <a:solidFill>
              <a:srgbClr val="FC9A0A"/>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文本框 17"/>
            <p:cNvSpPr txBox="1"/>
            <p:nvPr/>
          </p:nvSpPr>
          <p:spPr>
            <a:xfrm>
              <a:off x="5652084" y="4435508"/>
              <a:ext cx="703612" cy="553997"/>
            </a:xfrm>
            <a:prstGeom prst="rect">
              <a:avLst/>
            </a:prstGeom>
            <a:noFill/>
            <a:effectLst/>
          </p:spPr>
          <p:txBody>
            <a:bodyPr wrap="none" rtlCol="0">
              <a:spAutoFit/>
            </a:bodyPr>
            <a:lstStyle/>
            <a:p>
              <a:r>
                <a:rPr lang="en-US" altLang="zh-CN" sz="2100" b="1" dirty="0">
                  <a:solidFill>
                    <a:srgbClr val="FDFDFD"/>
                  </a:solidFill>
                  <a:latin typeface="方正兰亭超细黑简体" panose="02000000000000000000" pitchFamily="2" charset="-122"/>
                  <a:ea typeface="方正兰亭超细黑简体" panose="02000000000000000000" pitchFamily="2" charset="-122"/>
                </a:rPr>
                <a:t>03</a:t>
              </a:r>
              <a:endParaRPr lang="zh-CN" altLang="en-US" sz="21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19" name="组合 18"/>
          <p:cNvGrpSpPr/>
          <p:nvPr/>
        </p:nvGrpSpPr>
        <p:grpSpPr>
          <a:xfrm>
            <a:off x="4227426" y="2468967"/>
            <a:ext cx="536144" cy="505956"/>
            <a:chOff x="5636562" y="3291956"/>
            <a:chExt cx="714858" cy="674608"/>
          </a:xfrm>
        </p:grpSpPr>
        <p:sp>
          <p:nvSpPr>
            <p:cNvPr id="20" name="椭圆 19"/>
            <p:cNvSpPr>
              <a:spLocks noChangeAspect="1"/>
            </p:cNvSpPr>
            <p:nvPr/>
          </p:nvSpPr>
          <p:spPr>
            <a:xfrm>
              <a:off x="5636562" y="3291956"/>
              <a:ext cx="674608" cy="674608"/>
            </a:xfrm>
            <a:prstGeom prst="ellipse">
              <a:avLst/>
            </a:prstGeom>
            <a:solidFill>
              <a:srgbClr val="3880FA"/>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文本框 20"/>
            <p:cNvSpPr txBox="1"/>
            <p:nvPr/>
          </p:nvSpPr>
          <p:spPr>
            <a:xfrm>
              <a:off x="5652083" y="3368179"/>
              <a:ext cx="699337" cy="553997"/>
            </a:xfrm>
            <a:prstGeom prst="rect">
              <a:avLst/>
            </a:prstGeom>
            <a:noFill/>
            <a:effectLst/>
          </p:spPr>
          <p:txBody>
            <a:bodyPr wrap="none" rtlCol="0">
              <a:spAutoFit/>
            </a:bodyPr>
            <a:lstStyle/>
            <a:p>
              <a:r>
                <a:rPr lang="en-US" altLang="zh-CN" sz="2100" b="1" dirty="0">
                  <a:solidFill>
                    <a:schemeClr val="bg1"/>
                  </a:solidFill>
                  <a:latin typeface="方正兰亭超细黑简体" panose="02000000000000000000" pitchFamily="2" charset="-122"/>
                  <a:ea typeface="方正兰亭超细黑简体" panose="02000000000000000000" pitchFamily="2" charset="-122"/>
                </a:rPr>
                <a:t>02</a:t>
              </a:r>
              <a:endParaRPr lang="zh-CN" altLang="en-US" sz="21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26" name="组合 25"/>
          <p:cNvGrpSpPr/>
          <p:nvPr/>
        </p:nvGrpSpPr>
        <p:grpSpPr>
          <a:xfrm>
            <a:off x="4225453" y="1712245"/>
            <a:ext cx="552924" cy="505956"/>
            <a:chOff x="5633937" y="2282993"/>
            <a:chExt cx="737232" cy="674608"/>
          </a:xfrm>
        </p:grpSpPr>
        <p:sp>
          <p:nvSpPr>
            <p:cNvPr id="27" name="椭圆 26"/>
            <p:cNvSpPr>
              <a:spLocks noChangeAspect="1"/>
            </p:cNvSpPr>
            <p:nvPr/>
          </p:nvSpPr>
          <p:spPr>
            <a:xfrm>
              <a:off x="5633937" y="2282993"/>
              <a:ext cx="674608" cy="674608"/>
            </a:xfrm>
            <a:prstGeom prst="ellipse">
              <a:avLst/>
            </a:prstGeom>
            <a:solidFill>
              <a:srgbClr val="75CF2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文本框 27"/>
            <p:cNvSpPr txBox="1"/>
            <p:nvPr/>
          </p:nvSpPr>
          <p:spPr>
            <a:xfrm>
              <a:off x="5659008" y="2352157"/>
              <a:ext cx="712161" cy="553997"/>
            </a:xfrm>
            <a:prstGeom prst="rect">
              <a:avLst/>
            </a:prstGeom>
            <a:noFill/>
            <a:effectLst/>
          </p:spPr>
          <p:txBody>
            <a:bodyPr wrap="none" rtlCol="0">
              <a:spAutoFit/>
            </a:bodyPr>
            <a:lstStyle/>
            <a:p>
              <a:r>
                <a:rPr lang="en-US" altLang="zh-CN" sz="2100" b="1" dirty="0">
                  <a:solidFill>
                    <a:srgbClr val="FDFDFD"/>
                  </a:solidFill>
                  <a:latin typeface="方正兰亭超细黑简体" panose="02000000000000000000" pitchFamily="2" charset="-122"/>
                  <a:ea typeface="方正兰亭超细黑简体" panose="02000000000000000000" pitchFamily="2" charset="-122"/>
                </a:rPr>
                <a:t>01</a:t>
              </a:r>
              <a:endParaRPr lang="zh-CN" altLang="en-US" sz="21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29" name="组合 28"/>
          <p:cNvGrpSpPr/>
          <p:nvPr/>
        </p:nvGrpSpPr>
        <p:grpSpPr>
          <a:xfrm>
            <a:off x="270501" y="1616880"/>
            <a:ext cx="3521284" cy="1404915"/>
            <a:chOff x="360667" y="2155840"/>
            <a:chExt cx="4695045" cy="1873220"/>
          </a:xfrm>
        </p:grpSpPr>
        <p:sp>
          <p:nvSpPr>
            <p:cNvPr id="30" name="任意多边形 29"/>
            <p:cNvSpPr/>
            <p:nvPr/>
          </p:nvSpPr>
          <p:spPr>
            <a:xfrm>
              <a:off x="360667" y="2155840"/>
              <a:ext cx="4695045" cy="1873220"/>
            </a:xfrm>
            <a:custGeom>
              <a:avLst/>
              <a:gdLst>
                <a:gd name="connsiteX0" fmla="*/ 1628463 w 4008766"/>
                <a:gd name="connsiteY0" fmla="*/ 0 h 1599410"/>
                <a:gd name="connsiteX1" fmla="*/ 1646822 w 4008766"/>
                <a:gd name="connsiteY1" fmla="*/ 0 h 1599410"/>
                <a:gd name="connsiteX2" fmla="*/ 3601835 w 4008766"/>
                <a:gd name="connsiteY2" fmla="*/ 0 h 1599410"/>
                <a:gd name="connsiteX3" fmla="*/ 4008766 w 4008766"/>
                <a:gd name="connsiteY3" fmla="*/ 406932 h 1599410"/>
                <a:gd name="connsiteX4" fmla="*/ 3601835 w 4008766"/>
                <a:gd name="connsiteY4" fmla="*/ 813863 h 1599410"/>
                <a:gd name="connsiteX5" fmla="*/ 3067145 w 4008766"/>
                <a:gd name="connsiteY5" fmla="*/ 813863 h 1599410"/>
                <a:gd name="connsiteX6" fmla="*/ 3067145 w 4008766"/>
                <a:gd name="connsiteY6" fmla="*/ 813864 h 1599410"/>
                <a:gd name="connsiteX7" fmla="*/ 1210565 w 4008766"/>
                <a:gd name="connsiteY7" fmla="*/ 813864 h 1599410"/>
                <a:gd name="connsiteX8" fmla="*/ 1210539 w 4008766"/>
                <a:gd name="connsiteY8" fmla="*/ 813855 h 1599410"/>
                <a:gd name="connsiteX9" fmla="*/ 931442 w 4008766"/>
                <a:gd name="connsiteY9" fmla="*/ 771659 h 1599410"/>
                <a:gd name="connsiteX10" fmla="*/ 11958 w 4008766"/>
                <a:gd name="connsiteY10" fmla="*/ 1521060 h 1599410"/>
                <a:gd name="connsiteX11" fmla="*/ 0 w 4008766"/>
                <a:gd name="connsiteY11" fmla="*/ 1599410 h 1599410"/>
                <a:gd name="connsiteX12" fmla="*/ 5994 w 4008766"/>
                <a:gd name="connsiteY12" fmla="*/ 1480707 h 1599410"/>
                <a:gd name="connsiteX13" fmla="*/ 1488592 w 4008766"/>
                <a:gd name="connsiteY13" fmla="*/ 7492 h 1599410"/>
                <a:gd name="connsiteX14" fmla="*/ 1628463 w 4008766"/>
                <a:gd name="connsiteY14" fmla="*/ 869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08766" h="1599410">
                  <a:moveTo>
                    <a:pt x="1628463" y="0"/>
                  </a:moveTo>
                  <a:lnTo>
                    <a:pt x="1646822" y="0"/>
                  </a:lnTo>
                  <a:lnTo>
                    <a:pt x="3601835" y="0"/>
                  </a:lnTo>
                  <a:lnTo>
                    <a:pt x="4008766" y="406932"/>
                  </a:lnTo>
                  <a:lnTo>
                    <a:pt x="3601835" y="813863"/>
                  </a:lnTo>
                  <a:lnTo>
                    <a:pt x="3067145" y="813863"/>
                  </a:lnTo>
                  <a:lnTo>
                    <a:pt x="3067145" y="813864"/>
                  </a:lnTo>
                  <a:lnTo>
                    <a:pt x="1210565" y="813864"/>
                  </a:lnTo>
                  <a:lnTo>
                    <a:pt x="1210539" y="813855"/>
                  </a:lnTo>
                  <a:cubicBezTo>
                    <a:pt x="1122372" y="786432"/>
                    <a:pt x="1028632" y="771659"/>
                    <a:pt x="931442" y="771659"/>
                  </a:cubicBezTo>
                  <a:cubicBezTo>
                    <a:pt x="477888" y="771659"/>
                    <a:pt x="99475" y="1093378"/>
                    <a:pt x="11958" y="1521060"/>
                  </a:cubicBezTo>
                  <a:lnTo>
                    <a:pt x="0" y="1599410"/>
                  </a:lnTo>
                  <a:lnTo>
                    <a:pt x="5994" y="1480707"/>
                  </a:lnTo>
                  <a:cubicBezTo>
                    <a:pt x="85178" y="700997"/>
                    <a:pt x="707462" y="81841"/>
                    <a:pt x="1488592" y="7492"/>
                  </a:cubicBezTo>
                  <a:lnTo>
                    <a:pt x="1628463" y="869"/>
                  </a:lnTo>
                  <a:close/>
                </a:path>
              </a:pathLst>
            </a:cu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TextBox 20"/>
            <p:cNvSpPr txBox="1"/>
            <p:nvPr/>
          </p:nvSpPr>
          <p:spPr>
            <a:xfrm>
              <a:off x="2773337" y="2344500"/>
              <a:ext cx="1887696" cy="615553"/>
            </a:xfrm>
            <a:prstGeom prst="rect">
              <a:avLst/>
            </a:prstGeom>
            <a:noFill/>
          </p:spPr>
          <p:txBody>
            <a:bodyPr wrap="none" rtlCol="0">
              <a:spAutoFit/>
            </a:bodyPr>
            <a:lstStyle/>
            <a:p>
              <a:r>
                <a:rPr lang="zh-CN" altLang="en-US" sz="2400" dirty="0">
                  <a:solidFill>
                    <a:srgbClr val="FDFDFD"/>
                  </a:solidFill>
                  <a:latin typeface="微软雅黑" pitchFamily="34" charset="-122"/>
                  <a:ea typeface="微软雅黑" pitchFamily="34" charset="-122"/>
                </a:rPr>
                <a:t>紧扣大纲</a:t>
              </a:r>
              <a:endParaRPr lang="en-US" altLang="zh-CN" sz="2400" dirty="0">
                <a:solidFill>
                  <a:srgbClr val="FDFDFD"/>
                </a:solidFill>
                <a:latin typeface="微软雅黑" pitchFamily="34" charset="-122"/>
                <a:ea typeface="微软雅黑" pitchFamily="34" charset="-122"/>
              </a:endParaRPr>
            </a:p>
          </p:txBody>
        </p:sp>
      </p:grpSp>
      <p:grpSp>
        <p:nvGrpSpPr>
          <p:cNvPr id="32" name="组合 31"/>
          <p:cNvGrpSpPr/>
          <p:nvPr/>
        </p:nvGrpSpPr>
        <p:grpSpPr>
          <a:xfrm>
            <a:off x="1252683" y="2331775"/>
            <a:ext cx="2563817" cy="790848"/>
            <a:chOff x="1670244" y="3109033"/>
            <a:chExt cx="3418422" cy="1054464"/>
          </a:xfrm>
          <a:solidFill>
            <a:srgbClr val="2E2E2E"/>
          </a:solidFill>
        </p:grpSpPr>
        <p:sp>
          <p:nvSpPr>
            <p:cNvPr id="33" name="五边形 32"/>
            <p:cNvSpPr/>
            <p:nvPr/>
          </p:nvSpPr>
          <p:spPr>
            <a:xfrm>
              <a:off x="1670244" y="3109033"/>
              <a:ext cx="3418422" cy="1054464"/>
            </a:xfrm>
            <a:prstGeom prst="homePlate">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TextBox 20"/>
            <p:cNvSpPr txBox="1"/>
            <p:nvPr/>
          </p:nvSpPr>
          <p:spPr>
            <a:xfrm>
              <a:off x="2795581" y="3368178"/>
              <a:ext cx="1887696" cy="615553"/>
            </a:xfrm>
            <a:prstGeom prst="rect">
              <a:avLst/>
            </a:prstGeom>
            <a:noFill/>
          </p:spPr>
          <p:txBody>
            <a:bodyPr wrap="none" rtlCol="0">
              <a:spAutoFit/>
            </a:bodyPr>
            <a:lstStyle/>
            <a:p>
              <a:r>
                <a:rPr lang="zh-CN" altLang="en-US" sz="2400" dirty="0">
                  <a:solidFill>
                    <a:srgbClr val="FDFDFD"/>
                  </a:solidFill>
                  <a:latin typeface="微软雅黑" pitchFamily="34" charset="-122"/>
                  <a:ea typeface="微软雅黑" pitchFamily="34" charset="-122"/>
                </a:rPr>
                <a:t>紧贴专业</a:t>
              </a:r>
              <a:endParaRPr lang="en-US" altLang="zh-CN" sz="2400" dirty="0">
                <a:solidFill>
                  <a:srgbClr val="FDFDFD"/>
                </a:solidFill>
                <a:latin typeface="微软雅黑" pitchFamily="34" charset="-122"/>
                <a:ea typeface="微软雅黑" pitchFamily="34" charset="-122"/>
              </a:endParaRPr>
            </a:p>
          </p:txBody>
        </p:sp>
      </p:grpSp>
      <p:grpSp>
        <p:nvGrpSpPr>
          <p:cNvPr id="35" name="组合 34"/>
          <p:cNvGrpSpPr/>
          <p:nvPr/>
        </p:nvGrpSpPr>
        <p:grpSpPr>
          <a:xfrm>
            <a:off x="1252683" y="3122623"/>
            <a:ext cx="2563817" cy="790848"/>
            <a:chOff x="1670244" y="4163497"/>
            <a:chExt cx="3418422" cy="1054464"/>
          </a:xfrm>
          <a:solidFill>
            <a:srgbClr val="FFC000"/>
          </a:solidFill>
        </p:grpSpPr>
        <p:sp>
          <p:nvSpPr>
            <p:cNvPr id="36" name="五边形 35"/>
            <p:cNvSpPr/>
            <p:nvPr/>
          </p:nvSpPr>
          <p:spPr>
            <a:xfrm>
              <a:off x="1670244" y="4163497"/>
              <a:ext cx="3418422" cy="1054464"/>
            </a:xfrm>
            <a:prstGeom prst="homePlate">
              <a:avLst/>
            </a:prstGeom>
            <a:solidFill>
              <a:srgbClr val="FC9A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TextBox 20"/>
            <p:cNvSpPr txBox="1"/>
            <p:nvPr/>
          </p:nvSpPr>
          <p:spPr>
            <a:xfrm>
              <a:off x="2773336" y="4443258"/>
              <a:ext cx="1887696" cy="615553"/>
            </a:xfrm>
            <a:prstGeom prst="rect">
              <a:avLst/>
            </a:prstGeom>
            <a:noFill/>
          </p:spPr>
          <p:txBody>
            <a:bodyPr wrap="none" rtlCol="0">
              <a:spAutoFit/>
            </a:bodyPr>
            <a:lstStyle/>
            <a:p>
              <a:r>
                <a:rPr lang="zh-CN" altLang="en-US" sz="2400" dirty="0">
                  <a:solidFill>
                    <a:srgbClr val="FDFDFD"/>
                  </a:solidFill>
                  <a:latin typeface="微软雅黑" pitchFamily="34" charset="-122"/>
                  <a:ea typeface="微软雅黑" pitchFamily="34" charset="-122"/>
                </a:rPr>
                <a:t>灵活应用</a:t>
              </a:r>
              <a:endParaRPr lang="en-US" altLang="zh-CN" sz="2400" dirty="0">
                <a:solidFill>
                  <a:srgbClr val="FDFDFD"/>
                </a:solidFill>
                <a:latin typeface="微软雅黑" pitchFamily="34" charset="-122"/>
                <a:ea typeface="微软雅黑" pitchFamily="34" charset="-122"/>
              </a:endParaRPr>
            </a:p>
          </p:txBody>
        </p:sp>
      </p:grpSp>
      <p:grpSp>
        <p:nvGrpSpPr>
          <p:cNvPr id="38" name="组合 37"/>
          <p:cNvGrpSpPr/>
          <p:nvPr/>
        </p:nvGrpSpPr>
        <p:grpSpPr>
          <a:xfrm>
            <a:off x="267153" y="3222163"/>
            <a:ext cx="3524631" cy="1404915"/>
            <a:chOff x="356204" y="4296217"/>
            <a:chExt cx="4699508" cy="1873220"/>
          </a:xfrm>
          <a:solidFill>
            <a:srgbClr val="2E2E2E"/>
          </a:solidFill>
        </p:grpSpPr>
        <p:sp>
          <p:nvSpPr>
            <p:cNvPr id="39" name="任意多边形 38"/>
            <p:cNvSpPr/>
            <p:nvPr/>
          </p:nvSpPr>
          <p:spPr>
            <a:xfrm flipV="1">
              <a:off x="356204" y="4296217"/>
              <a:ext cx="4699508" cy="1873220"/>
            </a:xfrm>
            <a:custGeom>
              <a:avLst/>
              <a:gdLst>
                <a:gd name="connsiteX0" fmla="*/ 0 w 4012577"/>
                <a:gd name="connsiteY0" fmla="*/ 1599410 h 1599410"/>
                <a:gd name="connsiteX1" fmla="*/ 11958 w 4012577"/>
                <a:gd name="connsiteY1" fmla="*/ 1521060 h 1599410"/>
                <a:gd name="connsiteX2" fmla="*/ 931442 w 4012577"/>
                <a:gd name="connsiteY2" fmla="*/ 771659 h 1599410"/>
                <a:gd name="connsiteX3" fmla="*/ 1210539 w 4012577"/>
                <a:gd name="connsiteY3" fmla="*/ 813855 h 1599410"/>
                <a:gd name="connsiteX4" fmla="*/ 1210565 w 4012577"/>
                <a:gd name="connsiteY4" fmla="*/ 813864 h 1599410"/>
                <a:gd name="connsiteX5" fmla="*/ 1576005 w 4012577"/>
                <a:gd name="connsiteY5" fmla="*/ 813864 h 1599410"/>
                <a:gd name="connsiteX6" fmla="*/ 3067145 w 4012577"/>
                <a:gd name="connsiteY6" fmla="*/ 813864 h 1599410"/>
                <a:gd name="connsiteX7" fmla="*/ 3605646 w 4012577"/>
                <a:gd name="connsiteY7" fmla="*/ 813864 h 1599410"/>
                <a:gd name="connsiteX8" fmla="*/ 4012577 w 4012577"/>
                <a:gd name="connsiteY8" fmla="*/ 406933 h 1599410"/>
                <a:gd name="connsiteX9" fmla="*/ 3605646 w 4012577"/>
                <a:gd name="connsiteY9" fmla="*/ 1 h 1599410"/>
                <a:gd name="connsiteX10" fmla="*/ 1646838 w 4012577"/>
                <a:gd name="connsiteY10" fmla="*/ 1 h 1599410"/>
                <a:gd name="connsiteX11" fmla="*/ 1646822 w 4012577"/>
                <a:gd name="connsiteY11" fmla="*/ 0 h 1599410"/>
                <a:gd name="connsiteX12" fmla="*/ 1646801 w 4012577"/>
                <a:gd name="connsiteY12" fmla="*/ 1 h 1599410"/>
                <a:gd name="connsiteX13" fmla="*/ 1576005 w 4012577"/>
                <a:gd name="connsiteY13" fmla="*/ 1 h 1599410"/>
                <a:gd name="connsiteX14" fmla="*/ 1576005 w 4012577"/>
                <a:gd name="connsiteY14" fmla="*/ 3353 h 1599410"/>
                <a:gd name="connsiteX15" fmla="*/ 1488592 w 4012577"/>
                <a:gd name="connsiteY15" fmla="*/ 7492 h 1599410"/>
                <a:gd name="connsiteX16" fmla="*/ 5994 w 4012577"/>
                <a:gd name="connsiteY16" fmla="*/ 1480707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2577" h="1599410">
                  <a:moveTo>
                    <a:pt x="0" y="1599410"/>
                  </a:moveTo>
                  <a:lnTo>
                    <a:pt x="11958" y="1521060"/>
                  </a:lnTo>
                  <a:cubicBezTo>
                    <a:pt x="99475" y="1093378"/>
                    <a:pt x="477888" y="771659"/>
                    <a:pt x="931442" y="771659"/>
                  </a:cubicBezTo>
                  <a:cubicBezTo>
                    <a:pt x="1028632" y="771659"/>
                    <a:pt x="1122372" y="786432"/>
                    <a:pt x="1210539" y="813855"/>
                  </a:cubicBezTo>
                  <a:lnTo>
                    <a:pt x="1210565" y="813864"/>
                  </a:lnTo>
                  <a:lnTo>
                    <a:pt x="1576005" y="813864"/>
                  </a:lnTo>
                  <a:lnTo>
                    <a:pt x="3067145" y="813864"/>
                  </a:lnTo>
                  <a:lnTo>
                    <a:pt x="3605646" y="813864"/>
                  </a:lnTo>
                  <a:lnTo>
                    <a:pt x="4012577" y="406933"/>
                  </a:lnTo>
                  <a:lnTo>
                    <a:pt x="3605646" y="1"/>
                  </a:lnTo>
                  <a:lnTo>
                    <a:pt x="1646838" y="1"/>
                  </a:lnTo>
                  <a:lnTo>
                    <a:pt x="1646822" y="0"/>
                  </a:lnTo>
                  <a:lnTo>
                    <a:pt x="1646801" y="1"/>
                  </a:lnTo>
                  <a:lnTo>
                    <a:pt x="1576005" y="1"/>
                  </a:lnTo>
                  <a:lnTo>
                    <a:pt x="1576005" y="3353"/>
                  </a:lnTo>
                  <a:lnTo>
                    <a:pt x="1488592" y="7492"/>
                  </a:lnTo>
                  <a:cubicBezTo>
                    <a:pt x="707462" y="81841"/>
                    <a:pt x="85178" y="700997"/>
                    <a:pt x="5994" y="1480707"/>
                  </a:cubicBezTo>
                  <a:close/>
                </a:path>
              </a:pathLst>
            </a:custGeom>
            <a:solidFill>
              <a:srgbClr val="FA7F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TextBox 20"/>
            <p:cNvSpPr txBox="1"/>
            <p:nvPr/>
          </p:nvSpPr>
          <p:spPr>
            <a:xfrm>
              <a:off x="2773335" y="5461589"/>
              <a:ext cx="1887696" cy="615553"/>
            </a:xfrm>
            <a:prstGeom prst="rect">
              <a:avLst/>
            </a:prstGeom>
            <a:noFill/>
          </p:spPr>
          <p:txBody>
            <a:bodyPr wrap="none" rtlCol="0">
              <a:spAutoFit/>
            </a:bodyPr>
            <a:lstStyle/>
            <a:p>
              <a:r>
                <a:rPr lang="zh-CN" altLang="en-US" sz="2400" dirty="0">
                  <a:solidFill>
                    <a:srgbClr val="FDFDFD"/>
                  </a:solidFill>
                  <a:latin typeface="微软雅黑" pitchFamily="34" charset="-122"/>
                  <a:ea typeface="微软雅黑" pitchFamily="34" charset="-122"/>
                </a:rPr>
                <a:t>因材施教</a:t>
              </a:r>
              <a:endParaRPr lang="en-US" altLang="zh-CN" sz="2400" dirty="0">
                <a:solidFill>
                  <a:srgbClr val="FDFDFD"/>
                </a:solidFill>
                <a:latin typeface="微软雅黑" pitchFamily="34" charset="-122"/>
                <a:ea typeface="微软雅黑" pitchFamily="34" charset="-122"/>
              </a:endParaRPr>
            </a:p>
          </p:txBody>
        </p:sp>
      </p:grpSp>
      <p:grpSp>
        <p:nvGrpSpPr>
          <p:cNvPr id="41" name="组合 40"/>
          <p:cNvGrpSpPr/>
          <p:nvPr/>
        </p:nvGrpSpPr>
        <p:grpSpPr>
          <a:xfrm>
            <a:off x="256525" y="2268822"/>
            <a:ext cx="1707602" cy="1707602"/>
            <a:chOff x="342034" y="3025096"/>
            <a:chExt cx="2276802" cy="2276802"/>
          </a:xfrm>
        </p:grpSpPr>
        <p:sp>
          <p:nvSpPr>
            <p:cNvPr id="42" name="椭圆 41"/>
            <p:cNvSpPr>
              <a:spLocks noChangeAspect="1"/>
            </p:cNvSpPr>
            <p:nvPr/>
          </p:nvSpPr>
          <p:spPr>
            <a:xfrm>
              <a:off x="342034" y="3025096"/>
              <a:ext cx="2276802" cy="2276802"/>
            </a:xfrm>
            <a:prstGeom prst="ellipse">
              <a:avLst/>
            </a:prstGeom>
            <a:gradFill>
              <a:gsLst>
                <a:gs pos="0">
                  <a:srgbClr val="E2E2E2"/>
                </a:gs>
                <a:gs pos="100000">
                  <a:schemeClr val="bg1"/>
                </a:gs>
              </a:gsLst>
              <a:lin ang="36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3" name="文本框 42"/>
            <p:cNvSpPr txBox="1"/>
            <p:nvPr/>
          </p:nvSpPr>
          <p:spPr>
            <a:xfrm>
              <a:off x="656689" y="3777918"/>
              <a:ext cx="1708159" cy="800218"/>
            </a:xfrm>
            <a:prstGeom prst="rect">
              <a:avLst/>
            </a:prstGeom>
            <a:noFill/>
          </p:spPr>
          <p:txBody>
            <a:bodyPr wrap="none" rtlCol="0">
              <a:spAutoFit/>
            </a:bodyPr>
            <a:lstStyle/>
            <a:p>
              <a:r>
                <a:rPr lang="zh-CN" altLang="en-US" sz="3300" dirty="0">
                  <a:solidFill>
                    <a:schemeClr val="tx1">
                      <a:lumMod val="85000"/>
                      <a:lumOff val="15000"/>
                    </a:schemeClr>
                  </a:solidFill>
                  <a:latin typeface="Microsoft YaHei" panose="020B0503020204020204" pitchFamily="34" charset="-122"/>
                  <a:ea typeface="Microsoft YaHei" panose="020B0503020204020204" pitchFamily="34" charset="-122"/>
                </a:rPr>
                <a:t>特  点</a:t>
              </a:r>
              <a:endParaRPr lang="en-US" altLang="zh-CN" sz="3300" dirty="0">
                <a:solidFill>
                  <a:schemeClr val="tx1">
                    <a:lumMod val="85000"/>
                    <a:lumOff val="15000"/>
                  </a:schemeClr>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466816778"/>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1250"/>
                                        <p:tgtEl>
                                          <p:spTgt spid="41"/>
                                        </p:tgtEl>
                                      </p:cBhvr>
                                    </p:animEffect>
                                  </p:childTnLst>
                                </p:cTn>
                              </p:par>
                            </p:childTnLst>
                          </p:cTn>
                        </p:par>
                        <p:par>
                          <p:cTn id="8" fill="hold">
                            <p:stCondLst>
                              <p:cond delay="125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750"/>
                            </p:stCondLst>
                            <p:childTnLst>
                              <p:par>
                                <p:cTn id="13" presetID="22" presetClass="entr" presetSubtype="8"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750"/>
                            </p:stCondLst>
                            <p:childTnLst>
                              <p:par>
                                <p:cTn id="21" presetID="22" presetClass="entr" presetSubtype="8"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325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nodeType="withEffect">
                                  <p:stCondLst>
                                    <p:cond delay="25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left)">
                                      <p:cBhvr>
                                        <p:cTn id="48" dur="500"/>
                                        <p:tgtEl>
                                          <p:spTgt spid="11"/>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418473" y="2263797"/>
            <a:ext cx="771015" cy="277220"/>
          </a:xfrm>
          <a:custGeom>
            <a:avLst/>
            <a:gdLst>
              <a:gd name="connsiteX0" fmla="*/ 0 w 1070811"/>
              <a:gd name="connsiteY0" fmla="*/ 385011 h 385011"/>
              <a:gd name="connsiteX1" fmla="*/ 324853 w 1070811"/>
              <a:gd name="connsiteY1" fmla="*/ 0 h 385011"/>
              <a:gd name="connsiteX2" fmla="*/ 1070811 w 1070811"/>
              <a:gd name="connsiteY2" fmla="*/ 0 h 385011"/>
              <a:gd name="connsiteX0" fmla="*/ 0 w 1070811"/>
              <a:gd name="connsiteY0" fmla="*/ 385011 h 385011"/>
              <a:gd name="connsiteX1" fmla="*/ 324853 w 1070811"/>
              <a:gd name="connsiteY1" fmla="*/ 0 h 385011"/>
              <a:gd name="connsiteX2" fmla="*/ 1070811 w 1070811"/>
              <a:gd name="connsiteY2" fmla="*/ 0 h 385011"/>
              <a:gd name="connsiteX0" fmla="*/ 0 w 1070811"/>
              <a:gd name="connsiteY0" fmla="*/ 385011 h 385011"/>
              <a:gd name="connsiteX1" fmla="*/ 324853 w 1070811"/>
              <a:gd name="connsiteY1" fmla="*/ 0 h 385011"/>
              <a:gd name="connsiteX2" fmla="*/ 1070811 w 1070811"/>
              <a:gd name="connsiteY2" fmla="*/ 0 h 385011"/>
            </a:gdLst>
            <a:ahLst/>
            <a:cxnLst>
              <a:cxn ang="0">
                <a:pos x="connsiteX0" y="connsiteY0"/>
              </a:cxn>
              <a:cxn ang="0">
                <a:pos x="connsiteX1" y="connsiteY1"/>
              </a:cxn>
              <a:cxn ang="0">
                <a:pos x="connsiteX2" y="connsiteY2"/>
              </a:cxn>
            </a:cxnLst>
            <a:rect l="l" t="t" r="r" b="b"/>
            <a:pathLst>
              <a:path w="1070811" h="385011">
                <a:moveTo>
                  <a:pt x="0" y="385011"/>
                </a:moveTo>
                <a:cubicBezTo>
                  <a:pt x="48126" y="208548"/>
                  <a:pt x="156411" y="8021"/>
                  <a:pt x="324853" y="0"/>
                </a:cubicBezTo>
                <a:lnTo>
                  <a:pt x="1070811"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0" name="任意多边形 9"/>
          <p:cNvSpPr/>
          <p:nvPr/>
        </p:nvSpPr>
        <p:spPr>
          <a:xfrm>
            <a:off x="2089274" y="3130107"/>
            <a:ext cx="511331" cy="753689"/>
          </a:xfrm>
          <a:custGeom>
            <a:avLst/>
            <a:gdLst>
              <a:gd name="connsiteX0" fmla="*/ 709863 w 709863"/>
              <a:gd name="connsiteY0" fmla="*/ 1046747 h 1046747"/>
              <a:gd name="connsiteX1" fmla="*/ 709863 w 709863"/>
              <a:gd name="connsiteY1" fmla="*/ 854242 h 1046747"/>
              <a:gd name="connsiteX2" fmla="*/ 481263 w 709863"/>
              <a:gd name="connsiteY2" fmla="*/ 697832 h 1046747"/>
              <a:gd name="connsiteX3" fmla="*/ 336884 w 709863"/>
              <a:gd name="connsiteY3" fmla="*/ 697832 h 1046747"/>
              <a:gd name="connsiteX4" fmla="*/ 0 w 709863"/>
              <a:gd name="connsiteY4" fmla="*/ 517358 h 1046747"/>
              <a:gd name="connsiteX5" fmla="*/ 0 w 709863"/>
              <a:gd name="connsiteY5" fmla="*/ 0 h 1046747"/>
              <a:gd name="connsiteX0" fmla="*/ 711024 w 711024"/>
              <a:gd name="connsiteY0" fmla="*/ 1046747 h 1046747"/>
              <a:gd name="connsiteX1" fmla="*/ 711024 w 711024"/>
              <a:gd name="connsiteY1" fmla="*/ 854242 h 1046747"/>
              <a:gd name="connsiteX2" fmla="*/ 482424 w 711024"/>
              <a:gd name="connsiteY2" fmla="*/ 697832 h 1046747"/>
              <a:gd name="connsiteX3" fmla="*/ 338045 w 711024"/>
              <a:gd name="connsiteY3" fmla="*/ 697832 h 1046747"/>
              <a:gd name="connsiteX4" fmla="*/ 1161 w 711024"/>
              <a:gd name="connsiteY4" fmla="*/ 517358 h 1046747"/>
              <a:gd name="connsiteX5" fmla="*/ 1161 w 711024"/>
              <a:gd name="connsiteY5" fmla="*/ 0 h 1046747"/>
              <a:gd name="connsiteX0" fmla="*/ 711024 w 711024"/>
              <a:gd name="connsiteY0" fmla="*/ 1046747 h 1046747"/>
              <a:gd name="connsiteX1" fmla="*/ 711024 w 711024"/>
              <a:gd name="connsiteY1" fmla="*/ 854242 h 1046747"/>
              <a:gd name="connsiteX2" fmla="*/ 482424 w 711024"/>
              <a:gd name="connsiteY2" fmla="*/ 697832 h 1046747"/>
              <a:gd name="connsiteX3" fmla="*/ 338045 w 711024"/>
              <a:gd name="connsiteY3" fmla="*/ 697832 h 1046747"/>
              <a:gd name="connsiteX4" fmla="*/ 1161 w 711024"/>
              <a:gd name="connsiteY4" fmla="*/ 517358 h 1046747"/>
              <a:gd name="connsiteX5" fmla="*/ 1161 w 711024"/>
              <a:gd name="connsiteY5" fmla="*/ 0 h 1046747"/>
              <a:gd name="connsiteX0" fmla="*/ 711024 w 712634"/>
              <a:gd name="connsiteY0" fmla="*/ 1046747 h 1046747"/>
              <a:gd name="connsiteX1" fmla="*/ 711024 w 712634"/>
              <a:gd name="connsiteY1" fmla="*/ 854242 h 1046747"/>
              <a:gd name="connsiteX2" fmla="*/ 482424 w 712634"/>
              <a:gd name="connsiteY2" fmla="*/ 697832 h 1046747"/>
              <a:gd name="connsiteX3" fmla="*/ 338045 w 712634"/>
              <a:gd name="connsiteY3" fmla="*/ 697832 h 1046747"/>
              <a:gd name="connsiteX4" fmla="*/ 1161 w 712634"/>
              <a:gd name="connsiteY4" fmla="*/ 517358 h 1046747"/>
              <a:gd name="connsiteX5" fmla="*/ 1161 w 712634"/>
              <a:gd name="connsiteY5" fmla="*/ 0 h 1046747"/>
              <a:gd name="connsiteX0" fmla="*/ 710066 w 711676"/>
              <a:gd name="connsiteY0" fmla="*/ 1046747 h 1046747"/>
              <a:gd name="connsiteX1" fmla="*/ 710066 w 711676"/>
              <a:gd name="connsiteY1" fmla="*/ 854242 h 1046747"/>
              <a:gd name="connsiteX2" fmla="*/ 481466 w 711676"/>
              <a:gd name="connsiteY2" fmla="*/ 697832 h 1046747"/>
              <a:gd name="connsiteX3" fmla="*/ 337087 w 711676"/>
              <a:gd name="connsiteY3" fmla="*/ 697832 h 1046747"/>
              <a:gd name="connsiteX4" fmla="*/ 203 w 711676"/>
              <a:gd name="connsiteY4" fmla="*/ 517358 h 1046747"/>
              <a:gd name="connsiteX5" fmla="*/ 203 w 711676"/>
              <a:gd name="connsiteY5" fmla="*/ 0 h 1046747"/>
              <a:gd name="connsiteX0" fmla="*/ 710087 w 711697"/>
              <a:gd name="connsiteY0" fmla="*/ 1046747 h 1046747"/>
              <a:gd name="connsiteX1" fmla="*/ 710087 w 711697"/>
              <a:gd name="connsiteY1" fmla="*/ 854242 h 1046747"/>
              <a:gd name="connsiteX2" fmla="*/ 481487 w 711697"/>
              <a:gd name="connsiteY2" fmla="*/ 697832 h 1046747"/>
              <a:gd name="connsiteX3" fmla="*/ 337108 w 711697"/>
              <a:gd name="connsiteY3" fmla="*/ 697832 h 1046747"/>
              <a:gd name="connsiteX4" fmla="*/ 224 w 711697"/>
              <a:gd name="connsiteY4" fmla="*/ 517358 h 1046747"/>
              <a:gd name="connsiteX5" fmla="*/ 224 w 711697"/>
              <a:gd name="connsiteY5" fmla="*/ 0 h 1046747"/>
              <a:gd name="connsiteX0" fmla="*/ 709863 w 711473"/>
              <a:gd name="connsiteY0" fmla="*/ 1046747 h 1046747"/>
              <a:gd name="connsiteX1" fmla="*/ 709863 w 711473"/>
              <a:gd name="connsiteY1" fmla="*/ 854242 h 1046747"/>
              <a:gd name="connsiteX2" fmla="*/ 481263 w 711473"/>
              <a:gd name="connsiteY2" fmla="*/ 697832 h 1046747"/>
              <a:gd name="connsiteX3" fmla="*/ 336884 w 711473"/>
              <a:gd name="connsiteY3" fmla="*/ 697832 h 1046747"/>
              <a:gd name="connsiteX4" fmla="*/ 0 w 711473"/>
              <a:gd name="connsiteY4" fmla="*/ 517358 h 1046747"/>
              <a:gd name="connsiteX5" fmla="*/ 0 w 711473"/>
              <a:gd name="connsiteY5" fmla="*/ 0 h 1046747"/>
              <a:gd name="connsiteX0" fmla="*/ 709863 w 710152"/>
              <a:gd name="connsiteY0" fmla="*/ 1046747 h 1046747"/>
              <a:gd name="connsiteX1" fmla="*/ 709863 w 710152"/>
              <a:gd name="connsiteY1" fmla="*/ 854242 h 1046747"/>
              <a:gd name="connsiteX2" fmla="*/ 481263 w 710152"/>
              <a:gd name="connsiteY2" fmla="*/ 697832 h 1046747"/>
              <a:gd name="connsiteX3" fmla="*/ 336884 w 710152"/>
              <a:gd name="connsiteY3" fmla="*/ 697832 h 1046747"/>
              <a:gd name="connsiteX4" fmla="*/ 0 w 710152"/>
              <a:gd name="connsiteY4" fmla="*/ 517358 h 1046747"/>
              <a:gd name="connsiteX5" fmla="*/ 0 w 710152"/>
              <a:gd name="connsiteY5" fmla="*/ 0 h 104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152" h="1046747">
                <a:moveTo>
                  <a:pt x="709863" y="1046747"/>
                </a:moveTo>
                <a:lnTo>
                  <a:pt x="709863" y="854242"/>
                </a:lnTo>
                <a:cubicBezTo>
                  <a:pt x="717884" y="693820"/>
                  <a:pt x="557463" y="725905"/>
                  <a:pt x="481263" y="697832"/>
                </a:cubicBezTo>
                <a:lnTo>
                  <a:pt x="336884" y="697832"/>
                </a:lnTo>
                <a:cubicBezTo>
                  <a:pt x="200526" y="685800"/>
                  <a:pt x="4010" y="673769"/>
                  <a:pt x="0" y="517358"/>
                </a:cubicBez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1" name="任意多边形 10"/>
          <p:cNvSpPr/>
          <p:nvPr/>
        </p:nvSpPr>
        <p:spPr>
          <a:xfrm>
            <a:off x="4177081" y="2471711"/>
            <a:ext cx="520224" cy="831657"/>
          </a:xfrm>
          <a:custGeom>
            <a:avLst/>
            <a:gdLst>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2402"/>
              <a:gd name="connsiteY0" fmla="*/ 0 h 1155032"/>
              <a:gd name="connsiteX1" fmla="*/ 0 w 722402"/>
              <a:gd name="connsiteY1" fmla="*/ 300790 h 1155032"/>
              <a:gd name="connsiteX2" fmla="*/ 252663 w 722402"/>
              <a:gd name="connsiteY2" fmla="*/ 529390 h 1155032"/>
              <a:gd name="connsiteX3" fmla="*/ 433136 w 722402"/>
              <a:gd name="connsiteY3" fmla="*/ 529390 h 1155032"/>
              <a:gd name="connsiteX4" fmla="*/ 721894 w 722402"/>
              <a:gd name="connsiteY4" fmla="*/ 745958 h 1155032"/>
              <a:gd name="connsiteX5" fmla="*/ 721894 w 722402"/>
              <a:gd name="connsiteY5" fmla="*/ 1155032 h 1155032"/>
              <a:gd name="connsiteX0" fmla="*/ 0 w 722503"/>
              <a:gd name="connsiteY0" fmla="*/ 0 h 1155032"/>
              <a:gd name="connsiteX1" fmla="*/ 0 w 722503"/>
              <a:gd name="connsiteY1" fmla="*/ 300790 h 1155032"/>
              <a:gd name="connsiteX2" fmla="*/ 252663 w 722503"/>
              <a:gd name="connsiteY2" fmla="*/ 529390 h 1155032"/>
              <a:gd name="connsiteX3" fmla="*/ 433136 w 722503"/>
              <a:gd name="connsiteY3" fmla="*/ 529390 h 1155032"/>
              <a:gd name="connsiteX4" fmla="*/ 721894 w 722503"/>
              <a:gd name="connsiteY4" fmla="*/ 745958 h 1155032"/>
              <a:gd name="connsiteX5" fmla="*/ 721894 w 722503"/>
              <a:gd name="connsiteY5" fmla="*/ 1155032 h 1155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503" h="1155032">
                <a:moveTo>
                  <a:pt x="0" y="0"/>
                </a:moveTo>
                <a:lnTo>
                  <a:pt x="0" y="300790"/>
                </a:lnTo>
                <a:cubicBezTo>
                  <a:pt x="12032" y="437148"/>
                  <a:pt x="144379" y="525379"/>
                  <a:pt x="252663" y="529390"/>
                </a:cubicBezTo>
                <a:lnTo>
                  <a:pt x="433136" y="529390"/>
                </a:lnTo>
                <a:cubicBezTo>
                  <a:pt x="565484" y="541421"/>
                  <a:pt x="733925" y="589548"/>
                  <a:pt x="721894" y="745958"/>
                </a:cubicBezTo>
                <a:lnTo>
                  <a:pt x="721894" y="1155032"/>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65000"/>
                  <a:lumOff val="35000"/>
                </a:schemeClr>
              </a:solidFill>
            </a:endParaRPr>
          </a:p>
        </p:txBody>
      </p:sp>
      <p:sp>
        <p:nvSpPr>
          <p:cNvPr id="12" name="任意多边形 11"/>
          <p:cNvSpPr/>
          <p:nvPr/>
        </p:nvSpPr>
        <p:spPr>
          <a:xfrm>
            <a:off x="5693122" y="3112781"/>
            <a:ext cx="805668" cy="649732"/>
          </a:xfrm>
          <a:custGeom>
            <a:avLst/>
            <a:gdLst>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Lst>
            <a:ahLst/>
            <a:cxnLst>
              <a:cxn ang="0">
                <a:pos x="connsiteX0" y="connsiteY0"/>
              </a:cxn>
              <a:cxn ang="0">
                <a:pos x="connsiteX1" y="connsiteY1"/>
              </a:cxn>
              <a:cxn ang="0">
                <a:pos x="connsiteX2" y="connsiteY2"/>
              </a:cxn>
              <a:cxn ang="0">
                <a:pos x="connsiteX3" y="connsiteY3"/>
              </a:cxn>
            </a:cxnLst>
            <a:rect l="l" t="t" r="r" b="b"/>
            <a:pathLst>
              <a:path w="1118937" h="902368">
                <a:moveTo>
                  <a:pt x="0" y="902368"/>
                </a:moveTo>
                <a:lnTo>
                  <a:pt x="770021" y="902368"/>
                </a:lnTo>
                <a:cubicBezTo>
                  <a:pt x="934452" y="902368"/>
                  <a:pt x="1110917" y="878305"/>
                  <a:pt x="1118937" y="577516"/>
                </a:cubicBezTo>
                <a:lnTo>
                  <a:pt x="1118937"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3" name="任意多边形 12"/>
          <p:cNvSpPr/>
          <p:nvPr/>
        </p:nvSpPr>
        <p:spPr>
          <a:xfrm>
            <a:off x="6653512" y="1752676"/>
            <a:ext cx="0" cy="511122"/>
          </a:xfrm>
          <a:custGeom>
            <a:avLst/>
            <a:gdLst>
              <a:gd name="connsiteX0" fmla="*/ 0 w 0"/>
              <a:gd name="connsiteY0" fmla="*/ 709863 h 709863"/>
              <a:gd name="connsiteX1" fmla="*/ 0 w 0"/>
              <a:gd name="connsiteY1" fmla="*/ 0 h 709863"/>
            </a:gdLst>
            <a:ahLst/>
            <a:cxnLst>
              <a:cxn ang="0">
                <a:pos x="connsiteX0" y="connsiteY0"/>
              </a:cxn>
              <a:cxn ang="0">
                <a:pos x="connsiteX1" y="connsiteY1"/>
              </a:cxn>
            </a:cxnLst>
            <a:rect l="l" t="t" r="r" b="b"/>
            <a:pathLst>
              <a:path h="709863">
                <a:moveTo>
                  <a:pt x="0" y="709863"/>
                </a:move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nvGrpSpPr>
          <p:cNvPr id="14" name="组合 13"/>
          <p:cNvGrpSpPr/>
          <p:nvPr/>
        </p:nvGrpSpPr>
        <p:grpSpPr>
          <a:xfrm>
            <a:off x="2112376" y="3526005"/>
            <a:ext cx="1872109" cy="1049168"/>
            <a:chOff x="2516183" y="4995253"/>
            <a:chExt cx="2496145" cy="1398891"/>
          </a:xfrm>
        </p:grpSpPr>
        <p:sp>
          <p:nvSpPr>
            <p:cNvPr id="15" name="任意多边形 14"/>
            <p:cNvSpPr>
              <a:spLocks/>
            </p:cNvSpPr>
            <p:nvPr/>
          </p:nvSpPr>
          <p:spPr bwMode="auto">
            <a:xfrm>
              <a:off x="2516183" y="4995253"/>
              <a:ext cx="2496145" cy="138956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16" name="文本框 15"/>
            <p:cNvSpPr txBox="1"/>
            <p:nvPr/>
          </p:nvSpPr>
          <p:spPr>
            <a:xfrm>
              <a:off x="3230650" y="5286148"/>
              <a:ext cx="1071233" cy="1107996"/>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任务</a:t>
              </a:r>
              <a:endParaRPr lang="en-US" altLang="zh-CN" sz="2400" b="1" dirty="0">
                <a:solidFill>
                  <a:srgbClr val="FDFDFD"/>
                </a:solidFill>
                <a:latin typeface="幼圆" panose="02010509060101010101" pitchFamily="49" charset="-122"/>
                <a:ea typeface="幼圆" panose="02010509060101010101" pitchFamily="49" charset="-122"/>
              </a:endParaRPr>
            </a:p>
            <a:p>
              <a:r>
                <a:rPr lang="zh-CN" altLang="en-US" sz="2400" b="1" dirty="0">
                  <a:solidFill>
                    <a:srgbClr val="FDFDFD"/>
                  </a:solidFill>
                  <a:latin typeface="幼圆" panose="02010509060101010101" pitchFamily="49" charset="-122"/>
                  <a:ea typeface="幼圆" panose="02010509060101010101" pitchFamily="49" charset="-122"/>
                </a:rPr>
                <a:t>导入</a:t>
              </a:r>
            </a:p>
          </p:txBody>
        </p:sp>
      </p:grpSp>
      <p:grpSp>
        <p:nvGrpSpPr>
          <p:cNvPr id="17" name="组合 16"/>
          <p:cNvGrpSpPr/>
          <p:nvPr/>
        </p:nvGrpSpPr>
        <p:grpSpPr>
          <a:xfrm>
            <a:off x="1491522" y="2328946"/>
            <a:ext cx="1291738" cy="726354"/>
            <a:chOff x="1688378" y="3399173"/>
            <a:chExt cx="1722317" cy="968471"/>
          </a:xfrm>
        </p:grpSpPr>
        <p:sp>
          <p:nvSpPr>
            <p:cNvPr id="18" name="任意多边形 17"/>
            <p:cNvSpPr>
              <a:spLocks/>
            </p:cNvSpPr>
            <p:nvPr/>
          </p:nvSpPr>
          <p:spPr bwMode="auto">
            <a:xfrm>
              <a:off x="1688378" y="3399173"/>
              <a:ext cx="1722317" cy="958789"/>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19" name="文本框 18"/>
            <p:cNvSpPr txBox="1"/>
            <p:nvPr/>
          </p:nvSpPr>
          <p:spPr>
            <a:xfrm>
              <a:off x="2114470" y="3505870"/>
              <a:ext cx="866049" cy="861774"/>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尝试</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探究</a:t>
              </a:r>
            </a:p>
          </p:txBody>
        </p:sp>
      </p:grpSp>
      <p:grpSp>
        <p:nvGrpSpPr>
          <p:cNvPr id="20" name="组合 19"/>
          <p:cNvGrpSpPr/>
          <p:nvPr/>
        </p:nvGrpSpPr>
        <p:grpSpPr>
          <a:xfrm>
            <a:off x="3336091" y="1648717"/>
            <a:ext cx="1561887" cy="869480"/>
            <a:chOff x="4147803" y="2492204"/>
            <a:chExt cx="2082516" cy="1159306"/>
          </a:xfrm>
        </p:grpSpPr>
        <p:sp>
          <p:nvSpPr>
            <p:cNvPr id="21" name="任意多边形 20"/>
            <p:cNvSpPr>
              <a:spLocks/>
            </p:cNvSpPr>
            <p:nvPr/>
          </p:nvSpPr>
          <p:spPr bwMode="auto">
            <a:xfrm>
              <a:off x="4147803" y="2492204"/>
              <a:ext cx="2082516" cy="1159306"/>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26" name="文本框 25"/>
            <p:cNvSpPr txBox="1"/>
            <p:nvPr/>
          </p:nvSpPr>
          <p:spPr>
            <a:xfrm>
              <a:off x="4757882" y="2645979"/>
              <a:ext cx="968641" cy="984885"/>
            </a:xfrm>
            <a:prstGeom prst="rect">
              <a:avLst/>
            </a:prstGeom>
            <a:noFill/>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技能</a:t>
              </a:r>
              <a:endParaRPr lang="en-US" altLang="zh-CN" sz="2100" b="1" dirty="0">
                <a:solidFill>
                  <a:srgbClr val="FDFDFD"/>
                </a:solidFill>
                <a:latin typeface="幼圆" panose="02010509060101010101" pitchFamily="49" charset="-122"/>
                <a:ea typeface="幼圆" panose="02010509060101010101" pitchFamily="49" charset="-122"/>
              </a:endParaRPr>
            </a:p>
            <a:p>
              <a:r>
                <a:rPr lang="zh-CN" altLang="en-US" sz="2100" b="1" dirty="0">
                  <a:solidFill>
                    <a:srgbClr val="FDFDFD"/>
                  </a:solidFill>
                  <a:latin typeface="幼圆" panose="02010509060101010101" pitchFamily="49" charset="-122"/>
                  <a:ea typeface="幼圆" panose="02010509060101010101" pitchFamily="49" charset="-122"/>
                </a:rPr>
                <a:t>培训</a:t>
              </a:r>
            </a:p>
          </p:txBody>
        </p:sp>
      </p:grpSp>
      <p:grpSp>
        <p:nvGrpSpPr>
          <p:cNvPr id="27" name="组合 26"/>
          <p:cNvGrpSpPr/>
          <p:nvPr/>
        </p:nvGrpSpPr>
        <p:grpSpPr>
          <a:xfrm>
            <a:off x="4419648" y="3161854"/>
            <a:ext cx="1338864" cy="745326"/>
            <a:chOff x="5592546" y="4509719"/>
            <a:chExt cx="1785152" cy="993768"/>
          </a:xfrm>
        </p:grpSpPr>
        <p:sp>
          <p:nvSpPr>
            <p:cNvPr id="28" name="任意多边形 27"/>
            <p:cNvSpPr>
              <a:spLocks/>
            </p:cNvSpPr>
            <p:nvPr/>
          </p:nvSpPr>
          <p:spPr bwMode="auto">
            <a:xfrm>
              <a:off x="5592546" y="4509719"/>
              <a:ext cx="1785152" cy="993768"/>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29" name="文本框 28"/>
            <p:cNvSpPr txBox="1"/>
            <p:nvPr/>
          </p:nvSpPr>
          <p:spPr>
            <a:xfrm>
              <a:off x="6072285" y="4636824"/>
              <a:ext cx="866049" cy="861775"/>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作业</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布置</a:t>
              </a:r>
            </a:p>
          </p:txBody>
        </p:sp>
      </p:grpSp>
      <p:grpSp>
        <p:nvGrpSpPr>
          <p:cNvPr id="30" name="组合 29"/>
          <p:cNvGrpSpPr/>
          <p:nvPr/>
        </p:nvGrpSpPr>
        <p:grpSpPr>
          <a:xfrm>
            <a:off x="5844094" y="2319116"/>
            <a:ext cx="1309392" cy="729622"/>
            <a:chOff x="7491807" y="3386069"/>
            <a:chExt cx="1745856" cy="972829"/>
          </a:xfrm>
        </p:grpSpPr>
        <p:sp>
          <p:nvSpPr>
            <p:cNvPr id="31" name="任意多边形 30"/>
            <p:cNvSpPr>
              <a:spLocks/>
            </p:cNvSpPr>
            <p:nvPr/>
          </p:nvSpPr>
          <p:spPr bwMode="auto">
            <a:xfrm>
              <a:off x="7491807" y="3386069"/>
              <a:ext cx="1745856" cy="971893"/>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32" name="文本框 31"/>
            <p:cNvSpPr txBox="1"/>
            <p:nvPr/>
          </p:nvSpPr>
          <p:spPr>
            <a:xfrm>
              <a:off x="7963022" y="3497124"/>
              <a:ext cx="866049" cy="861774"/>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成果</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展示</a:t>
              </a:r>
            </a:p>
          </p:txBody>
        </p:sp>
      </p:grpSp>
      <p:grpSp>
        <p:nvGrpSpPr>
          <p:cNvPr id="33" name="组合 32"/>
          <p:cNvGrpSpPr/>
          <p:nvPr/>
        </p:nvGrpSpPr>
        <p:grpSpPr>
          <a:xfrm>
            <a:off x="5964685" y="827962"/>
            <a:ext cx="1486172" cy="827330"/>
            <a:chOff x="7652596" y="1397863"/>
            <a:chExt cx="1981562" cy="1103107"/>
          </a:xfrm>
        </p:grpSpPr>
        <p:sp>
          <p:nvSpPr>
            <p:cNvPr id="34" name="任意多边形 33"/>
            <p:cNvSpPr>
              <a:spLocks/>
            </p:cNvSpPr>
            <p:nvPr/>
          </p:nvSpPr>
          <p:spPr bwMode="auto">
            <a:xfrm>
              <a:off x="7652596" y="1397863"/>
              <a:ext cx="1981562" cy="110310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06A62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35" name="文本框 34"/>
            <p:cNvSpPr txBox="1"/>
            <p:nvPr/>
          </p:nvSpPr>
          <p:spPr>
            <a:xfrm>
              <a:off x="8226048" y="1606928"/>
              <a:ext cx="866049" cy="861775"/>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总结</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回顾</a:t>
              </a:r>
            </a:p>
          </p:txBody>
        </p:sp>
      </p:grpSp>
    </p:spTree>
    <p:extLst>
      <p:ext uri="{BB962C8B-B14F-4D97-AF65-F5344CB8AC3E}">
        <p14:creationId xmlns:p14="http://schemas.microsoft.com/office/powerpoint/2010/main" val="1774273313"/>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1483814"/>
            <a:ext cx="2567174" cy="756000"/>
            <a:chOff x="1482107" y="1790281"/>
            <a:chExt cx="3422899" cy="1008000"/>
          </a:xfrm>
        </p:grpSpPr>
        <p:sp>
          <p:nvSpPr>
            <p:cNvPr id="10" name="椭圆 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1" name="椭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2" name="任意多边形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700378" y="2011356"/>
              <a:ext cx="3135902" cy="553997"/>
            </a:xfrm>
            <a:prstGeom prst="rect">
              <a:avLst/>
            </a:prstGeom>
            <a:noFill/>
            <a:effectLst/>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查阅相关学习资料</a:t>
              </a:r>
              <a:endParaRPr lang="en-US" altLang="zh-CN" sz="2100" b="1" dirty="0">
                <a:solidFill>
                  <a:srgbClr val="FDFDFD"/>
                </a:solidFill>
                <a:latin typeface="幼圆" panose="02010509060101010101" pitchFamily="49" charset="-122"/>
                <a:ea typeface="幼圆" panose="02010509060101010101" pitchFamily="49" charset="-122"/>
              </a:endParaRPr>
            </a:p>
          </p:txBody>
        </p:sp>
      </p:grpSp>
      <p:grpSp>
        <p:nvGrpSpPr>
          <p:cNvPr id="14" name="组合 13"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2752498"/>
            <a:ext cx="2651283" cy="756000"/>
            <a:chOff x="1482107" y="3481860"/>
            <a:chExt cx="3535044" cy="1008000"/>
          </a:xfrm>
        </p:grpSpPr>
        <p:sp>
          <p:nvSpPr>
            <p:cNvPr id="15" name="椭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6" name="椭圆 1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7" name="任意多边形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8" name="文本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520039" y="3724251"/>
              <a:ext cx="3497112" cy="553997"/>
            </a:xfrm>
            <a:prstGeom prst="rect">
              <a:avLst/>
            </a:prstGeom>
            <a:noFill/>
            <a:effectLst/>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做好相关的自学笔记</a:t>
              </a:r>
              <a:endParaRPr lang="en-US" altLang="zh-CN" sz="2100" b="1" dirty="0">
                <a:solidFill>
                  <a:srgbClr val="FDFDFD"/>
                </a:solidFill>
                <a:latin typeface="幼圆" panose="02010509060101010101" pitchFamily="49" charset="-122"/>
                <a:ea typeface="幼圆" panose="02010509060101010101" pitchFamily="49" charset="-122"/>
              </a:endParaRPr>
            </a:p>
          </p:txBody>
        </p:sp>
      </p:grpSp>
      <p:grpSp>
        <p:nvGrpSpPr>
          <p:cNvPr id="19" name="组合 1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4035155"/>
            <a:ext cx="2567174" cy="756000"/>
            <a:chOff x="1482107" y="5192069"/>
            <a:chExt cx="3422899" cy="1008000"/>
          </a:xfrm>
        </p:grpSpPr>
        <p:sp>
          <p:nvSpPr>
            <p:cNvPr id="20" name="椭圆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1" name="椭圆 2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6" name="任意多边形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C9A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612807" y="5415829"/>
              <a:ext cx="3135902" cy="553997"/>
            </a:xfrm>
            <a:prstGeom prst="rect">
              <a:avLst/>
            </a:prstGeom>
            <a:noFill/>
            <a:effectLst/>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记录自学不懂之处</a:t>
              </a:r>
              <a:endParaRPr lang="en-US" altLang="zh-CN" sz="2100" b="1" dirty="0">
                <a:solidFill>
                  <a:srgbClr val="FDFDFD"/>
                </a:solidFill>
                <a:latin typeface="幼圆" panose="02010509060101010101" pitchFamily="49" charset="-122"/>
                <a:ea typeface="幼圆" panose="02010509060101010101" pitchFamily="49" charset="-122"/>
              </a:endParaRPr>
            </a:p>
          </p:txBody>
        </p:sp>
      </p:grpSp>
      <p:sp>
        <p:nvSpPr>
          <p:cNvPr id="28" name="文本框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3" y="1613025"/>
            <a:ext cx="4493538" cy="646331"/>
          </a:xfrm>
          <a:prstGeom prst="rect">
            <a:avLst/>
          </a:prstGeom>
          <a:noFill/>
          <a:effectLst/>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3" y="2851509"/>
            <a:ext cx="4493538" cy="646331"/>
          </a:xfrm>
          <a:prstGeom prst="rect">
            <a:avLst/>
          </a:prstGeom>
          <a:noFill/>
          <a:effectLst/>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3" y="4144825"/>
            <a:ext cx="4493538" cy="646331"/>
          </a:xfrm>
          <a:prstGeom prst="rect">
            <a:avLst/>
          </a:prstGeom>
          <a:noFill/>
          <a:effectLst/>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44595324"/>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1000" fill="hold"/>
                                        <p:tgtEl>
                                          <p:spTgt spid="14"/>
                                        </p:tgtEl>
                                        <p:attrNameLst>
                                          <p:attrName>ppt_x</p:attrName>
                                        </p:attrNameLst>
                                      </p:cBhvr>
                                      <p:tavLst>
                                        <p:tav tm="0">
                                          <p:val>
                                            <p:strVal val="0-#ppt_w/2"/>
                                          </p:val>
                                        </p:tav>
                                        <p:tav tm="100000">
                                          <p:val>
                                            <p:strVal val="#ppt_x"/>
                                          </p:val>
                                        </p:tav>
                                      </p:tavLst>
                                    </p:anim>
                                    <p:anim calcmode="lin" valueType="num">
                                      <p:cBhvr additive="base">
                                        <p:cTn id="17" dur="1000" fill="hold"/>
                                        <p:tgtEl>
                                          <p:spTgt spid="14"/>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1+#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1000" fill="hold"/>
                                        <p:tgtEl>
                                          <p:spTgt spid="19"/>
                                        </p:tgtEl>
                                        <p:attrNameLst>
                                          <p:attrName>ppt_x</p:attrName>
                                        </p:attrNameLst>
                                      </p:cBhvr>
                                      <p:tavLst>
                                        <p:tav tm="0">
                                          <p:val>
                                            <p:strVal val="0-#ppt_w/2"/>
                                          </p:val>
                                        </p:tav>
                                        <p:tav tm="100000">
                                          <p:val>
                                            <p:strVal val="#ppt_x"/>
                                          </p:val>
                                        </p:tav>
                                      </p:tavLst>
                                    </p:anim>
                                    <p:anim calcmode="lin" valueType="num">
                                      <p:cBhvr additive="base">
                                        <p:cTn id="26" dur="100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1000" fill="hold"/>
                                        <p:tgtEl>
                                          <p:spTgt spid="30"/>
                                        </p:tgtEl>
                                        <p:attrNameLst>
                                          <p:attrName>ppt_x</p:attrName>
                                        </p:attrNameLst>
                                      </p:cBhvr>
                                      <p:tavLst>
                                        <p:tav tm="0">
                                          <p:val>
                                            <p:strVal val="1+#ppt_w/2"/>
                                          </p:val>
                                        </p:tav>
                                        <p:tav tm="100000">
                                          <p:val>
                                            <p:strVal val="#ppt_x"/>
                                          </p:val>
                                        </p:tav>
                                      </p:tavLst>
                                    </p:anim>
                                    <p:anim calcmode="lin" valueType="num">
                                      <p:cBhvr additive="base">
                                        <p:cTn id="30"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2991319" y="1396489"/>
            <a:ext cx="2405063" cy="348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43" name="组合 4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414786" y="1661194"/>
            <a:ext cx="1443038" cy="3022997"/>
            <a:chOff x="1661530" y="2239405"/>
            <a:chExt cx="1924050" cy="4030663"/>
          </a:xfrm>
          <a:solidFill>
            <a:srgbClr val="75CF2C"/>
          </a:solidFill>
        </p:grpSpPr>
        <p:sp>
          <p:nvSpPr>
            <p:cNvPr id="44" name="Freeform 47"/>
            <p:cNvSpPr>
              <a:spLocks/>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Oval 48"/>
            <p:cNvSpPr>
              <a:spLocks noChangeArrowheads="1"/>
            </p:cNvSpPr>
            <p:nvPr/>
          </p:nvSpPr>
          <p:spPr bwMode="auto">
            <a:xfrm flipH="1">
              <a:off x="1909178" y="2239405"/>
              <a:ext cx="804863" cy="803275"/>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49"/>
            <p:cNvSpPr>
              <a:spLocks/>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DFEF6"/>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7" name="组合 4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3826555"/>
            <a:ext cx="1218010" cy="884635"/>
            <a:chOff x="3768337" y="5126553"/>
            <a:chExt cx="1624013" cy="1179513"/>
          </a:xfrm>
          <a:solidFill>
            <a:srgbClr val="FA7FB3"/>
          </a:solidFill>
        </p:grpSpPr>
        <p:sp>
          <p:nvSpPr>
            <p:cNvPr id="48" name="Freeform 53"/>
            <p:cNvSpPr>
              <a:spLocks/>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49" name="组合 48"/>
            <p:cNvGrpSpPr/>
            <p:nvPr/>
          </p:nvGrpSpPr>
          <p:grpSpPr>
            <a:xfrm>
              <a:off x="4008050" y="5126553"/>
              <a:ext cx="1384300" cy="906464"/>
              <a:chOff x="4008050" y="5126553"/>
              <a:chExt cx="1384300" cy="906464"/>
            </a:xfrm>
            <a:grpFill/>
          </p:grpSpPr>
          <p:sp>
            <p:nvSpPr>
              <p:cNvPr id="50" name="Freeform 52"/>
              <p:cNvSpPr>
                <a:spLocks/>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54"/>
              <p:cNvSpPr>
                <a:spLocks/>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59"/>
              <p:cNvSpPr>
                <a:spLocks/>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3" name="组合 5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2597302"/>
            <a:ext cx="1218010" cy="899450"/>
            <a:chOff x="3768337" y="3487550"/>
            <a:chExt cx="1624013" cy="1199266"/>
          </a:xfrm>
          <a:solidFill>
            <a:srgbClr val="FC9A0A"/>
          </a:solidFill>
        </p:grpSpPr>
        <p:sp>
          <p:nvSpPr>
            <p:cNvPr id="54" name="Freeform 55"/>
            <p:cNvSpPr>
              <a:spLocks/>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55" name="组合 54"/>
            <p:cNvGrpSpPr/>
            <p:nvPr/>
          </p:nvGrpSpPr>
          <p:grpSpPr>
            <a:xfrm>
              <a:off x="4008050" y="3487550"/>
              <a:ext cx="1384300" cy="921454"/>
              <a:chOff x="4008050" y="3487550"/>
              <a:chExt cx="1384300" cy="921454"/>
            </a:xfrm>
            <a:grpFill/>
          </p:grpSpPr>
          <p:sp>
            <p:nvSpPr>
              <p:cNvPr id="56" name="Freeform 51"/>
              <p:cNvSpPr>
                <a:spLocks/>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56"/>
              <p:cNvSpPr>
                <a:spLocks/>
              </p:cNvSpPr>
              <p:nvPr/>
            </p:nvSpPr>
            <p:spPr bwMode="auto">
              <a:xfrm>
                <a:off x="4717663" y="3808972"/>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0"/>
              <p:cNvSpPr>
                <a:spLocks/>
              </p:cNvSpPr>
              <p:nvPr/>
            </p:nvSpPr>
            <p:spPr bwMode="auto">
              <a:xfrm>
                <a:off x="4008050" y="3896241"/>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9" name="组合 5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1392918"/>
            <a:ext cx="1218010" cy="885825"/>
            <a:chOff x="3768337" y="1881704"/>
            <a:chExt cx="1624013" cy="1181100"/>
          </a:xfrm>
          <a:solidFill>
            <a:srgbClr val="3880FA"/>
          </a:solidFill>
        </p:grpSpPr>
        <p:sp>
          <p:nvSpPr>
            <p:cNvPr id="60" name="Freeform 57"/>
            <p:cNvSpPr>
              <a:spLocks/>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61" name="组合 60"/>
            <p:cNvGrpSpPr/>
            <p:nvPr/>
          </p:nvGrpSpPr>
          <p:grpSpPr>
            <a:xfrm>
              <a:off x="4008050" y="1881704"/>
              <a:ext cx="1384300" cy="903287"/>
              <a:chOff x="4008050" y="1881704"/>
              <a:chExt cx="1384300" cy="903287"/>
            </a:xfrm>
            <a:grpFill/>
          </p:grpSpPr>
          <p:sp>
            <p:nvSpPr>
              <p:cNvPr id="62" name="Freeform 50"/>
              <p:cNvSpPr>
                <a:spLocks/>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58"/>
              <p:cNvSpPr>
                <a:spLocks/>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61"/>
              <p:cNvSpPr>
                <a:spLocks/>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65" name="文本框 6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303806" y="1511287"/>
            <a:ext cx="2339102" cy="1246495"/>
          </a:xfrm>
          <a:prstGeom prst="rect">
            <a:avLst/>
          </a:prstGeom>
          <a:noFill/>
          <a:effectLst/>
        </p:spPr>
        <p:txBody>
          <a:bodyPr wrap="none" rtlCol="0">
            <a:spAutoFit/>
          </a:bodyPr>
          <a:lstStyle/>
          <a:p>
            <a:r>
              <a:rPr lang="zh-CN" altLang="en-US" sz="21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2100" dirty="0">
              <a:solidFill>
                <a:srgbClr val="3880FA"/>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文本框 6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305780" y="2696677"/>
            <a:ext cx="2339102" cy="1246495"/>
          </a:xfrm>
          <a:prstGeom prst="rect">
            <a:avLst/>
          </a:prstGeom>
          <a:noFill/>
          <a:effectLst/>
        </p:spPr>
        <p:txBody>
          <a:bodyPr wrap="none" rtlCol="0">
            <a:spAutoFit/>
          </a:bodyPr>
          <a:lstStyle/>
          <a:p>
            <a:r>
              <a:rPr lang="zh-CN" altLang="en-US" sz="21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2100" dirty="0">
              <a:solidFill>
                <a:srgbClr val="FC9A0A"/>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294408" y="3920089"/>
            <a:ext cx="2339102" cy="1246495"/>
          </a:xfrm>
          <a:prstGeom prst="rect">
            <a:avLst/>
          </a:prstGeom>
          <a:noFill/>
          <a:effectLst/>
        </p:spPr>
        <p:txBody>
          <a:bodyPr wrap="none" rtlCol="0">
            <a:spAutoFit/>
          </a:bodyPr>
          <a:lstStyle/>
          <a:p>
            <a:r>
              <a:rPr lang="zh-CN" altLang="en-US" sz="21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2100" dirty="0">
              <a:solidFill>
                <a:srgbClr val="FA7FB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7796088"/>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10" dur="1000" fill="hold"/>
                                        <p:tgtEl>
                                          <p:spTgt spid="4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3"/>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1000"/>
                                        <p:tgtEl>
                                          <p:spTgt spid="59"/>
                                        </p:tgtEl>
                                      </p:cBhvr>
                                    </p:animEffect>
                                    <p:anim calcmode="lin" valueType="num">
                                      <p:cBhvr>
                                        <p:cTn id="19" dur="1000" fill="hold"/>
                                        <p:tgtEl>
                                          <p:spTgt spid="59"/>
                                        </p:tgtEl>
                                        <p:attrNameLst>
                                          <p:attrName>ppt_x</p:attrName>
                                        </p:attrNameLst>
                                      </p:cBhvr>
                                      <p:tavLst>
                                        <p:tav tm="0">
                                          <p:val>
                                            <p:strVal val="#ppt_x"/>
                                          </p:val>
                                        </p:tav>
                                        <p:tav tm="100000">
                                          <p:val>
                                            <p:strVal val="#ppt_x"/>
                                          </p:val>
                                        </p:tav>
                                      </p:tavLst>
                                    </p:anim>
                                    <p:anim calcmode="lin" valueType="num">
                                      <p:cBhvr>
                                        <p:cTn id="20" dur="900" decel="100000" fill="hold"/>
                                        <p:tgtEl>
                                          <p:spTgt spid="5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1000"/>
                                        <p:tgtEl>
                                          <p:spTgt spid="53"/>
                                        </p:tgtEl>
                                      </p:cBhvr>
                                    </p:animEffect>
                                    <p:anim calcmode="lin" valueType="num">
                                      <p:cBhvr>
                                        <p:cTn id="25" dur="1000" fill="hold"/>
                                        <p:tgtEl>
                                          <p:spTgt spid="53"/>
                                        </p:tgtEl>
                                        <p:attrNameLst>
                                          <p:attrName>ppt_x</p:attrName>
                                        </p:attrNameLst>
                                      </p:cBhvr>
                                      <p:tavLst>
                                        <p:tav tm="0">
                                          <p:val>
                                            <p:strVal val="#ppt_x"/>
                                          </p:val>
                                        </p:tav>
                                        <p:tav tm="100000">
                                          <p:val>
                                            <p:strVal val="#ppt_x"/>
                                          </p:val>
                                        </p:tav>
                                      </p:tavLst>
                                    </p:anim>
                                    <p:anim calcmode="lin" valueType="num">
                                      <p:cBhvr>
                                        <p:cTn id="26" dur="900" decel="100000" fill="hold"/>
                                        <p:tgtEl>
                                          <p:spTgt spid="5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1000"/>
                                        <p:tgtEl>
                                          <p:spTgt spid="47"/>
                                        </p:tgtEl>
                                      </p:cBhvr>
                                    </p:animEffect>
                                    <p:anim calcmode="lin" valueType="num">
                                      <p:cBhvr>
                                        <p:cTn id="31" dur="1000" fill="hold"/>
                                        <p:tgtEl>
                                          <p:spTgt spid="47"/>
                                        </p:tgtEl>
                                        <p:attrNameLst>
                                          <p:attrName>ppt_x</p:attrName>
                                        </p:attrNameLst>
                                      </p:cBhvr>
                                      <p:tavLst>
                                        <p:tav tm="0">
                                          <p:val>
                                            <p:strVal val="#ppt_x"/>
                                          </p:val>
                                        </p:tav>
                                        <p:tav tm="100000">
                                          <p:val>
                                            <p:strVal val="#ppt_x"/>
                                          </p:val>
                                        </p:tav>
                                      </p:tavLst>
                                    </p:anim>
                                    <p:anim calcmode="lin" valueType="num">
                                      <p:cBhvr>
                                        <p:cTn id="32" dur="900" decel="100000" fill="hold"/>
                                        <p:tgtEl>
                                          <p:spTgt spid="47"/>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50" y="0"/>
            <a:ext cx="9144000" cy="51435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249" y="304800"/>
            <a:ext cx="934752" cy="1059824"/>
          </a:xfrm>
          <a:prstGeom prst="rect">
            <a:avLst/>
          </a:prstGeom>
        </p:spPr>
      </p:pic>
      <p:sp>
        <p:nvSpPr>
          <p:cNvPr id="4" name="文本框 3"/>
          <p:cNvSpPr txBox="1"/>
          <p:nvPr/>
        </p:nvSpPr>
        <p:spPr>
          <a:xfrm>
            <a:off x="3556694" y="1031617"/>
            <a:ext cx="2954655" cy="923330"/>
          </a:xfrm>
          <a:prstGeom prst="rect">
            <a:avLst/>
          </a:prstGeom>
          <a:noFill/>
        </p:spPr>
        <p:txBody>
          <a:bodyPr wrap="none" rtlCol="0">
            <a:spAutoFit/>
          </a:bodyPr>
          <a:lstStyle/>
          <a:p>
            <a:r>
              <a:rPr lang="zh-CN" altLang="en-US" sz="5400" dirty="0" smtClean="0">
                <a:solidFill>
                  <a:srgbClr val="2E7128"/>
                </a:solidFill>
                <a:latin typeface="华康海报体W12(P)" panose="040B0C00000000000000" pitchFamily="82" charset="-122"/>
                <a:ea typeface="华康海报体W12(P)" panose="040B0C00000000000000" pitchFamily="82" charset="-122"/>
              </a:rPr>
              <a:t>感谢观看</a:t>
            </a:r>
            <a:endParaRPr lang="zh-CN" altLang="en-US" sz="5400" dirty="0">
              <a:solidFill>
                <a:srgbClr val="2E7128"/>
              </a:solidFill>
              <a:latin typeface="华康海报体W12(P)" panose="040B0C00000000000000" pitchFamily="82" charset="-122"/>
              <a:ea typeface="华康海报体W12(P)" panose="040B0C00000000000000" pitchFamily="82" charset="-122"/>
            </a:endParaRPr>
          </a:p>
        </p:txBody>
      </p:sp>
      <p:sp>
        <p:nvSpPr>
          <p:cNvPr id="5" name="文本框 4"/>
          <p:cNvSpPr txBox="1"/>
          <p:nvPr/>
        </p:nvSpPr>
        <p:spPr>
          <a:xfrm>
            <a:off x="2171700" y="1796534"/>
            <a:ext cx="5032147" cy="923330"/>
          </a:xfrm>
          <a:prstGeom prst="rect">
            <a:avLst/>
          </a:prstGeom>
          <a:noFill/>
        </p:spPr>
        <p:txBody>
          <a:bodyPr wrap="none" rtlCol="0">
            <a:spAutoFit/>
          </a:bodyPr>
          <a:lstStyle/>
          <a:p>
            <a:r>
              <a:rPr lang="zh-CN" altLang="en-US" sz="5400" dirty="0" smtClean="0">
                <a:solidFill>
                  <a:srgbClr val="2E7128"/>
                </a:solidFill>
                <a:latin typeface="华康海报体W12(P)" panose="040B0C00000000000000" pitchFamily="82" charset="-122"/>
                <a:ea typeface="华康海报体W12(P)" panose="040B0C00000000000000" pitchFamily="82" charset="-122"/>
              </a:rPr>
              <a:t>暑假招生进行中</a:t>
            </a:r>
            <a:endParaRPr lang="zh-CN" altLang="en-US" sz="5400" dirty="0">
              <a:solidFill>
                <a:srgbClr val="2E7128"/>
              </a:solidFill>
              <a:latin typeface="华康海报体W12(P)" panose="040B0C00000000000000" pitchFamily="82" charset="-122"/>
              <a:ea typeface="华康海报体W12(P)" panose="040B0C00000000000000" pitchFamily="82" charset="-122"/>
            </a:endParaRPr>
          </a:p>
        </p:txBody>
      </p:sp>
      <p:sp>
        <p:nvSpPr>
          <p:cNvPr id="6" name="圆角矩形 5"/>
          <p:cNvSpPr/>
          <p:nvPr/>
        </p:nvSpPr>
        <p:spPr>
          <a:xfrm>
            <a:off x="3529635" y="2820489"/>
            <a:ext cx="2316277" cy="314525"/>
          </a:xfrm>
          <a:prstGeom prst="roundRect">
            <a:avLst>
              <a:gd name="adj" fmla="val 50000"/>
            </a:avLst>
          </a:prstGeom>
          <a:solidFill>
            <a:srgbClr val="CDD0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2018POWERPOINT</a:t>
            </a:r>
            <a:endParaRPr lang="zh-CN" altLang="en-US" sz="1800" dirty="0"/>
          </a:p>
        </p:txBody>
      </p:sp>
    </p:spTree>
    <p:extLst>
      <p:ext uri="{BB962C8B-B14F-4D97-AF65-F5344CB8AC3E}">
        <p14:creationId xmlns:p14="http://schemas.microsoft.com/office/powerpoint/2010/main" val="4199950809"/>
      </p:ext>
    </p:extLst>
  </p:cSld>
  <p:clrMapOvr>
    <a:masterClrMapping/>
  </p:clrMapOvr>
  <mc:AlternateContent xmlns:mc="http://schemas.openxmlformats.org/markup-compatibility/2006" xmlns:p14="http://schemas.microsoft.com/office/powerpoint/2010/main">
    <mc:Choice Requires="p14">
      <p:transition spd="slow" p14:dur="1750" advClick="0" advTm="0">
        <p:comb/>
      </p:transition>
    </mc:Choice>
    <mc:Fallback xmlns="">
      <p:transition spd="slow" advClick="0" advTm="0">
        <p:comb/>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2" presetClass="entr" presetSubtype="1" fill="hold" grpId="0" nodeType="afterEffect" p14:presetBounceEnd="25333">
                                      <p:stCondLst>
                                        <p:cond delay="0"/>
                                      </p:stCondLst>
                                      <p:iterate type="lt">
                                        <p:tmPct val="14000"/>
                                      </p:iterate>
                                      <p:childTnLst>
                                        <p:set>
                                          <p:cBhvr>
                                            <p:cTn id="10" dur="1" fill="hold">
                                              <p:stCondLst>
                                                <p:cond delay="0"/>
                                              </p:stCondLst>
                                            </p:cTn>
                                            <p:tgtEl>
                                              <p:spTgt spid="4"/>
                                            </p:tgtEl>
                                            <p:attrNameLst>
                                              <p:attrName>style.visibility</p:attrName>
                                            </p:attrNameLst>
                                          </p:cBhvr>
                                          <p:to>
                                            <p:strVal val="visible"/>
                                          </p:to>
                                        </p:set>
                                        <p:anim calcmode="lin" valueType="num" p14:bounceEnd="25333">
                                          <p:cBhvr additive="base">
                                            <p:cTn id="11" dur="750" fill="hold"/>
                                            <p:tgtEl>
                                              <p:spTgt spid="4"/>
                                            </p:tgtEl>
                                            <p:attrNameLst>
                                              <p:attrName>ppt_x</p:attrName>
                                            </p:attrNameLst>
                                          </p:cBhvr>
                                          <p:tavLst>
                                            <p:tav tm="0">
                                              <p:val>
                                                <p:strVal val="#ppt_x"/>
                                              </p:val>
                                            </p:tav>
                                            <p:tav tm="100000">
                                              <p:val>
                                                <p:strVal val="#ppt_x"/>
                                              </p:val>
                                            </p:tav>
                                          </p:tavLst>
                                        </p:anim>
                                        <p:anim calcmode="lin" valueType="num" p14:bounceEnd="25333">
                                          <p:cBhvr additive="base">
                                            <p:cTn id="12" dur="7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2065"/>
                                </p:stCondLst>
                                <p:childTnLst>
                                  <p:par>
                                    <p:cTn id="14" presetID="2" presetClass="entr" presetSubtype="1" fill="hold" grpId="0" nodeType="afterEffect" p14:presetBounceEnd="25333">
                                      <p:stCondLst>
                                        <p:cond delay="0"/>
                                      </p:stCondLst>
                                      <p:iterate type="lt">
                                        <p:tmPct val="14000"/>
                                      </p:iterate>
                                      <p:childTnLst>
                                        <p:set>
                                          <p:cBhvr>
                                            <p:cTn id="15" dur="1" fill="hold">
                                              <p:stCondLst>
                                                <p:cond delay="0"/>
                                              </p:stCondLst>
                                            </p:cTn>
                                            <p:tgtEl>
                                              <p:spTgt spid="5"/>
                                            </p:tgtEl>
                                            <p:attrNameLst>
                                              <p:attrName>style.visibility</p:attrName>
                                            </p:attrNameLst>
                                          </p:cBhvr>
                                          <p:to>
                                            <p:strVal val="visible"/>
                                          </p:to>
                                        </p:set>
                                        <p:anim calcmode="lin" valueType="num" p14:bounceEnd="25333">
                                          <p:cBhvr additive="base">
                                            <p:cTn id="16" dur="750" fill="hold"/>
                                            <p:tgtEl>
                                              <p:spTgt spid="5"/>
                                            </p:tgtEl>
                                            <p:attrNameLst>
                                              <p:attrName>ppt_x</p:attrName>
                                            </p:attrNameLst>
                                          </p:cBhvr>
                                          <p:tavLst>
                                            <p:tav tm="0">
                                              <p:val>
                                                <p:strVal val="#ppt_x"/>
                                              </p:val>
                                            </p:tav>
                                            <p:tav tm="100000">
                                              <p:val>
                                                <p:strVal val="#ppt_x"/>
                                              </p:val>
                                            </p:tav>
                                          </p:tavLst>
                                        </p:anim>
                                        <p:anim calcmode="lin" valueType="num" p14:bounceEnd="25333">
                                          <p:cBhvr additive="base">
                                            <p:cTn id="17" dur="75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3445"/>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4445"/>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2" presetClass="entr" presetSubtype="1" fill="hold" grpId="0" nodeType="afterEffect">
                                      <p:stCondLst>
                                        <p:cond delay="0"/>
                                      </p:stCondLst>
                                      <p:iterate type="lt">
                                        <p:tmPct val="14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2065"/>
                                </p:stCondLst>
                                <p:childTnLst>
                                  <p:par>
                                    <p:cTn id="14" presetID="2" presetClass="entr" presetSubtype="1" fill="hold" grpId="0" nodeType="afterEffect">
                                      <p:stCondLst>
                                        <p:cond delay="0"/>
                                      </p:stCondLst>
                                      <p:iterate type="lt">
                                        <p:tmPct val="14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ppt_x"/>
                                              </p:val>
                                            </p:tav>
                                            <p:tav tm="100000">
                                              <p:val>
                                                <p:strVal val="#ppt_x"/>
                                              </p:val>
                                            </p:tav>
                                          </p:tavLst>
                                        </p:anim>
                                        <p:anim calcmode="lin" valueType="num">
                                          <p:cBhvr additive="base">
                                            <p:cTn id="17" dur="75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3445"/>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4445"/>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兴趣班暑期招生报名动态PPT模板"/>
  <p:tag name="ISPRING_SCORM_RATE_SLIDES" val="0"/>
  <p:tag name="ISPRING_SCORM_RATE_QUIZZES" val="0"/>
  <p:tag name="ISPRING_SCORM_PASSING_SCORE" val="0.000000"/>
  <p:tag name="ISPRING_ULTRA_SCORM_COURSE_ID" val="734FC52C-E177-4136-A6EC-19208328DB52"/>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F:\新建文件夹\254149567\FileRecv\341PPT暑假招生71套"/>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文本框 77"/>
</p:tagLst>
</file>

<file path=ppt/tags/tag3.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65"/>
</p:tagLst>
</file>

<file path=ppt/tags/tag4.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2"/>
</p:tagLst>
</file>

<file path=ppt/tags/tag5.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61"/>
</p:tagLst>
</file>

<file path=ppt/tags/tag6.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1"/>
</p:tagLst>
</file>

<file path=ppt/tags/tag7.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57"/>
</p:tagLst>
</file>

<file path=ppt/tags/tag8.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0"/>
</p:tagLst>
</file>

<file path=ppt/tags/tag9.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53"/>
</p:tagLst>
</file>

<file path=ppt/tags/tag10.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69"/>
</p:tagLst>
</file>

<file path=ppt/tags/tag11.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文本框 77"/>
</p:tagLst>
</file>

<file path=ppt/tags/tag12.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65"/>
</p:tagLst>
</file>

<file path=ppt/tags/tag13.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2"/>
</p:tagLst>
</file>

<file path=ppt/tags/tag14.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61"/>
</p:tagLst>
</file>

<file path=ppt/tags/tag15.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1"/>
</p:tagLst>
</file>

<file path=ppt/tags/tag16.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57"/>
</p:tagLst>
</file>

<file path=ppt/tags/tag17.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0"/>
</p:tagLst>
</file>

<file path=ppt/tags/tag18.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53"/>
</p:tagLst>
</file>

<file path=ppt/tags/tag19.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69"/>
</p:tagLst>
</file>

<file path=ppt/tags/tag20.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文本框 77"/>
</p:tagLst>
</file>

<file path=ppt/tags/tag21.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65"/>
</p:tagLst>
</file>

<file path=ppt/tags/tag22.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2"/>
</p:tagLst>
</file>

<file path=ppt/tags/tag23.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61"/>
</p:tagLst>
</file>

<file path=ppt/tags/tag24.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1"/>
</p:tagLst>
</file>

<file path=ppt/tags/tag25.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57"/>
</p:tagLst>
</file>

<file path=ppt/tags/tag26.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0"/>
</p:tagLst>
</file>

<file path=ppt/tags/tag27.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53"/>
</p:tagLst>
</file>

<file path=ppt/tags/tag28.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69"/>
</p:tagLst>
</file>

<file path=ppt/tags/tag29.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文本框 77"/>
</p:tagLst>
</file>

<file path=ppt/tags/tag30.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65"/>
</p:tagLst>
</file>

<file path=ppt/tags/tag31.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2"/>
</p:tagLst>
</file>

<file path=ppt/tags/tag32.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61"/>
</p:tagLst>
</file>

<file path=ppt/tags/tag33.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1"/>
</p:tagLst>
</file>

<file path=ppt/tags/tag34.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57"/>
</p:tagLst>
</file>

<file path=ppt/tags/tag35.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70"/>
</p:tagLst>
</file>

<file path=ppt/tags/tag36.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组合 53"/>
</p:tagLst>
</file>

<file path=ppt/tags/tag37.xml><?xml version="1.0" encoding="utf-8"?>
<p:tagLst xmlns:a="http://schemas.openxmlformats.org/drawingml/2006/main" xmlns:r="http://schemas.openxmlformats.org/officeDocument/2006/relationships" xmlns:p="http://schemas.openxmlformats.org/presentationml/2006/main">
  <p:tag name="MH" val="20170610142902"/>
  <p:tag name="MH_LIBRARY" val="GRAPHIC"/>
  <p:tag name="MH_ORDER" val="TextBox 69"/>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134</TotalTime>
  <Words>1658</Words>
  <Application>Microsoft Office PowerPoint</Application>
  <PresentationFormat>全屏显示(16:9)</PresentationFormat>
  <Paragraphs>288</Paragraphs>
  <Slides>27</Slides>
  <Notes>27</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Kartika</vt:lpstr>
      <vt:lpstr>等线</vt:lpstr>
      <vt:lpstr>等线 Light</vt:lpstr>
      <vt:lpstr>方正兰亭超细黑简体</vt:lpstr>
      <vt:lpstr>方正兰亭纤黑简体</vt:lpstr>
      <vt:lpstr>方正姚体</vt:lpstr>
      <vt:lpstr>华康海报体W12(P)</vt:lpstr>
      <vt:lpstr>华文新魏</vt:lpstr>
      <vt:lpstr>宋体</vt:lpstr>
      <vt:lpstr>Microsoft YaHei</vt:lpstr>
      <vt:lpstr>Microsoft YaHei</vt:lpstr>
      <vt:lpstr>幼圆</vt:lpstr>
      <vt:lpstr>Arial</vt:lpstr>
      <vt:lpstr>Calibri</vt:lpstr>
      <vt:lpstr>Calibri Light</vt:lpstr>
      <vt:lpstr>Microsoft Himalaya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兴趣班暑期招生报名动态PPT模板</dc:title>
  <dc:creator>User</dc:creator>
  <cp:lastModifiedBy>faith123</cp:lastModifiedBy>
  <cp:revision>39</cp:revision>
  <dcterms:created xsi:type="dcterms:W3CDTF">2017-03-04T06:55:50Z</dcterms:created>
  <dcterms:modified xsi:type="dcterms:W3CDTF">2018-07-27T03:00:40Z</dcterms:modified>
</cp:coreProperties>
</file>