
<file path=[Content_Types].xml><?xml version="1.0" encoding="utf-8"?>
<Types xmlns="http://schemas.openxmlformats.org/package/2006/content-types">
  <Default Extension="jpeg" ContentType="image/jpeg"/>
  <Default Extension="png" ContentType="image/png"/>
  <Default Extension="mp3" ContentType="audio/mp3"/>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heme/theme1.xml" ContentType="application/vnd.openxmlformats-officedocument.theme+xml"/>
  <Override PartName="/ppt/theme/theme2.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4"/>
  </p:notesMasterIdLst>
  <p:sldIdLst>
    <p:sldId id="282" r:id="rId3"/>
    <p:sldId id="258" r:id="rId5"/>
    <p:sldId id="256" r:id="rId6"/>
    <p:sldId id="264" r:id="rId7"/>
    <p:sldId id="265" r:id="rId8"/>
    <p:sldId id="266" r:id="rId9"/>
    <p:sldId id="267" r:id="rId10"/>
    <p:sldId id="269" r:id="rId11"/>
    <p:sldId id="262" r:id="rId12"/>
    <p:sldId id="271" r:id="rId13"/>
    <p:sldId id="277" r:id="rId14"/>
    <p:sldId id="279" r:id="rId15"/>
    <p:sldId id="280" r:id="rId16"/>
    <p:sldId id="261" r:id="rId17"/>
    <p:sldId id="270" r:id="rId18"/>
    <p:sldId id="272" r:id="rId19"/>
    <p:sldId id="276" r:id="rId20"/>
    <p:sldId id="278" r:id="rId21"/>
    <p:sldId id="281" r:id="rId22"/>
    <p:sldId id="260" r:id="rId23"/>
    <p:sldId id="275" r:id="rId24"/>
    <p:sldId id="268" r:id="rId25"/>
    <p:sldId id="273" r:id="rId26"/>
    <p:sldId id="274" r:id="rId27"/>
    <p:sldId id="263" r:id="rId28"/>
  </p:sldIdLst>
  <p:sldSz cx="12192000" cy="6858000"/>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81B8CB"/>
    <a:srgbClr val="A0C9D8"/>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620"/>
    <p:restoredTop sz="94660"/>
  </p:normalViewPr>
  <p:slideViewPr>
    <p:cSldViewPr snapToGrid="0" showGuides="1">
      <p:cViewPr>
        <p:scale>
          <a:sx n="66" d="100"/>
          <a:sy n="66" d="100"/>
        </p:scale>
        <p:origin x="-1020" y="-162"/>
      </p:cViewPr>
      <p:guideLst>
        <p:guide orient="horz" pos="2160"/>
        <p:guide pos="3840"/>
      </p:guideLst>
    </p:cSldViewPr>
  </p:slideViewPr>
  <p:notesTextViewPr>
    <p:cViewPr>
      <p:scale>
        <a:sx n="1" d="1"/>
        <a:sy n="1" d="1"/>
      </p:scale>
      <p:origin x="0" y="0"/>
    </p:cViewPr>
  </p:notesTextViewPr>
  <p:sorterViewPr>
    <p:cViewPr>
      <p:scale>
        <a:sx n="75" d="100"/>
        <a:sy n="75" d="100"/>
      </p:scale>
      <p:origin x="0" y="0"/>
    </p:cViewPr>
  </p:sorter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6.xml"/><Relationship Id="rId8" Type="http://schemas.openxmlformats.org/officeDocument/2006/relationships/slide" Target="slides/slide5.xml"/><Relationship Id="rId7" Type="http://schemas.openxmlformats.org/officeDocument/2006/relationships/slide" Target="slides/slide4.xml"/><Relationship Id="rId6" Type="http://schemas.openxmlformats.org/officeDocument/2006/relationships/slide" Target="slides/slide3.xml"/><Relationship Id="rId5" Type="http://schemas.openxmlformats.org/officeDocument/2006/relationships/slide" Target="slides/slide2.xml"/><Relationship Id="rId4" Type="http://schemas.openxmlformats.org/officeDocument/2006/relationships/notesMaster" Target="notesMasters/notesMaster1.xml"/><Relationship Id="rId31" Type="http://schemas.openxmlformats.org/officeDocument/2006/relationships/tableStyles" Target="tableStyles.xml"/><Relationship Id="rId30" Type="http://schemas.openxmlformats.org/officeDocument/2006/relationships/viewProps" Target="viewProps.xml"/><Relationship Id="rId3" Type="http://schemas.openxmlformats.org/officeDocument/2006/relationships/slide" Target="slides/slide1.xml"/><Relationship Id="rId29" Type="http://schemas.openxmlformats.org/officeDocument/2006/relationships/presProps" Target="presProps.xml"/><Relationship Id="rId28" Type="http://schemas.openxmlformats.org/officeDocument/2006/relationships/slide" Target="slides/slide25.xml"/><Relationship Id="rId27" Type="http://schemas.openxmlformats.org/officeDocument/2006/relationships/slide" Target="slides/slide24.xml"/><Relationship Id="rId26" Type="http://schemas.openxmlformats.org/officeDocument/2006/relationships/slide" Target="slides/slide23.xml"/><Relationship Id="rId25" Type="http://schemas.openxmlformats.org/officeDocument/2006/relationships/slide" Target="slides/slide22.xml"/><Relationship Id="rId24" Type="http://schemas.openxmlformats.org/officeDocument/2006/relationships/slide" Target="slides/slide21.xml"/><Relationship Id="rId23" Type="http://schemas.openxmlformats.org/officeDocument/2006/relationships/slide" Target="slides/slide20.xml"/><Relationship Id="rId22" Type="http://schemas.openxmlformats.org/officeDocument/2006/relationships/slide" Target="slides/slide19.xml"/><Relationship Id="rId21" Type="http://schemas.openxmlformats.org/officeDocument/2006/relationships/slide" Target="slides/slide18.xml"/><Relationship Id="rId20" Type="http://schemas.openxmlformats.org/officeDocument/2006/relationships/slide" Target="slides/slide17.xml"/><Relationship Id="rId2" Type="http://schemas.openxmlformats.org/officeDocument/2006/relationships/theme" Target="theme/theme1.xml"/><Relationship Id="rId19" Type="http://schemas.openxmlformats.org/officeDocument/2006/relationships/slide" Target="slides/slide16.xml"/><Relationship Id="rId18" Type="http://schemas.openxmlformats.org/officeDocument/2006/relationships/slide" Target="slides/slide15.xml"/><Relationship Id="rId17" Type="http://schemas.openxmlformats.org/officeDocument/2006/relationships/slide" Target="slides/slide14.xml"/><Relationship Id="rId16" Type="http://schemas.openxmlformats.org/officeDocument/2006/relationships/slide" Target="slides/slide13.xml"/><Relationship Id="rId15" Type="http://schemas.openxmlformats.org/officeDocument/2006/relationships/slide" Target="slides/slide12.xml"/><Relationship Id="rId14" Type="http://schemas.openxmlformats.org/officeDocument/2006/relationships/slide" Target="slides/slide11.xml"/><Relationship Id="rId13" Type="http://schemas.openxmlformats.org/officeDocument/2006/relationships/slide" Target="slides/slide10.xml"/><Relationship Id="rId12" Type="http://schemas.openxmlformats.org/officeDocument/2006/relationships/slide" Target="slides/slide9.xml"/><Relationship Id="rId11" Type="http://schemas.openxmlformats.org/officeDocument/2006/relationships/slide" Target="slides/slide8.xml"/><Relationship Id="rId10" Type="http://schemas.openxmlformats.org/officeDocument/2006/relationships/slide" Target="slides/slide7.xml"/><Relationship Id="rId1" Type="http://schemas.openxmlformats.org/officeDocument/2006/relationships/slideMaster" Target="slideMasters/slideMaster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B925457C-61C4-4DB8-B633-F4DEB30E5764}"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815E1E0D-4202-49DF-B9A3-472AA1EA8846}"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4.xml"/></Relationships>
</file>

<file path=ppt/notesSlides/_rels/notesSlide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5.xml"/></Relationships>
</file>

<file path=ppt/notesSlides/_rels/notesSlide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6.xml"/></Relationships>
</file>

<file path=ppt/notesSlides/_rels/notesSlide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7.xml"/></Relationships>
</file>

<file path=ppt/notesSlides/_rels/notesSlide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8.xml"/></Relationships>
</file>

<file path=ppt/notesSlides/_rels/notesSlide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9.xml"/></Relationships>
</file>

<file path=ppt/notesSlides/_rels/notesSlide1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0.xml"/></Relationships>
</file>

<file path=ppt/notesSlides/_rels/notesSlide1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1.xml"/></Relationships>
</file>

<file path=ppt/notesSlides/_rels/notesSlide1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2.xml"/></Relationships>
</file>

<file path=ppt/notesSlides/_rels/notesSlide1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3.xml"/></Relationships>
</file>

<file path=ppt/notesSlides/_rels/notesSlide1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4.xml"/></Relationships>
</file>

<file path=ppt/notesSlides/_rels/notesSlide1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_rels/notesSlide1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6.xml"/></Relationships>
</file>

<file path=ppt/notesSlides/_rels/notesSlide1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7.xml"/></Relationships>
</file>

<file path=ppt/notesSlides/_rels/notesSlide1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8.xml"/></Relationships>
</file>

<file path=ppt/notesSlides/_rels/notesSlide1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9.xml"/></Relationships>
</file>

<file path=ppt/notesSlides/_rels/notesSlide2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0.xml"/></Relationships>
</file>

<file path=ppt/notesSlides/_rels/notesSlide2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1.xml"/></Relationships>
</file>

<file path=ppt/notesSlides/_rels/notesSlide2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2.xml"/></Relationships>
</file>

<file path=ppt/notesSlides/_rels/notesSlide2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3.xml"/></Relationships>
</file>

<file path=ppt/notesSlides/_rels/notesSlide2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4.xml"/></Relationships>
</file>

<file path=ppt/notesSlides/_rels/notesSlide2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5.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r>
              <a:rPr lang="zh-CN" altLang="en-US" dirty="0" smtClean="0"/>
              <a:t>更多模版：亮亮图文旗舰店</a:t>
            </a:r>
            <a:r>
              <a:rPr lang="en-US" altLang="zh-CN" dirty="0" smtClean="0"/>
              <a:t>https://liangliangtuwen.tmall.com</a:t>
            </a:r>
            <a:endParaRPr lang="zh-CN" altLang="en-US" dirty="0"/>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r>
              <a:rPr lang="zh-CN" altLang="en-US" dirty="0" smtClean="0"/>
              <a:t>更多模版：亮亮图文旗舰店</a:t>
            </a:r>
            <a:r>
              <a:rPr lang="en-US" altLang="zh-CN" dirty="0" smtClean="0"/>
              <a:t>https://liangliangtuwen.tmall.com</a:t>
            </a:r>
            <a:endParaRPr lang="zh-CN" altLang="en-US" dirty="0"/>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5E1E0D-4202-49DF-B9A3-472AA1EA8846}" type="slidenum">
              <a:rPr lang="zh-CN" altLang="en-US" smtClean="0"/>
            </a:fld>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p:cSld name="仅标题">
    <p:spTree>
      <p:nvGrpSpPr>
        <p:cNvPr id="1" name=""/>
        <p:cNvGrpSpPr/>
        <p:nvPr/>
      </p:nvGrpSpPr>
      <p:grpSpPr>
        <a:xfrm>
          <a:off x="0" y="0"/>
          <a:ext cx="0" cy="0"/>
          <a:chOff x="0" y="0"/>
          <a:chExt cx="0" cy="0"/>
        </a:xfrm>
      </p:grpSpPr>
    </p:spTree>
  </p:cSld>
  <p:clrMapOvr>
    <a:masterClrMapping/>
  </p:clrMapOvr>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Tree>
  </p:cSld>
  <p:clrMapOvr>
    <a:masterClrMapping/>
  </p:clrMapOvr>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7_自定义版式">
    <p:spTree>
      <p:nvGrpSpPr>
        <p:cNvPr id="1" name=""/>
        <p:cNvGrpSpPr/>
        <p:nvPr/>
      </p:nvGrpSpPr>
      <p:grpSpPr>
        <a:xfrm>
          <a:off x="0" y="0"/>
          <a:ext cx="0" cy="0"/>
          <a:chOff x="0" y="0"/>
          <a:chExt cx="0" cy="0"/>
        </a:xfrm>
      </p:grpSpPr>
      <p:sp>
        <p:nvSpPr>
          <p:cNvPr id="6" name="图片占位符 5"/>
          <p:cNvSpPr>
            <a:spLocks noGrp="1"/>
          </p:cNvSpPr>
          <p:nvPr>
            <p:ph type="pic" sz="quarter" idx="10"/>
          </p:nvPr>
        </p:nvSpPr>
        <p:spPr>
          <a:xfrm>
            <a:off x="1292305" y="1711883"/>
            <a:ext cx="5787654" cy="4008873"/>
          </a:xfrm>
          <a:custGeom>
            <a:avLst/>
            <a:gdLst>
              <a:gd name="connsiteX0" fmla="*/ 0 w 5787654"/>
              <a:gd name="connsiteY0" fmla="*/ 0 h 4008873"/>
              <a:gd name="connsiteX1" fmla="*/ 5787654 w 5787654"/>
              <a:gd name="connsiteY1" fmla="*/ 0 h 4008873"/>
              <a:gd name="connsiteX2" fmla="*/ 5787654 w 5787654"/>
              <a:gd name="connsiteY2" fmla="*/ 4008873 h 4008873"/>
              <a:gd name="connsiteX3" fmla="*/ 0 w 5787654"/>
              <a:gd name="connsiteY3" fmla="*/ 4008873 h 4008873"/>
            </a:gdLst>
            <a:ahLst/>
            <a:cxnLst>
              <a:cxn ang="0">
                <a:pos x="connsiteX0" y="connsiteY0"/>
              </a:cxn>
              <a:cxn ang="0">
                <a:pos x="connsiteX1" y="connsiteY1"/>
              </a:cxn>
              <a:cxn ang="0">
                <a:pos x="connsiteX2" y="connsiteY2"/>
              </a:cxn>
              <a:cxn ang="0">
                <a:pos x="connsiteX3" y="connsiteY3"/>
              </a:cxn>
            </a:cxnLst>
            <a:rect l="l" t="t" r="r" b="b"/>
            <a:pathLst>
              <a:path w="5787654" h="4008873">
                <a:moveTo>
                  <a:pt x="0" y="0"/>
                </a:moveTo>
                <a:lnTo>
                  <a:pt x="5787654" y="0"/>
                </a:lnTo>
                <a:lnTo>
                  <a:pt x="5787654" y="4008873"/>
                </a:lnTo>
                <a:lnTo>
                  <a:pt x="0" y="4008873"/>
                </a:lnTo>
                <a:close/>
              </a:path>
            </a:pathLst>
          </a:custGeom>
        </p:spPr>
        <p:txBody>
          <a:bodyPr wrap="square">
            <a:noAutofit/>
          </a:bodyPr>
          <a:lstStyle/>
          <a:p>
            <a:endParaRPr lang="zh-CN" altLang="en-US"/>
          </a:p>
        </p:txBody>
      </p:sp>
    </p:spTree>
  </p:cSld>
  <p:clrMapOvr>
    <a:masterClrMapping/>
  </p:clrMapOvr>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6_自定义版式">
    <p:spTree>
      <p:nvGrpSpPr>
        <p:cNvPr id="1" name=""/>
        <p:cNvGrpSpPr/>
        <p:nvPr/>
      </p:nvGrpSpPr>
      <p:grpSpPr>
        <a:xfrm>
          <a:off x="0" y="0"/>
          <a:ext cx="0" cy="0"/>
          <a:chOff x="0" y="0"/>
          <a:chExt cx="0" cy="0"/>
        </a:xfrm>
      </p:grpSpPr>
      <p:sp>
        <p:nvSpPr>
          <p:cNvPr id="6" name="图片占位符 5"/>
          <p:cNvSpPr>
            <a:spLocks noGrp="1"/>
          </p:cNvSpPr>
          <p:nvPr>
            <p:ph type="pic" sz="quarter" idx="10"/>
          </p:nvPr>
        </p:nvSpPr>
        <p:spPr>
          <a:xfrm>
            <a:off x="4464360" y="2344566"/>
            <a:ext cx="3295987" cy="2095844"/>
          </a:xfrm>
          <a:custGeom>
            <a:avLst/>
            <a:gdLst>
              <a:gd name="connsiteX0" fmla="*/ 0 w 3295987"/>
              <a:gd name="connsiteY0" fmla="*/ 0 h 2095844"/>
              <a:gd name="connsiteX1" fmla="*/ 3295987 w 3295987"/>
              <a:gd name="connsiteY1" fmla="*/ 0 h 2095844"/>
              <a:gd name="connsiteX2" fmla="*/ 3295987 w 3295987"/>
              <a:gd name="connsiteY2" fmla="*/ 2095844 h 2095844"/>
              <a:gd name="connsiteX3" fmla="*/ 0 w 3295987"/>
              <a:gd name="connsiteY3" fmla="*/ 2095844 h 2095844"/>
            </a:gdLst>
            <a:ahLst/>
            <a:cxnLst>
              <a:cxn ang="0">
                <a:pos x="connsiteX0" y="connsiteY0"/>
              </a:cxn>
              <a:cxn ang="0">
                <a:pos x="connsiteX1" y="connsiteY1"/>
              </a:cxn>
              <a:cxn ang="0">
                <a:pos x="connsiteX2" y="connsiteY2"/>
              </a:cxn>
              <a:cxn ang="0">
                <a:pos x="connsiteX3" y="connsiteY3"/>
              </a:cxn>
            </a:cxnLst>
            <a:rect l="l" t="t" r="r" b="b"/>
            <a:pathLst>
              <a:path w="3295987" h="2095844">
                <a:moveTo>
                  <a:pt x="0" y="0"/>
                </a:moveTo>
                <a:lnTo>
                  <a:pt x="3295987" y="0"/>
                </a:lnTo>
                <a:lnTo>
                  <a:pt x="3295987" y="2095844"/>
                </a:lnTo>
                <a:lnTo>
                  <a:pt x="0" y="2095844"/>
                </a:lnTo>
                <a:close/>
              </a:path>
            </a:pathLst>
          </a:custGeom>
        </p:spPr>
        <p:txBody>
          <a:bodyPr wrap="square">
            <a:noAutofit/>
          </a:bodyPr>
          <a:lstStyle/>
          <a:p>
            <a:endParaRPr lang="zh-CN" altLang="en-US"/>
          </a:p>
        </p:txBody>
      </p:sp>
    </p:spTree>
  </p:cSld>
  <p:clrMapOvr>
    <a:masterClrMapping/>
  </p:clrMapOvr>
  <p:timing>
    <p:tnLst>
      <p:par>
        <p:cTn id="1" dur="indefinite" restart="never" nodeType="tmRoot"/>
      </p:par>
    </p:tn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5_自定义版式">
    <p:spTree>
      <p:nvGrpSpPr>
        <p:cNvPr id="1" name=""/>
        <p:cNvGrpSpPr/>
        <p:nvPr/>
      </p:nvGrpSpPr>
      <p:grpSpPr>
        <a:xfrm>
          <a:off x="0" y="0"/>
          <a:ext cx="0" cy="0"/>
          <a:chOff x="0" y="0"/>
          <a:chExt cx="0" cy="0"/>
        </a:xfrm>
      </p:grpSpPr>
      <p:sp>
        <p:nvSpPr>
          <p:cNvPr id="10" name="图片占位符 9"/>
          <p:cNvSpPr>
            <a:spLocks noGrp="1"/>
          </p:cNvSpPr>
          <p:nvPr>
            <p:ph type="pic" sz="quarter" idx="10"/>
          </p:nvPr>
        </p:nvSpPr>
        <p:spPr>
          <a:xfrm>
            <a:off x="878428" y="2032549"/>
            <a:ext cx="3488367" cy="1745524"/>
          </a:xfrm>
          <a:custGeom>
            <a:avLst/>
            <a:gdLst>
              <a:gd name="connsiteX0" fmla="*/ 0 w 3488367"/>
              <a:gd name="connsiteY0" fmla="*/ 0 h 1745524"/>
              <a:gd name="connsiteX1" fmla="*/ 3488367 w 3488367"/>
              <a:gd name="connsiteY1" fmla="*/ 0 h 1745524"/>
              <a:gd name="connsiteX2" fmla="*/ 3488367 w 3488367"/>
              <a:gd name="connsiteY2" fmla="*/ 1745524 h 1745524"/>
              <a:gd name="connsiteX3" fmla="*/ 0 w 3488367"/>
              <a:gd name="connsiteY3" fmla="*/ 1745524 h 1745524"/>
            </a:gdLst>
            <a:ahLst/>
            <a:cxnLst>
              <a:cxn ang="0">
                <a:pos x="connsiteX0" y="connsiteY0"/>
              </a:cxn>
              <a:cxn ang="0">
                <a:pos x="connsiteX1" y="connsiteY1"/>
              </a:cxn>
              <a:cxn ang="0">
                <a:pos x="connsiteX2" y="connsiteY2"/>
              </a:cxn>
              <a:cxn ang="0">
                <a:pos x="connsiteX3" y="connsiteY3"/>
              </a:cxn>
            </a:cxnLst>
            <a:rect l="l" t="t" r="r" b="b"/>
            <a:pathLst>
              <a:path w="3488367" h="1745524">
                <a:moveTo>
                  <a:pt x="0" y="0"/>
                </a:moveTo>
                <a:lnTo>
                  <a:pt x="3488367" y="0"/>
                </a:lnTo>
                <a:lnTo>
                  <a:pt x="3488367" y="1745524"/>
                </a:lnTo>
                <a:lnTo>
                  <a:pt x="0" y="1745524"/>
                </a:lnTo>
                <a:close/>
              </a:path>
            </a:pathLst>
          </a:custGeom>
        </p:spPr>
        <p:txBody>
          <a:bodyPr wrap="square">
            <a:noAutofit/>
          </a:bodyPr>
          <a:lstStyle/>
          <a:p>
            <a:endParaRPr lang="zh-CN" altLang="en-US"/>
          </a:p>
        </p:txBody>
      </p:sp>
      <p:sp>
        <p:nvSpPr>
          <p:cNvPr id="11" name="图片占位符 10"/>
          <p:cNvSpPr>
            <a:spLocks noGrp="1"/>
          </p:cNvSpPr>
          <p:nvPr>
            <p:ph type="pic" sz="quarter" idx="11"/>
          </p:nvPr>
        </p:nvSpPr>
        <p:spPr>
          <a:xfrm>
            <a:off x="4351816" y="3778073"/>
            <a:ext cx="3488367" cy="1745524"/>
          </a:xfrm>
          <a:custGeom>
            <a:avLst/>
            <a:gdLst>
              <a:gd name="connsiteX0" fmla="*/ 0 w 3488367"/>
              <a:gd name="connsiteY0" fmla="*/ 0 h 1745524"/>
              <a:gd name="connsiteX1" fmla="*/ 3488367 w 3488367"/>
              <a:gd name="connsiteY1" fmla="*/ 0 h 1745524"/>
              <a:gd name="connsiteX2" fmla="*/ 3488367 w 3488367"/>
              <a:gd name="connsiteY2" fmla="*/ 1745524 h 1745524"/>
              <a:gd name="connsiteX3" fmla="*/ 0 w 3488367"/>
              <a:gd name="connsiteY3" fmla="*/ 1745524 h 1745524"/>
            </a:gdLst>
            <a:ahLst/>
            <a:cxnLst>
              <a:cxn ang="0">
                <a:pos x="connsiteX0" y="connsiteY0"/>
              </a:cxn>
              <a:cxn ang="0">
                <a:pos x="connsiteX1" y="connsiteY1"/>
              </a:cxn>
              <a:cxn ang="0">
                <a:pos x="connsiteX2" y="connsiteY2"/>
              </a:cxn>
              <a:cxn ang="0">
                <a:pos x="connsiteX3" y="connsiteY3"/>
              </a:cxn>
            </a:cxnLst>
            <a:rect l="l" t="t" r="r" b="b"/>
            <a:pathLst>
              <a:path w="3488367" h="1745524">
                <a:moveTo>
                  <a:pt x="0" y="0"/>
                </a:moveTo>
                <a:lnTo>
                  <a:pt x="3488367" y="0"/>
                </a:lnTo>
                <a:lnTo>
                  <a:pt x="3488367" y="1745524"/>
                </a:lnTo>
                <a:lnTo>
                  <a:pt x="0" y="1745524"/>
                </a:lnTo>
                <a:close/>
              </a:path>
            </a:pathLst>
          </a:custGeom>
        </p:spPr>
        <p:txBody>
          <a:bodyPr wrap="square">
            <a:noAutofit/>
          </a:bodyPr>
          <a:lstStyle/>
          <a:p>
            <a:endParaRPr lang="zh-CN" altLang="en-US"/>
          </a:p>
        </p:txBody>
      </p:sp>
      <p:sp>
        <p:nvSpPr>
          <p:cNvPr id="12" name="图片占位符 11"/>
          <p:cNvSpPr>
            <a:spLocks noGrp="1"/>
          </p:cNvSpPr>
          <p:nvPr>
            <p:ph type="pic" sz="quarter" idx="12"/>
          </p:nvPr>
        </p:nvSpPr>
        <p:spPr>
          <a:xfrm>
            <a:off x="7844161" y="2032549"/>
            <a:ext cx="3488367" cy="1745524"/>
          </a:xfrm>
          <a:custGeom>
            <a:avLst/>
            <a:gdLst>
              <a:gd name="connsiteX0" fmla="*/ 0 w 3488367"/>
              <a:gd name="connsiteY0" fmla="*/ 0 h 1745524"/>
              <a:gd name="connsiteX1" fmla="*/ 3488367 w 3488367"/>
              <a:gd name="connsiteY1" fmla="*/ 0 h 1745524"/>
              <a:gd name="connsiteX2" fmla="*/ 3488367 w 3488367"/>
              <a:gd name="connsiteY2" fmla="*/ 1745524 h 1745524"/>
              <a:gd name="connsiteX3" fmla="*/ 0 w 3488367"/>
              <a:gd name="connsiteY3" fmla="*/ 1745524 h 1745524"/>
            </a:gdLst>
            <a:ahLst/>
            <a:cxnLst>
              <a:cxn ang="0">
                <a:pos x="connsiteX0" y="connsiteY0"/>
              </a:cxn>
              <a:cxn ang="0">
                <a:pos x="connsiteX1" y="connsiteY1"/>
              </a:cxn>
              <a:cxn ang="0">
                <a:pos x="connsiteX2" y="connsiteY2"/>
              </a:cxn>
              <a:cxn ang="0">
                <a:pos x="connsiteX3" y="connsiteY3"/>
              </a:cxn>
            </a:cxnLst>
            <a:rect l="l" t="t" r="r" b="b"/>
            <a:pathLst>
              <a:path w="3488367" h="1745524">
                <a:moveTo>
                  <a:pt x="0" y="0"/>
                </a:moveTo>
                <a:lnTo>
                  <a:pt x="3488367" y="0"/>
                </a:lnTo>
                <a:lnTo>
                  <a:pt x="3488367" y="1745524"/>
                </a:lnTo>
                <a:lnTo>
                  <a:pt x="0" y="1745524"/>
                </a:lnTo>
                <a:close/>
              </a:path>
            </a:pathLst>
          </a:custGeom>
        </p:spPr>
        <p:txBody>
          <a:bodyPr wrap="square">
            <a:noAutofit/>
          </a:bodyPr>
          <a:lstStyle/>
          <a:p>
            <a:endParaRPr lang="zh-CN" altLang="en-US"/>
          </a:p>
        </p:txBody>
      </p:sp>
    </p:spTree>
  </p:cSld>
  <p:clrMapOvr>
    <a:masterClrMapping/>
  </p:clrMapOvr>
  <p:timing>
    <p:tnLst>
      <p:par>
        <p:cTn id="1" dur="indefinite" restart="never" nodeType="tmRoot"/>
      </p:par>
    </p:tnLst>
  </p:timing>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4_自定义版式">
    <p:spTree>
      <p:nvGrpSpPr>
        <p:cNvPr id="1" name=""/>
        <p:cNvGrpSpPr/>
        <p:nvPr/>
      </p:nvGrpSpPr>
      <p:grpSpPr>
        <a:xfrm>
          <a:off x="0" y="0"/>
          <a:ext cx="0" cy="0"/>
          <a:chOff x="0" y="0"/>
          <a:chExt cx="0" cy="0"/>
        </a:xfrm>
      </p:grpSpPr>
      <p:sp>
        <p:nvSpPr>
          <p:cNvPr id="8" name="图片占位符 7"/>
          <p:cNvSpPr>
            <a:spLocks noGrp="1"/>
          </p:cNvSpPr>
          <p:nvPr>
            <p:ph type="pic" sz="quarter" idx="10"/>
          </p:nvPr>
        </p:nvSpPr>
        <p:spPr>
          <a:xfrm>
            <a:off x="2652874" y="1960238"/>
            <a:ext cx="3443126" cy="1650384"/>
          </a:xfrm>
          <a:custGeom>
            <a:avLst/>
            <a:gdLst>
              <a:gd name="connsiteX0" fmla="*/ 0 w 3443126"/>
              <a:gd name="connsiteY0" fmla="*/ 0 h 1650384"/>
              <a:gd name="connsiteX1" fmla="*/ 3443126 w 3443126"/>
              <a:gd name="connsiteY1" fmla="*/ 0 h 1650384"/>
              <a:gd name="connsiteX2" fmla="*/ 3443126 w 3443126"/>
              <a:gd name="connsiteY2" fmla="*/ 1650384 h 1650384"/>
              <a:gd name="connsiteX3" fmla="*/ 0 w 3443126"/>
              <a:gd name="connsiteY3" fmla="*/ 1650384 h 1650384"/>
            </a:gdLst>
            <a:ahLst/>
            <a:cxnLst>
              <a:cxn ang="0">
                <a:pos x="connsiteX0" y="connsiteY0"/>
              </a:cxn>
              <a:cxn ang="0">
                <a:pos x="connsiteX1" y="connsiteY1"/>
              </a:cxn>
              <a:cxn ang="0">
                <a:pos x="connsiteX2" y="connsiteY2"/>
              </a:cxn>
              <a:cxn ang="0">
                <a:pos x="connsiteX3" y="connsiteY3"/>
              </a:cxn>
            </a:cxnLst>
            <a:rect l="l" t="t" r="r" b="b"/>
            <a:pathLst>
              <a:path w="3443126" h="1650384">
                <a:moveTo>
                  <a:pt x="0" y="0"/>
                </a:moveTo>
                <a:lnTo>
                  <a:pt x="3443126" y="0"/>
                </a:lnTo>
                <a:lnTo>
                  <a:pt x="3443126" y="1650384"/>
                </a:lnTo>
                <a:lnTo>
                  <a:pt x="0" y="1650384"/>
                </a:lnTo>
                <a:close/>
              </a:path>
            </a:pathLst>
          </a:custGeom>
        </p:spPr>
        <p:txBody>
          <a:bodyPr wrap="square">
            <a:noAutofit/>
          </a:bodyPr>
          <a:lstStyle/>
          <a:p>
            <a:endParaRPr lang="zh-CN" altLang="en-US" dirty="0"/>
          </a:p>
        </p:txBody>
      </p:sp>
      <p:sp>
        <p:nvSpPr>
          <p:cNvPr id="9" name="图片占位符 8"/>
          <p:cNvSpPr>
            <a:spLocks noGrp="1"/>
          </p:cNvSpPr>
          <p:nvPr>
            <p:ph type="pic" sz="quarter" idx="11"/>
          </p:nvPr>
        </p:nvSpPr>
        <p:spPr>
          <a:xfrm>
            <a:off x="7770974" y="3968105"/>
            <a:ext cx="3443126" cy="1650384"/>
          </a:xfrm>
          <a:custGeom>
            <a:avLst/>
            <a:gdLst>
              <a:gd name="connsiteX0" fmla="*/ 0 w 3443126"/>
              <a:gd name="connsiteY0" fmla="*/ 0 h 1650384"/>
              <a:gd name="connsiteX1" fmla="*/ 3443126 w 3443126"/>
              <a:gd name="connsiteY1" fmla="*/ 0 h 1650384"/>
              <a:gd name="connsiteX2" fmla="*/ 3443126 w 3443126"/>
              <a:gd name="connsiteY2" fmla="*/ 1650384 h 1650384"/>
              <a:gd name="connsiteX3" fmla="*/ 0 w 3443126"/>
              <a:gd name="connsiteY3" fmla="*/ 1650384 h 1650384"/>
            </a:gdLst>
            <a:ahLst/>
            <a:cxnLst>
              <a:cxn ang="0">
                <a:pos x="connsiteX0" y="connsiteY0"/>
              </a:cxn>
              <a:cxn ang="0">
                <a:pos x="connsiteX1" y="connsiteY1"/>
              </a:cxn>
              <a:cxn ang="0">
                <a:pos x="connsiteX2" y="connsiteY2"/>
              </a:cxn>
              <a:cxn ang="0">
                <a:pos x="connsiteX3" y="connsiteY3"/>
              </a:cxn>
            </a:cxnLst>
            <a:rect l="l" t="t" r="r" b="b"/>
            <a:pathLst>
              <a:path w="3443126" h="1650384">
                <a:moveTo>
                  <a:pt x="0" y="0"/>
                </a:moveTo>
                <a:lnTo>
                  <a:pt x="3443126" y="0"/>
                </a:lnTo>
                <a:lnTo>
                  <a:pt x="3443126" y="1650384"/>
                </a:lnTo>
                <a:lnTo>
                  <a:pt x="0" y="1650384"/>
                </a:lnTo>
                <a:close/>
              </a:path>
            </a:pathLst>
          </a:custGeom>
        </p:spPr>
        <p:txBody>
          <a:bodyPr wrap="square">
            <a:noAutofit/>
          </a:bodyPr>
          <a:lstStyle/>
          <a:p>
            <a:endParaRPr lang="zh-CN" altLang="en-US"/>
          </a:p>
        </p:txBody>
      </p:sp>
    </p:spTree>
  </p:cSld>
  <p:clrMapOvr>
    <a:masterClrMapping/>
  </p:clrMapOvr>
  <p:timing>
    <p:tnLst>
      <p:par>
        <p:cTn id="1" dur="indefinite" restart="never" nodeType="tmRoot"/>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3_自定义版式">
    <p:spTree>
      <p:nvGrpSpPr>
        <p:cNvPr id="1" name=""/>
        <p:cNvGrpSpPr/>
        <p:nvPr/>
      </p:nvGrpSpPr>
      <p:grpSpPr>
        <a:xfrm>
          <a:off x="0" y="0"/>
          <a:ext cx="0" cy="0"/>
          <a:chOff x="0" y="0"/>
          <a:chExt cx="0" cy="0"/>
        </a:xfrm>
      </p:grpSpPr>
      <p:sp>
        <p:nvSpPr>
          <p:cNvPr id="10" name="图片占位符 9"/>
          <p:cNvSpPr>
            <a:spLocks noGrp="1"/>
          </p:cNvSpPr>
          <p:nvPr>
            <p:ph type="pic" sz="quarter" idx="10"/>
          </p:nvPr>
        </p:nvSpPr>
        <p:spPr>
          <a:xfrm>
            <a:off x="1132133" y="3842512"/>
            <a:ext cx="2430428" cy="2000068"/>
          </a:xfrm>
          <a:custGeom>
            <a:avLst/>
            <a:gdLst>
              <a:gd name="connsiteX0" fmla="*/ 0 w 2430428"/>
              <a:gd name="connsiteY0" fmla="*/ 0 h 2000068"/>
              <a:gd name="connsiteX1" fmla="*/ 2430428 w 2430428"/>
              <a:gd name="connsiteY1" fmla="*/ 0 h 2000068"/>
              <a:gd name="connsiteX2" fmla="*/ 2430428 w 2430428"/>
              <a:gd name="connsiteY2" fmla="*/ 2000068 h 2000068"/>
              <a:gd name="connsiteX3" fmla="*/ 0 w 2430428"/>
              <a:gd name="connsiteY3" fmla="*/ 2000068 h 2000068"/>
            </a:gdLst>
            <a:ahLst/>
            <a:cxnLst>
              <a:cxn ang="0">
                <a:pos x="connsiteX0" y="connsiteY0"/>
              </a:cxn>
              <a:cxn ang="0">
                <a:pos x="connsiteX1" y="connsiteY1"/>
              </a:cxn>
              <a:cxn ang="0">
                <a:pos x="connsiteX2" y="connsiteY2"/>
              </a:cxn>
              <a:cxn ang="0">
                <a:pos x="connsiteX3" y="connsiteY3"/>
              </a:cxn>
            </a:cxnLst>
            <a:rect l="l" t="t" r="r" b="b"/>
            <a:pathLst>
              <a:path w="2430428" h="2000068">
                <a:moveTo>
                  <a:pt x="0" y="0"/>
                </a:moveTo>
                <a:lnTo>
                  <a:pt x="2430428" y="0"/>
                </a:lnTo>
                <a:lnTo>
                  <a:pt x="2430428" y="2000068"/>
                </a:lnTo>
                <a:lnTo>
                  <a:pt x="0" y="2000068"/>
                </a:lnTo>
                <a:close/>
              </a:path>
            </a:pathLst>
          </a:custGeom>
        </p:spPr>
        <p:txBody>
          <a:bodyPr wrap="square">
            <a:noAutofit/>
          </a:bodyPr>
          <a:lstStyle/>
          <a:p>
            <a:endParaRPr lang="zh-CN" altLang="en-US"/>
          </a:p>
        </p:txBody>
      </p:sp>
      <p:sp>
        <p:nvSpPr>
          <p:cNvPr id="11" name="图片占位符 10"/>
          <p:cNvSpPr>
            <a:spLocks noGrp="1"/>
          </p:cNvSpPr>
          <p:nvPr>
            <p:ph type="pic" sz="quarter" idx="11"/>
          </p:nvPr>
        </p:nvSpPr>
        <p:spPr>
          <a:xfrm>
            <a:off x="3635412" y="1790363"/>
            <a:ext cx="4920052" cy="4052218"/>
          </a:xfrm>
          <a:custGeom>
            <a:avLst/>
            <a:gdLst>
              <a:gd name="connsiteX0" fmla="*/ 0 w 4920052"/>
              <a:gd name="connsiteY0" fmla="*/ 0 h 4052218"/>
              <a:gd name="connsiteX1" fmla="*/ 4920052 w 4920052"/>
              <a:gd name="connsiteY1" fmla="*/ 0 h 4052218"/>
              <a:gd name="connsiteX2" fmla="*/ 4920052 w 4920052"/>
              <a:gd name="connsiteY2" fmla="*/ 4052218 h 4052218"/>
              <a:gd name="connsiteX3" fmla="*/ 0 w 4920052"/>
              <a:gd name="connsiteY3" fmla="*/ 4052218 h 4052218"/>
            </a:gdLst>
            <a:ahLst/>
            <a:cxnLst>
              <a:cxn ang="0">
                <a:pos x="connsiteX0" y="connsiteY0"/>
              </a:cxn>
              <a:cxn ang="0">
                <a:pos x="connsiteX1" y="connsiteY1"/>
              </a:cxn>
              <a:cxn ang="0">
                <a:pos x="connsiteX2" y="connsiteY2"/>
              </a:cxn>
              <a:cxn ang="0">
                <a:pos x="connsiteX3" y="connsiteY3"/>
              </a:cxn>
            </a:cxnLst>
            <a:rect l="l" t="t" r="r" b="b"/>
            <a:pathLst>
              <a:path w="4920052" h="4052218">
                <a:moveTo>
                  <a:pt x="0" y="0"/>
                </a:moveTo>
                <a:lnTo>
                  <a:pt x="4920052" y="0"/>
                </a:lnTo>
                <a:lnTo>
                  <a:pt x="4920052" y="4052218"/>
                </a:lnTo>
                <a:lnTo>
                  <a:pt x="0" y="4052218"/>
                </a:lnTo>
                <a:close/>
              </a:path>
            </a:pathLst>
          </a:custGeom>
        </p:spPr>
        <p:txBody>
          <a:bodyPr wrap="square">
            <a:noAutofit/>
          </a:bodyPr>
          <a:lstStyle/>
          <a:p>
            <a:endParaRPr lang="zh-CN" altLang="en-US"/>
          </a:p>
        </p:txBody>
      </p:sp>
      <p:sp>
        <p:nvSpPr>
          <p:cNvPr id="12" name="图片占位符 11"/>
          <p:cNvSpPr>
            <a:spLocks noGrp="1"/>
          </p:cNvSpPr>
          <p:nvPr>
            <p:ph type="pic" sz="quarter" idx="12"/>
          </p:nvPr>
        </p:nvSpPr>
        <p:spPr>
          <a:xfrm>
            <a:off x="8629459" y="1781496"/>
            <a:ext cx="2430428" cy="2000068"/>
          </a:xfrm>
          <a:custGeom>
            <a:avLst/>
            <a:gdLst>
              <a:gd name="connsiteX0" fmla="*/ 0 w 2430428"/>
              <a:gd name="connsiteY0" fmla="*/ 0 h 2000068"/>
              <a:gd name="connsiteX1" fmla="*/ 2430428 w 2430428"/>
              <a:gd name="connsiteY1" fmla="*/ 0 h 2000068"/>
              <a:gd name="connsiteX2" fmla="*/ 2430428 w 2430428"/>
              <a:gd name="connsiteY2" fmla="*/ 2000068 h 2000068"/>
              <a:gd name="connsiteX3" fmla="*/ 0 w 2430428"/>
              <a:gd name="connsiteY3" fmla="*/ 2000068 h 2000068"/>
            </a:gdLst>
            <a:ahLst/>
            <a:cxnLst>
              <a:cxn ang="0">
                <a:pos x="connsiteX0" y="connsiteY0"/>
              </a:cxn>
              <a:cxn ang="0">
                <a:pos x="connsiteX1" y="connsiteY1"/>
              </a:cxn>
              <a:cxn ang="0">
                <a:pos x="connsiteX2" y="connsiteY2"/>
              </a:cxn>
              <a:cxn ang="0">
                <a:pos x="connsiteX3" y="connsiteY3"/>
              </a:cxn>
            </a:cxnLst>
            <a:rect l="l" t="t" r="r" b="b"/>
            <a:pathLst>
              <a:path w="2430428" h="2000068">
                <a:moveTo>
                  <a:pt x="0" y="0"/>
                </a:moveTo>
                <a:lnTo>
                  <a:pt x="2430428" y="0"/>
                </a:lnTo>
                <a:lnTo>
                  <a:pt x="2430428" y="2000068"/>
                </a:lnTo>
                <a:lnTo>
                  <a:pt x="0" y="2000068"/>
                </a:lnTo>
                <a:close/>
              </a:path>
            </a:pathLst>
          </a:custGeom>
        </p:spPr>
        <p:txBody>
          <a:bodyPr wrap="square">
            <a:noAutofit/>
          </a:bodyPr>
          <a:lstStyle/>
          <a:p>
            <a:endParaRPr lang="zh-CN" altLang="en-US"/>
          </a:p>
        </p:txBody>
      </p:sp>
    </p:spTree>
  </p:cSld>
  <p:clrMapOvr>
    <a:masterClrMapping/>
  </p:clrMapOvr>
  <p:timing>
    <p:tnLst>
      <p:par>
        <p:cTn id="1" dur="indefinite" restart="never" nodeType="tmRoot"/>
      </p:par>
    </p:tnLst>
  </p:timing>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2_自定义版式">
    <p:spTree>
      <p:nvGrpSpPr>
        <p:cNvPr id="1" name=""/>
        <p:cNvGrpSpPr/>
        <p:nvPr/>
      </p:nvGrpSpPr>
      <p:grpSpPr>
        <a:xfrm>
          <a:off x="0" y="0"/>
          <a:ext cx="0" cy="0"/>
          <a:chOff x="0" y="0"/>
          <a:chExt cx="0" cy="0"/>
        </a:xfrm>
      </p:grpSpPr>
      <p:sp>
        <p:nvSpPr>
          <p:cNvPr id="12" name="图片占位符 11"/>
          <p:cNvSpPr>
            <a:spLocks noGrp="1"/>
          </p:cNvSpPr>
          <p:nvPr>
            <p:ph type="pic" sz="quarter" idx="10"/>
          </p:nvPr>
        </p:nvSpPr>
        <p:spPr>
          <a:xfrm>
            <a:off x="1360113" y="1781496"/>
            <a:ext cx="2372177" cy="4065732"/>
          </a:xfrm>
          <a:custGeom>
            <a:avLst/>
            <a:gdLst>
              <a:gd name="connsiteX0" fmla="*/ 0 w 2372177"/>
              <a:gd name="connsiteY0" fmla="*/ 0 h 4065732"/>
              <a:gd name="connsiteX1" fmla="*/ 2372177 w 2372177"/>
              <a:gd name="connsiteY1" fmla="*/ 0 h 4065732"/>
              <a:gd name="connsiteX2" fmla="*/ 2372177 w 2372177"/>
              <a:gd name="connsiteY2" fmla="*/ 4065732 h 4065732"/>
              <a:gd name="connsiteX3" fmla="*/ 0 w 2372177"/>
              <a:gd name="connsiteY3" fmla="*/ 4065732 h 4065732"/>
            </a:gdLst>
            <a:ahLst/>
            <a:cxnLst>
              <a:cxn ang="0">
                <a:pos x="connsiteX0" y="connsiteY0"/>
              </a:cxn>
              <a:cxn ang="0">
                <a:pos x="connsiteX1" y="connsiteY1"/>
              </a:cxn>
              <a:cxn ang="0">
                <a:pos x="connsiteX2" y="connsiteY2"/>
              </a:cxn>
              <a:cxn ang="0">
                <a:pos x="connsiteX3" y="connsiteY3"/>
              </a:cxn>
            </a:cxnLst>
            <a:rect l="l" t="t" r="r" b="b"/>
            <a:pathLst>
              <a:path w="2372177" h="4065732">
                <a:moveTo>
                  <a:pt x="0" y="0"/>
                </a:moveTo>
                <a:lnTo>
                  <a:pt x="2372177" y="0"/>
                </a:lnTo>
                <a:lnTo>
                  <a:pt x="2372177" y="4065732"/>
                </a:lnTo>
                <a:lnTo>
                  <a:pt x="0" y="4065732"/>
                </a:lnTo>
                <a:close/>
              </a:path>
            </a:pathLst>
          </a:custGeom>
        </p:spPr>
        <p:txBody>
          <a:bodyPr wrap="square">
            <a:noAutofit/>
          </a:bodyPr>
          <a:lstStyle/>
          <a:p>
            <a:endParaRPr lang="zh-CN" altLang="en-US"/>
          </a:p>
        </p:txBody>
      </p:sp>
      <p:sp>
        <p:nvSpPr>
          <p:cNvPr id="13" name="图片占位符 12"/>
          <p:cNvSpPr>
            <a:spLocks noGrp="1"/>
          </p:cNvSpPr>
          <p:nvPr>
            <p:ph type="pic" sz="quarter" idx="11"/>
          </p:nvPr>
        </p:nvSpPr>
        <p:spPr>
          <a:xfrm>
            <a:off x="4425699" y="3034899"/>
            <a:ext cx="1701698" cy="1710378"/>
          </a:xfrm>
          <a:custGeom>
            <a:avLst/>
            <a:gdLst>
              <a:gd name="connsiteX0" fmla="*/ 0 w 1701698"/>
              <a:gd name="connsiteY0" fmla="*/ 0 h 1710378"/>
              <a:gd name="connsiteX1" fmla="*/ 1701698 w 1701698"/>
              <a:gd name="connsiteY1" fmla="*/ 0 h 1710378"/>
              <a:gd name="connsiteX2" fmla="*/ 1701698 w 1701698"/>
              <a:gd name="connsiteY2" fmla="*/ 1710378 h 1710378"/>
              <a:gd name="connsiteX3" fmla="*/ 0 w 1701698"/>
              <a:gd name="connsiteY3" fmla="*/ 1710378 h 1710378"/>
            </a:gdLst>
            <a:ahLst/>
            <a:cxnLst>
              <a:cxn ang="0">
                <a:pos x="connsiteX0" y="connsiteY0"/>
              </a:cxn>
              <a:cxn ang="0">
                <a:pos x="connsiteX1" y="connsiteY1"/>
              </a:cxn>
              <a:cxn ang="0">
                <a:pos x="connsiteX2" y="connsiteY2"/>
              </a:cxn>
              <a:cxn ang="0">
                <a:pos x="connsiteX3" y="connsiteY3"/>
              </a:cxn>
            </a:cxnLst>
            <a:rect l="l" t="t" r="r" b="b"/>
            <a:pathLst>
              <a:path w="1701698" h="1710378">
                <a:moveTo>
                  <a:pt x="0" y="0"/>
                </a:moveTo>
                <a:lnTo>
                  <a:pt x="1701698" y="0"/>
                </a:lnTo>
                <a:lnTo>
                  <a:pt x="1701698" y="1710378"/>
                </a:lnTo>
                <a:lnTo>
                  <a:pt x="0" y="1710378"/>
                </a:lnTo>
                <a:close/>
              </a:path>
            </a:pathLst>
          </a:custGeom>
        </p:spPr>
        <p:txBody>
          <a:bodyPr wrap="square">
            <a:noAutofit/>
          </a:bodyPr>
          <a:lstStyle/>
          <a:p>
            <a:endParaRPr lang="zh-CN" altLang="en-US"/>
          </a:p>
        </p:txBody>
      </p:sp>
      <p:sp>
        <p:nvSpPr>
          <p:cNvPr id="14" name="图片占位符 13"/>
          <p:cNvSpPr>
            <a:spLocks noGrp="1"/>
          </p:cNvSpPr>
          <p:nvPr>
            <p:ph type="pic" sz="quarter" idx="12"/>
          </p:nvPr>
        </p:nvSpPr>
        <p:spPr>
          <a:xfrm>
            <a:off x="6792232" y="3034899"/>
            <a:ext cx="1701698" cy="1710378"/>
          </a:xfrm>
          <a:custGeom>
            <a:avLst/>
            <a:gdLst>
              <a:gd name="connsiteX0" fmla="*/ 0 w 1701698"/>
              <a:gd name="connsiteY0" fmla="*/ 0 h 1710378"/>
              <a:gd name="connsiteX1" fmla="*/ 1701698 w 1701698"/>
              <a:gd name="connsiteY1" fmla="*/ 0 h 1710378"/>
              <a:gd name="connsiteX2" fmla="*/ 1701698 w 1701698"/>
              <a:gd name="connsiteY2" fmla="*/ 1710378 h 1710378"/>
              <a:gd name="connsiteX3" fmla="*/ 0 w 1701698"/>
              <a:gd name="connsiteY3" fmla="*/ 1710378 h 1710378"/>
            </a:gdLst>
            <a:ahLst/>
            <a:cxnLst>
              <a:cxn ang="0">
                <a:pos x="connsiteX0" y="connsiteY0"/>
              </a:cxn>
              <a:cxn ang="0">
                <a:pos x="connsiteX1" y="connsiteY1"/>
              </a:cxn>
              <a:cxn ang="0">
                <a:pos x="connsiteX2" y="connsiteY2"/>
              </a:cxn>
              <a:cxn ang="0">
                <a:pos x="connsiteX3" y="connsiteY3"/>
              </a:cxn>
            </a:cxnLst>
            <a:rect l="l" t="t" r="r" b="b"/>
            <a:pathLst>
              <a:path w="1701698" h="1710378">
                <a:moveTo>
                  <a:pt x="0" y="0"/>
                </a:moveTo>
                <a:lnTo>
                  <a:pt x="1701698" y="0"/>
                </a:lnTo>
                <a:lnTo>
                  <a:pt x="1701698" y="1710378"/>
                </a:lnTo>
                <a:lnTo>
                  <a:pt x="0" y="1710378"/>
                </a:lnTo>
                <a:close/>
              </a:path>
            </a:pathLst>
          </a:custGeom>
        </p:spPr>
        <p:txBody>
          <a:bodyPr wrap="square">
            <a:noAutofit/>
          </a:bodyPr>
          <a:lstStyle/>
          <a:p>
            <a:endParaRPr lang="zh-CN" altLang="en-US"/>
          </a:p>
        </p:txBody>
      </p:sp>
      <p:sp>
        <p:nvSpPr>
          <p:cNvPr id="15" name="图片占位符 14"/>
          <p:cNvSpPr>
            <a:spLocks noGrp="1"/>
          </p:cNvSpPr>
          <p:nvPr>
            <p:ph type="pic" sz="quarter" idx="13"/>
          </p:nvPr>
        </p:nvSpPr>
        <p:spPr>
          <a:xfrm>
            <a:off x="9158765" y="3034899"/>
            <a:ext cx="1701698" cy="1710378"/>
          </a:xfrm>
          <a:custGeom>
            <a:avLst/>
            <a:gdLst>
              <a:gd name="connsiteX0" fmla="*/ 0 w 1701698"/>
              <a:gd name="connsiteY0" fmla="*/ 0 h 1710378"/>
              <a:gd name="connsiteX1" fmla="*/ 1701698 w 1701698"/>
              <a:gd name="connsiteY1" fmla="*/ 0 h 1710378"/>
              <a:gd name="connsiteX2" fmla="*/ 1701698 w 1701698"/>
              <a:gd name="connsiteY2" fmla="*/ 1710378 h 1710378"/>
              <a:gd name="connsiteX3" fmla="*/ 0 w 1701698"/>
              <a:gd name="connsiteY3" fmla="*/ 1710378 h 1710378"/>
            </a:gdLst>
            <a:ahLst/>
            <a:cxnLst>
              <a:cxn ang="0">
                <a:pos x="connsiteX0" y="connsiteY0"/>
              </a:cxn>
              <a:cxn ang="0">
                <a:pos x="connsiteX1" y="connsiteY1"/>
              </a:cxn>
              <a:cxn ang="0">
                <a:pos x="connsiteX2" y="connsiteY2"/>
              </a:cxn>
              <a:cxn ang="0">
                <a:pos x="connsiteX3" y="connsiteY3"/>
              </a:cxn>
            </a:cxnLst>
            <a:rect l="l" t="t" r="r" b="b"/>
            <a:pathLst>
              <a:path w="1701698" h="1710378">
                <a:moveTo>
                  <a:pt x="0" y="0"/>
                </a:moveTo>
                <a:lnTo>
                  <a:pt x="1701698" y="0"/>
                </a:lnTo>
                <a:lnTo>
                  <a:pt x="1701698" y="1710378"/>
                </a:lnTo>
                <a:lnTo>
                  <a:pt x="0" y="1710378"/>
                </a:lnTo>
                <a:close/>
              </a:path>
            </a:pathLst>
          </a:custGeom>
        </p:spPr>
        <p:txBody>
          <a:bodyPr wrap="square">
            <a:noAutofit/>
          </a:bodyPr>
          <a:lstStyle/>
          <a:p>
            <a:endParaRPr lang="zh-CN" altLang="en-US"/>
          </a:p>
        </p:txBody>
      </p:sp>
    </p:spTree>
  </p:cSld>
  <p:clrMapOvr>
    <a:masterClrMapping/>
  </p:clrMapOvr>
  <p:timing>
    <p:tnLst>
      <p:par>
        <p:cTn id="1" dur="indefinite" restart="never" nodeType="tmRoot"/>
      </p:par>
    </p:tnLst>
  </p:timing>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1_自定义版式">
    <p:spTree>
      <p:nvGrpSpPr>
        <p:cNvPr id="1" name=""/>
        <p:cNvGrpSpPr/>
        <p:nvPr/>
      </p:nvGrpSpPr>
      <p:grpSpPr>
        <a:xfrm>
          <a:off x="0" y="0"/>
          <a:ext cx="0" cy="0"/>
          <a:chOff x="0" y="0"/>
          <a:chExt cx="0" cy="0"/>
        </a:xfrm>
      </p:grpSpPr>
      <p:sp>
        <p:nvSpPr>
          <p:cNvPr id="7" name="图片占位符 6"/>
          <p:cNvSpPr>
            <a:spLocks noGrp="1"/>
          </p:cNvSpPr>
          <p:nvPr>
            <p:ph type="pic" sz="quarter" idx="10"/>
          </p:nvPr>
        </p:nvSpPr>
        <p:spPr>
          <a:xfrm>
            <a:off x="2151373" y="2392280"/>
            <a:ext cx="2771582" cy="2773416"/>
          </a:xfrm>
          <a:custGeom>
            <a:avLst/>
            <a:gdLst>
              <a:gd name="connsiteX0" fmla="*/ 1385791 w 2771582"/>
              <a:gd name="connsiteY0" fmla="*/ 0 h 2773416"/>
              <a:gd name="connsiteX1" fmla="*/ 2771582 w 2771582"/>
              <a:gd name="connsiteY1" fmla="*/ 1386708 h 2773416"/>
              <a:gd name="connsiteX2" fmla="*/ 1385791 w 2771582"/>
              <a:gd name="connsiteY2" fmla="*/ 2773416 h 2773416"/>
              <a:gd name="connsiteX3" fmla="*/ 0 w 2771582"/>
              <a:gd name="connsiteY3" fmla="*/ 1386708 h 2773416"/>
              <a:gd name="connsiteX4" fmla="*/ 1385791 w 2771582"/>
              <a:gd name="connsiteY4" fmla="*/ 0 h 277341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771582" h="2773416">
                <a:moveTo>
                  <a:pt x="1385791" y="0"/>
                </a:moveTo>
                <a:cubicBezTo>
                  <a:pt x="2151142" y="0"/>
                  <a:pt x="2771582" y="620850"/>
                  <a:pt x="2771582" y="1386708"/>
                </a:cubicBezTo>
                <a:cubicBezTo>
                  <a:pt x="2771582" y="2152566"/>
                  <a:pt x="2151142" y="2773416"/>
                  <a:pt x="1385791" y="2773416"/>
                </a:cubicBezTo>
                <a:cubicBezTo>
                  <a:pt x="620440" y="2773416"/>
                  <a:pt x="0" y="2152566"/>
                  <a:pt x="0" y="1386708"/>
                </a:cubicBezTo>
                <a:cubicBezTo>
                  <a:pt x="0" y="620850"/>
                  <a:pt x="620440" y="0"/>
                  <a:pt x="1385791" y="0"/>
                </a:cubicBezTo>
                <a:close/>
              </a:path>
            </a:pathLst>
          </a:custGeom>
        </p:spPr>
        <p:txBody>
          <a:bodyPr wrap="square">
            <a:noAutofit/>
          </a:bodyPr>
          <a:lstStyle/>
          <a:p>
            <a:endParaRPr lang="zh-CN" altLang="en-US"/>
          </a:p>
        </p:txBody>
      </p:sp>
    </p:spTree>
  </p:cSld>
  <p:clrMapOvr>
    <a:masterClrMapping/>
  </p:clrMapOvr>
  <p:timing>
    <p:tnLst>
      <p:par>
        <p:cTn id="1" dur="indefinite" restart="never" nodeType="tmRoot"/>
      </p:par>
    </p:tnLst>
  </p:timing>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自定义版式">
    <p:spTree>
      <p:nvGrpSpPr>
        <p:cNvPr id="1" name=""/>
        <p:cNvGrpSpPr/>
        <p:nvPr/>
      </p:nvGrpSpPr>
      <p:grpSpPr>
        <a:xfrm>
          <a:off x="0" y="0"/>
          <a:ext cx="0" cy="0"/>
          <a:chOff x="0" y="0"/>
          <a:chExt cx="0" cy="0"/>
        </a:xfrm>
      </p:grpSpPr>
      <p:sp>
        <p:nvSpPr>
          <p:cNvPr id="7" name="图片占位符 6"/>
          <p:cNvSpPr>
            <a:spLocks noGrp="1"/>
          </p:cNvSpPr>
          <p:nvPr>
            <p:ph type="pic" sz="quarter" idx="10"/>
          </p:nvPr>
        </p:nvSpPr>
        <p:spPr>
          <a:xfrm>
            <a:off x="5298233" y="2988273"/>
            <a:ext cx="1604450" cy="1604450"/>
          </a:xfrm>
          <a:custGeom>
            <a:avLst/>
            <a:gdLst>
              <a:gd name="connsiteX0" fmla="*/ 802225 w 1604450"/>
              <a:gd name="connsiteY0" fmla="*/ 0 h 1604450"/>
              <a:gd name="connsiteX1" fmla="*/ 1604450 w 1604450"/>
              <a:gd name="connsiteY1" fmla="*/ 802225 h 1604450"/>
              <a:gd name="connsiteX2" fmla="*/ 802225 w 1604450"/>
              <a:gd name="connsiteY2" fmla="*/ 1604450 h 1604450"/>
              <a:gd name="connsiteX3" fmla="*/ 0 w 1604450"/>
              <a:gd name="connsiteY3" fmla="*/ 802225 h 1604450"/>
              <a:gd name="connsiteX4" fmla="*/ 802225 w 1604450"/>
              <a:gd name="connsiteY4" fmla="*/ 0 h 16044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604450" h="1604450">
                <a:moveTo>
                  <a:pt x="802225" y="0"/>
                </a:moveTo>
                <a:cubicBezTo>
                  <a:pt x="1245282" y="0"/>
                  <a:pt x="1604450" y="359168"/>
                  <a:pt x="1604450" y="802225"/>
                </a:cubicBezTo>
                <a:cubicBezTo>
                  <a:pt x="1604450" y="1245282"/>
                  <a:pt x="1245282" y="1604450"/>
                  <a:pt x="802225" y="1604450"/>
                </a:cubicBezTo>
                <a:cubicBezTo>
                  <a:pt x="359168" y="1604450"/>
                  <a:pt x="0" y="1245282"/>
                  <a:pt x="0" y="802225"/>
                </a:cubicBezTo>
                <a:cubicBezTo>
                  <a:pt x="0" y="359168"/>
                  <a:pt x="359168" y="0"/>
                  <a:pt x="802225" y="0"/>
                </a:cubicBezTo>
                <a:close/>
              </a:path>
            </a:pathLst>
          </a:custGeom>
        </p:spPr>
        <p:txBody>
          <a:bodyPr wrap="square">
            <a:noAutofit/>
          </a:bodyPr>
          <a:lstStyle/>
          <a:p>
            <a:endParaRPr lang="zh-CN" altLang="en-US"/>
          </a:p>
        </p:txBody>
      </p:sp>
    </p:spTree>
  </p:cSld>
  <p:clrMapOvr>
    <a:masterClrMapping/>
  </p:clrMapOvr>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2" Type="http://schemas.openxmlformats.org/officeDocument/2006/relationships/theme" Target="../theme/theme1.xml"/><Relationship Id="rId11" Type="http://schemas.openxmlformats.org/officeDocument/2006/relationships/image" Target="../media/image1.png"/><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pic>
        <p:nvPicPr>
          <p:cNvPr id="2" name="图片 1"/>
          <p:cNvPicPr>
            <a:picLocks noChangeAspect="1"/>
          </p:cNvPicPr>
          <p:nvPr userDrawn="1"/>
        </p:nvPicPr>
        <p:blipFill rotWithShape="1">
          <a:blip r:embed="rId11"/>
          <a:srcRect l="1572" t="1572" r="1572" b="1572"/>
          <a:stretch>
            <a:fillRect/>
          </a:stretch>
        </p:blipFill>
        <p:spPr>
          <a:xfrm>
            <a:off x="0" y="0"/>
            <a:ext cx="12192000" cy="6858000"/>
          </a:xfrm>
          <a:prstGeom prst="rect">
            <a:avLst/>
          </a:prstGeom>
        </p:spPr>
      </p:pic>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Lst>
  <p:timing>
    <p:tnLst>
      <p:par>
        <p:cTn id="1" dur="indefinite" restart="never" nodeType="tmRoot"/>
      </p:par>
    </p:tnLst>
  </p:timing>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7" Type="http://schemas.openxmlformats.org/officeDocument/2006/relationships/notesSlide" Target="../notesSlides/notesSlide1.xml"/><Relationship Id="rId6" Type="http://schemas.openxmlformats.org/officeDocument/2006/relationships/slideLayout" Target="../slideLayouts/slideLayout1.xml"/><Relationship Id="rId5" Type="http://schemas.openxmlformats.org/officeDocument/2006/relationships/image" Target="../media/image4.png"/><Relationship Id="rId4" Type="http://schemas.microsoft.com/office/2007/relationships/media" Target="../media/media1.mp3"/><Relationship Id="rId3" Type="http://schemas.openxmlformats.org/officeDocument/2006/relationships/audio" Target="../media/media1.mp3"/><Relationship Id="rId2" Type="http://schemas.openxmlformats.org/officeDocument/2006/relationships/image" Target="../media/image3.png"/><Relationship Id="rId1" Type="http://schemas.openxmlformats.org/officeDocument/2006/relationships/image" Target="../media/image2.png"/></Relationships>
</file>

<file path=ppt/slides/_rels/slide2.xml.rels><?xml version="1.0" encoding="UTF-8" standalone="yes"?>
<Relationships xmlns="http://schemas.openxmlformats.org/package/2006/relationships"><Relationship Id="rId4" Type="http://schemas.openxmlformats.org/officeDocument/2006/relationships/notesSlide" Target="../notesSlides/notesSlide2.xml"/><Relationship Id="rId3" Type="http://schemas.openxmlformats.org/officeDocument/2006/relationships/slideLayout" Target="../slideLayouts/slideLayout2.xml"/><Relationship Id="rId2" Type="http://schemas.openxmlformats.org/officeDocument/2006/relationships/image" Target="../media/image5.png"/><Relationship Id="rId1" Type="http://schemas.openxmlformats.org/officeDocument/2006/relationships/image" Target="../media/image1.png"/></Relationships>
</file>

<file path=ppt/slides/_rels/slide3.xml.rels><?xml version="1.0" encoding="UTF-8" standalone="yes"?>
<Relationships xmlns="http://schemas.openxmlformats.org/package/2006/relationships"><Relationship Id="rId4" Type="http://schemas.openxmlformats.org/officeDocument/2006/relationships/notesSlide" Target="../notesSlides/notesSlide3.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4.xml.rels><?xml version="1.0" encoding="UTF-8" standalone="yes"?>
<Relationships xmlns="http://schemas.openxmlformats.org/package/2006/relationships"><Relationship Id="rId4" Type="http://schemas.openxmlformats.org/officeDocument/2006/relationships/notesSlide" Target="../notesSlides/notesSlide4.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5.xml.rels><?xml version="1.0" encoding="UTF-8" standalone="yes"?>
<Relationships xmlns="http://schemas.openxmlformats.org/package/2006/relationships"><Relationship Id="rId4" Type="http://schemas.openxmlformats.org/officeDocument/2006/relationships/notesSlide" Target="../notesSlides/notesSlide5.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6.xml.rels><?xml version="1.0" encoding="UTF-8" standalone="yes"?>
<Relationships xmlns="http://schemas.openxmlformats.org/package/2006/relationships"><Relationship Id="rId4" Type="http://schemas.openxmlformats.org/officeDocument/2006/relationships/notesSlide" Target="../notesSlides/notesSlide6.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7.xml.rels><?xml version="1.0" encoding="UTF-8" standalone="yes"?>
<Relationships xmlns="http://schemas.openxmlformats.org/package/2006/relationships"><Relationship Id="rId4" Type="http://schemas.openxmlformats.org/officeDocument/2006/relationships/notesSlide" Target="../notesSlides/notesSlide7.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8.xml.rels><?xml version="1.0" encoding="UTF-8" standalone="yes"?>
<Relationships xmlns="http://schemas.openxmlformats.org/package/2006/relationships"><Relationship Id="rId4" Type="http://schemas.openxmlformats.org/officeDocument/2006/relationships/notesSlide" Target="../notesSlides/notesSlide8.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9.xml.rels><?xml version="1.0" encoding="UTF-8" standalone="yes"?>
<Relationships xmlns="http://schemas.openxmlformats.org/package/2006/relationships"><Relationship Id="rId4" Type="http://schemas.openxmlformats.org/officeDocument/2006/relationships/notesSlide" Target="../notesSlides/notesSlide9.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10.xml.rels><?xml version="1.0" encoding="UTF-8" standalone="yes"?>
<Relationships xmlns="http://schemas.openxmlformats.org/package/2006/relationships"><Relationship Id="rId5" Type="http://schemas.openxmlformats.org/officeDocument/2006/relationships/notesSlide" Target="../notesSlides/notesSlide10.xml"/><Relationship Id="rId4" Type="http://schemas.openxmlformats.org/officeDocument/2006/relationships/slideLayout" Target="../slideLayouts/slideLayout4.xml"/><Relationship Id="rId3" Type="http://schemas.openxmlformats.org/officeDocument/2006/relationships/image" Target="../media/image7.jpeg"/><Relationship Id="rId2" Type="http://schemas.openxmlformats.org/officeDocument/2006/relationships/image" Target="../media/image6.png"/><Relationship Id="rId1" Type="http://schemas.openxmlformats.org/officeDocument/2006/relationships/image" Target="../media/image5.png"/></Relationships>
</file>

<file path=ppt/slides/_rels/slide11.xml.rels><?xml version="1.0" encoding="UTF-8" standalone="yes"?>
<Relationships xmlns="http://schemas.openxmlformats.org/package/2006/relationships"><Relationship Id="rId7" Type="http://schemas.openxmlformats.org/officeDocument/2006/relationships/notesSlide" Target="../notesSlides/notesSlide11.xml"/><Relationship Id="rId6" Type="http://schemas.openxmlformats.org/officeDocument/2006/relationships/slideLayout" Target="../slideLayouts/slideLayout7.xml"/><Relationship Id="rId5" Type="http://schemas.openxmlformats.org/officeDocument/2006/relationships/image" Target="../media/image10.jpeg"/><Relationship Id="rId4" Type="http://schemas.openxmlformats.org/officeDocument/2006/relationships/image" Target="../media/image9.jpeg"/><Relationship Id="rId3" Type="http://schemas.openxmlformats.org/officeDocument/2006/relationships/image" Target="../media/image8.jpeg"/><Relationship Id="rId2" Type="http://schemas.openxmlformats.org/officeDocument/2006/relationships/image" Target="../media/image6.png"/><Relationship Id="rId1" Type="http://schemas.openxmlformats.org/officeDocument/2006/relationships/image" Target="../media/image5.png"/></Relationships>
</file>

<file path=ppt/slides/_rels/slide12.xml.rels><?xml version="1.0" encoding="UTF-8" standalone="yes"?>
<Relationships xmlns="http://schemas.openxmlformats.org/package/2006/relationships"><Relationship Id="rId8" Type="http://schemas.openxmlformats.org/officeDocument/2006/relationships/notesSlide" Target="../notesSlides/notesSlide12.xml"/><Relationship Id="rId7" Type="http://schemas.openxmlformats.org/officeDocument/2006/relationships/slideLayout" Target="../slideLayouts/slideLayout8.xml"/><Relationship Id="rId6" Type="http://schemas.openxmlformats.org/officeDocument/2006/relationships/image" Target="../media/image9.jpeg"/><Relationship Id="rId5" Type="http://schemas.openxmlformats.org/officeDocument/2006/relationships/image" Target="../media/image12.jpeg"/><Relationship Id="rId4" Type="http://schemas.openxmlformats.org/officeDocument/2006/relationships/image" Target="../media/image8.jpeg"/><Relationship Id="rId3" Type="http://schemas.openxmlformats.org/officeDocument/2006/relationships/image" Target="../media/image11.jpeg"/><Relationship Id="rId2" Type="http://schemas.openxmlformats.org/officeDocument/2006/relationships/image" Target="../media/image6.png"/><Relationship Id="rId1" Type="http://schemas.openxmlformats.org/officeDocument/2006/relationships/image" Target="../media/image5.png"/></Relationships>
</file>

<file path=ppt/slides/_rels/slide13.xml.rels><?xml version="1.0" encoding="UTF-8" standalone="yes"?>
<Relationships xmlns="http://schemas.openxmlformats.org/package/2006/relationships"><Relationship Id="rId5" Type="http://schemas.openxmlformats.org/officeDocument/2006/relationships/notesSlide" Target="../notesSlides/notesSlide13.xml"/><Relationship Id="rId4" Type="http://schemas.openxmlformats.org/officeDocument/2006/relationships/slideLayout" Target="../slideLayouts/slideLayout9.xml"/><Relationship Id="rId3" Type="http://schemas.openxmlformats.org/officeDocument/2006/relationships/image" Target="../media/image13.jpeg"/><Relationship Id="rId2" Type="http://schemas.openxmlformats.org/officeDocument/2006/relationships/image" Target="../media/image6.png"/><Relationship Id="rId1" Type="http://schemas.openxmlformats.org/officeDocument/2006/relationships/image" Target="../media/image5.png"/></Relationships>
</file>

<file path=ppt/slides/_rels/slide14.xml.rels><?xml version="1.0" encoding="UTF-8" standalone="yes"?>
<Relationships xmlns="http://schemas.openxmlformats.org/package/2006/relationships"><Relationship Id="rId4" Type="http://schemas.openxmlformats.org/officeDocument/2006/relationships/notesSlide" Target="../notesSlides/notesSlide14.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15.xml.rels><?xml version="1.0" encoding="UTF-8" standalone="yes"?>
<Relationships xmlns="http://schemas.openxmlformats.org/package/2006/relationships"><Relationship Id="rId4" Type="http://schemas.openxmlformats.org/officeDocument/2006/relationships/notesSlide" Target="../notesSlides/notesSlide15.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16.xml.rels><?xml version="1.0" encoding="UTF-8" standalone="yes"?>
<Relationships xmlns="http://schemas.openxmlformats.org/package/2006/relationships"><Relationship Id="rId4" Type="http://schemas.openxmlformats.org/officeDocument/2006/relationships/notesSlide" Target="../notesSlides/notesSlide16.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17.xml.rels><?xml version="1.0" encoding="UTF-8" standalone="yes"?>
<Relationships xmlns="http://schemas.openxmlformats.org/package/2006/relationships"><Relationship Id="rId4" Type="http://schemas.openxmlformats.org/officeDocument/2006/relationships/notesSlide" Target="../notesSlides/notesSlide17.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18.xml.rels><?xml version="1.0" encoding="UTF-8" standalone="yes"?>
<Relationships xmlns="http://schemas.openxmlformats.org/package/2006/relationships"><Relationship Id="rId4" Type="http://schemas.openxmlformats.org/officeDocument/2006/relationships/notesSlide" Target="../notesSlides/notesSlide18.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19.xml.rels><?xml version="1.0" encoding="UTF-8" standalone="yes"?>
<Relationships xmlns="http://schemas.openxmlformats.org/package/2006/relationships"><Relationship Id="rId5" Type="http://schemas.openxmlformats.org/officeDocument/2006/relationships/notesSlide" Target="../notesSlides/notesSlide19.xml"/><Relationship Id="rId4" Type="http://schemas.openxmlformats.org/officeDocument/2006/relationships/slideLayout" Target="../slideLayouts/slideLayout10.xml"/><Relationship Id="rId3" Type="http://schemas.openxmlformats.org/officeDocument/2006/relationships/image" Target="../media/image14.jpeg"/><Relationship Id="rId2" Type="http://schemas.openxmlformats.org/officeDocument/2006/relationships/image" Target="../media/image6.png"/><Relationship Id="rId1" Type="http://schemas.openxmlformats.org/officeDocument/2006/relationships/image" Target="../media/image5.png"/></Relationships>
</file>

<file path=ppt/slides/_rels/slide20.xml.rels><?xml version="1.0" encoding="UTF-8" standalone="yes"?>
<Relationships xmlns="http://schemas.openxmlformats.org/package/2006/relationships"><Relationship Id="rId4" Type="http://schemas.openxmlformats.org/officeDocument/2006/relationships/notesSlide" Target="../notesSlides/notesSlide20.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21.xml.rels><?xml version="1.0" encoding="UTF-8" standalone="yes"?>
<Relationships xmlns="http://schemas.openxmlformats.org/package/2006/relationships"><Relationship Id="rId4" Type="http://schemas.openxmlformats.org/officeDocument/2006/relationships/notesSlide" Target="../notesSlides/notesSlide21.xml"/><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5.png"/></Relationships>
</file>

<file path=ppt/slides/_rels/slide22.xml.rels><?xml version="1.0" encoding="UTF-8" standalone="yes"?>
<Relationships xmlns="http://schemas.openxmlformats.org/package/2006/relationships"><Relationship Id="rId5" Type="http://schemas.openxmlformats.org/officeDocument/2006/relationships/notesSlide" Target="../notesSlides/notesSlide22.xml"/><Relationship Id="rId4" Type="http://schemas.openxmlformats.org/officeDocument/2006/relationships/slideLayout" Target="../slideLayouts/slideLayout3.xml"/><Relationship Id="rId3" Type="http://schemas.openxmlformats.org/officeDocument/2006/relationships/image" Target="../media/image9.jpeg"/><Relationship Id="rId2" Type="http://schemas.openxmlformats.org/officeDocument/2006/relationships/image" Target="../media/image6.png"/><Relationship Id="rId1" Type="http://schemas.openxmlformats.org/officeDocument/2006/relationships/image" Target="../media/image5.png"/></Relationships>
</file>

<file path=ppt/slides/_rels/slide23.xml.rels><?xml version="1.0" encoding="UTF-8" standalone="yes"?>
<Relationships xmlns="http://schemas.openxmlformats.org/package/2006/relationships"><Relationship Id="rId7" Type="http://schemas.openxmlformats.org/officeDocument/2006/relationships/notesSlide" Target="../notesSlides/notesSlide23.xml"/><Relationship Id="rId6" Type="http://schemas.openxmlformats.org/officeDocument/2006/relationships/slideLayout" Target="../slideLayouts/slideLayout5.xml"/><Relationship Id="rId5" Type="http://schemas.openxmlformats.org/officeDocument/2006/relationships/image" Target="../media/image9.jpeg"/><Relationship Id="rId4" Type="http://schemas.openxmlformats.org/officeDocument/2006/relationships/image" Target="../media/image15.jpeg"/><Relationship Id="rId3" Type="http://schemas.openxmlformats.org/officeDocument/2006/relationships/image" Target="../media/image10.jpeg"/><Relationship Id="rId2" Type="http://schemas.openxmlformats.org/officeDocument/2006/relationships/image" Target="../media/image6.png"/><Relationship Id="rId1" Type="http://schemas.openxmlformats.org/officeDocument/2006/relationships/image" Target="../media/image5.png"/></Relationships>
</file>

<file path=ppt/slides/_rels/slide24.xml.rels><?xml version="1.0" encoding="UTF-8" standalone="yes"?>
<Relationships xmlns="http://schemas.openxmlformats.org/package/2006/relationships"><Relationship Id="rId6" Type="http://schemas.openxmlformats.org/officeDocument/2006/relationships/notesSlide" Target="../notesSlides/notesSlide24.xml"/><Relationship Id="rId5" Type="http://schemas.openxmlformats.org/officeDocument/2006/relationships/slideLayout" Target="../slideLayouts/slideLayout6.xml"/><Relationship Id="rId4" Type="http://schemas.openxmlformats.org/officeDocument/2006/relationships/image" Target="../media/image10.jpeg"/><Relationship Id="rId3" Type="http://schemas.openxmlformats.org/officeDocument/2006/relationships/image" Target="../media/image16.jpeg"/><Relationship Id="rId2" Type="http://schemas.openxmlformats.org/officeDocument/2006/relationships/image" Target="../media/image6.png"/><Relationship Id="rId1" Type="http://schemas.openxmlformats.org/officeDocument/2006/relationships/image" Target="../media/image5.png"/></Relationships>
</file>

<file path=ppt/slides/_rels/slide25.xml.rels><?xml version="1.0" encoding="UTF-8" standalone="yes"?>
<Relationships xmlns="http://schemas.openxmlformats.org/package/2006/relationships"><Relationship Id="rId4" Type="http://schemas.openxmlformats.org/officeDocument/2006/relationships/notesSlide" Target="../notesSlides/notesSlide25.xml"/><Relationship Id="rId3" Type="http://schemas.openxmlformats.org/officeDocument/2006/relationships/slideLayout" Target="../slideLayouts/slideLayout1.xml"/><Relationship Id="rId2" Type="http://schemas.openxmlformats.org/officeDocument/2006/relationships/image" Target="../media/image3.png"/><Relationship Id="rId1" Type="http://schemas.openxmlformats.org/officeDocument/2006/relationships/image" Target="../media/image2.pn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图片 7"/>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pic>
        <p:nvPicPr>
          <p:cNvPr id="9" name="图片 8"/>
          <p:cNvPicPr>
            <a:picLocks noChangeAspect="1"/>
          </p:cNvPicPr>
          <p:nvPr/>
        </p:nvPicPr>
        <p:blipFill rotWithShape="1">
          <a:blip r:embed="rId2" cstate="print">
            <a:extLst>
              <a:ext uri="{28A0092B-C50C-407E-A947-70E740481C1C}">
                <a14:useLocalDpi xmlns:a14="http://schemas.microsoft.com/office/drawing/2010/main" val="0"/>
              </a:ext>
            </a:extLst>
          </a:blip>
          <a:srcRect t="39788" r="65001" b="14555"/>
          <a:stretch>
            <a:fillRect/>
          </a:stretch>
        </p:blipFill>
        <p:spPr>
          <a:xfrm>
            <a:off x="7631442" y="0"/>
            <a:ext cx="4560558" cy="6843252"/>
          </a:xfrm>
          <a:prstGeom prst="rect">
            <a:avLst/>
          </a:prstGeom>
        </p:spPr>
      </p:pic>
      <p:pic>
        <p:nvPicPr>
          <p:cNvPr id="10" name="图片 9"/>
          <p:cNvPicPr>
            <a:picLocks noChangeAspect="1"/>
          </p:cNvPicPr>
          <p:nvPr/>
        </p:nvPicPr>
        <p:blipFill rotWithShape="1">
          <a:blip r:embed="rId2" cstate="print">
            <a:extLst>
              <a:ext uri="{28A0092B-C50C-407E-A947-70E740481C1C}">
                <a14:useLocalDpi xmlns:a14="http://schemas.microsoft.com/office/drawing/2010/main" val="0"/>
              </a:ext>
            </a:extLst>
          </a:blip>
          <a:srcRect t="34896" r="61176" b="19053"/>
          <a:stretch>
            <a:fillRect/>
          </a:stretch>
        </p:blipFill>
        <p:spPr>
          <a:xfrm rot="10800000">
            <a:off x="1" y="-44247"/>
            <a:ext cx="5058931" cy="6902246"/>
          </a:xfrm>
          <a:prstGeom prst="rect">
            <a:avLst/>
          </a:prstGeom>
        </p:spPr>
      </p:pic>
      <p:sp>
        <p:nvSpPr>
          <p:cNvPr id="5" name="文本框 4"/>
          <p:cNvSpPr txBox="1"/>
          <p:nvPr/>
        </p:nvSpPr>
        <p:spPr>
          <a:xfrm>
            <a:off x="3464512" y="3282948"/>
            <a:ext cx="5262980" cy="769441"/>
          </a:xfrm>
          <a:prstGeom prst="rect">
            <a:avLst/>
          </a:prstGeom>
          <a:noFill/>
        </p:spPr>
        <p:txBody>
          <a:bodyPr wrap="non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zh-CN" altLang="en-US" sz="4400" b="0" i="0" u="none" strike="noStrike" kern="1200" cap="none" spc="0" normalizeH="0" baseline="0" noProof="0" dirty="0" smtClean="0">
                <a:ln>
                  <a:noFill/>
                </a:ln>
                <a:solidFill>
                  <a:srgbClr val="A0C9D8">
                    <a:lumMod val="60000"/>
                    <a:lumOff val="40000"/>
                  </a:srgbClr>
                </a:solidFill>
                <a:effectLst/>
                <a:uLnTx/>
                <a:uFillTx/>
                <a:latin typeface="迷你简菱心" panose="02010609000101010101" pitchFamily="49" charset="-122"/>
                <a:ea typeface="迷你简菱心" panose="02010609000101010101" pitchFamily="49" charset="-122"/>
                <a:cs typeface="+mn-cs"/>
              </a:rPr>
              <a:t>网络安全项目计划书</a:t>
            </a:r>
            <a:endParaRPr kumimoji="0" lang="zh-CN" altLang="en-US" sz="4400" b="0" i="0" u="none" strike="noStrike" kern="1200" cap="none" spc="0" normalizeH="0" baseline="0" noProof="0" dirty="0" smtClean="0">
              <a:ln>
                <a:noFill/>
              </a:ln>
              <a:solidFill>
                <a:srgbClr val="A0C9D8">
                  <a:lumMod val="60000"/>
                  <a:lumOff val="40000"/>
                </a:srgbClr>
              </a:solidFill>
              <a:effectLst/>
              <a:uLnTx/>
              <a:uFillTx/>
              <a:latin typeface="迷你简菱心" panose="02010609000101010101" pitchFamily="49" charset="-122"/>
              <a:ea typeface="迷你简菱心" panose="02010609000101010101" pitchFamily="49" charset="-122"/>
              <a:cs typeface="+mn-cs"/>
            </a:endParaRPr>
          </a:p>
        </p:txBody>
      </p:sp>
      <p:sp>
        <p:nvSpPr>
          <p:cNvPr id="7" name="文本框 6"/>
          <p:cNvSpPr txBox="1"/>
          <p:nvPr/>
        </p:nvSpPr>
        <p:spPr>
          <a:xfrm>
            <a:off x="3652731" y="4041634"/>
            <a:ext cx="4886538" cy="460767"/>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14000"/>
              </a:lnSpc>
              <a:spcBef>
                <a:spcPts val="0"/>
              </a:spcBef>
              <a:spcAft>
                <a:spcPts val="0"/>
              </a:spcAft>
              <a:buClrTx/>
              <a:buSzTx/>
              <a:buFontTx/>
              <a:buNone/>
              <a:defRPr/>
            </a:pPr>
            <a:r>
              <a:rPr kumimoji="0" lang="en-US" altLang="zh-CN" sz="1050" b="0" i="0" u="none" strike="noStrike" kern="1200" cap="none" spc="0" normalizeH="0" baseline="0" noProof="0" dirty="0">
                <a:ln>
                  <a:noFill/>
                </a:ln>
                <a:solidFill>
                  <a:srgbClr val="81B8CB"/>
                </a:solidFill>
                <a:effectLst/>
                <a:uLnTx/>
                <a:uFillTx/>
                <a:latin typeface="Arial" panose="020B0604020202020204"/>
                <a:ea typeface="微软雅黑" panose="020B0503020204020204" charset="-122"/>
                <a:cs typeface="+mn-cs"/>
              </a:rPr>
              <a:t>The user can demonstrate on a projector or computer, or print the </a:t>
            </a:r>
            <a:r>
              <a:rPr kumimoji="0" lang="en-US" altLang="zh-CN" sz="1050" b="0" i="0" u="none" strike="noStrike" kern="1200" cap="none" spc="0" normalizeH="0" baseline="0" noProof="0" dirty="0" smtClean="0">
                <a:ln>
                  <a:noFill/>
                </a:ln>
                <a:solidFill>
                  <a:srgbClr val="81B8CB"/>
                </a:solidFill>
                <a:effectLst/>
                <a:uLnTx/>
                <a:uFillTx/>
                <a:latin typeface="Arial" panose="020B0604020202020204"/>
                <a:ea typeface="微软雅黑" panose="020B0503020204020204" charset="-122"/>
                <a:cs typeface="+mn-cs"/>
              </a:rPr>
              <a:t>and </a:t>
            </a:r>
            <a:r>
              <a:rPr kumimoji="0" lang="en-US" altLang="zh-CN" sz="1050" b="0" i="0" u="none" strike="noStrike" kern="1200" cap="none" spc="0" normalizeH="0" baseline="0" noProof="0" dirty="0">
                <a:ln>
                  <a:noFill/>
                </a:ln>
                <a:solidFill>
                  <a:srgbClr val="81B8CB"/>
                </a:solidFill>
                <a:effectLst/>
                <a:uLnTx/>
                <a:uFillTx/>
                <a:latin typeface="Arial" panose="020B0604020202020204"/>
                <a:ea typeface="微软雅黑" panose="020B0503020204020204" charset="-122"/>
                <a:cs typeface="+mn-cs"/>
              </a:rPr>
              <a:t>make it into a film to be used in a wider field</a:t>
            </a:r>
            <a:endParaRPr kumimoji="0" lang="en-US" altLang="zh-CN" sz="1050" b="0" i="0" u="none" strike="noStrike" kern="1200" cap="none" spc="0" normalizeH="0" baseline="0" noProof="0" dirty="0">
              <a:ln>
                <a:noFill/>
              </a:ln>
              <a:solidFill>
                <a:srgbClr val="81B8CB"/>
              </a:solidFill>
              <a:effectLst/>
              <a:uLnTx/>
              <a:uFillTx/>
              <a:latin typeface="Arial" panose="020B0604020202020204"/>
              <a:ea typeface="微软雅黑" panose="020B0503020204020204" charset="-122"/>
              <a:cs typeface="+mn-cs"/>
            </a:endParaRPr>
          </a:p>
        </p:txBody>
      </p:sp>
      <p:pic>
        <p:nvPicPr>
          <p:cNvPr id="11" name="Mark Pride - River Flows In You (Original Mix) - remix">
            <a:hlinkClick r:id="" action="ppaction://media"/>
          </p:cNvPr>
          <p:cNvPicPr>
            <a:picLocks noChangeAspect="1"/>
          </p:cNvPicPr>
          <p:nvPr>
            <a:audioFile r:link="rId3"/>
            <p:extLst>
              <p:ext uri="{DAA4B4D4-6D71-4841-9C94-3DE7FCFB9230}">
                <p14:media xmlns:p14="http://schemas.microsoft.com/office/powerpoint/2010/main" r:embed="rId4"/>
              </p:ext>
            </p:extLst>
          </p:nvPr>
        </p:nvPicPr>
        <p:blipFill>
          <a:blip r:embed="rId5"/>
          <a:stretch>
            <a:fillRect/>
          </a:stretch>
        </p:blipFill>
        <p:spPr>
          <a:xfrm>
            <a:off x="-857250" y="-653847"/>
            <a:ext cx="609600" cy="609600"/>
          </a:xfrm>
          <a:prstGeom prst="rect">
            <a:avLst/>
          </a:prstGeom>
        </p:spPr>
      </p:pic>
    </p:spTree>
  </p:cSld>
  <p:clrMapOvr>
    <a:masterClrMapping/>
  </p:clrMapOvr>
  <mc:AlternateContent xmlns:mc="http://schemas.openxmlformats.org/markup-compatibility/2006">
    <mc:Choice xmlns:p14="http://schemas.microsoft.com/office/powerpoint/2010/main" Requires="p14">
      <p:transition spd="med" p14:dur="700" advTm="0">
        <p:fade/>
      </p:transition>
    </mc:Choice>
    <mc:Fallback>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withEffect">
                                  <p:stCondLst>
                                    <p:cond delay="0"/>
                                  </p:stCondLst>
                                  <p:childTnLst>
                                    <p:cmd type="call" cmd="playFrom(0.0)">
                                      <p:cBhvr>
                                        <p:cTn id="6" dur="1" fill="hold"/>
                                        <p:tgtEl>
                                          <p:spTgt spid="11"/>
                                        </p:tgtEl>
                                      </p:cBhvr>
                                    </p:cmd>
                                  </p:childTnLst>
                                </p:cTn>
                              </p:par>
                              <p:par>
                                <p:cTn id="7" presetID="2" presetClass="entr" presetSubtype="3" fill="hold" nodeType="withEffect">
                                  <p:stCondLst>
                                    <p:cond delay="0"/>
                                  </p:stCondLst>
                                  <p:childTnLst>
                                    <p:set>
                                      <p:cBhvr>
                                        <p:cTn id="8" dur="1" fill="hold">
                                          <p:stCondLst>
                                            <p:cond delay="0"/>
                                          </p:stCondLst>
                                        </p:cTn>
                                        <p:tgtEl>
                                          <p:spTgt spid="9"/>
                                        </p:tgtEl>
                                        <p:attrNameLst>
                                          <p:attrName>style.visibility</p:attrName>
                                        </p:attrNameLst>
                                      </p:cBhvr>
                                      <p:to>
                                        <p:strVal val="visible"/>
                                      </p:to>
                                    </p:set>
                                    <p:anim calcmode="lin" valueType="num">
                                      <p:cBhvr additive="base">
                                        <p:cTn id="9" dur="1000" fill="hold"/>
                                        <p:tgtEl>
                                          <p:spTgt spid="9"/>
                                        </p:tgtEl>
                                        <p:attrNameLst>
                                          <p:attrName>ppt_x</p:attrName>
                                        </p:attrNameLst>
                                      </p:cBhvr>
                                      <p:tavLst>
                                        <p:tav tm="0">
                                          <p:val>
                                            <p:strVal val="1+#ppt_w/2"/>
                                          </p:val>
                                        </p:tav>
                                        <p:tav tm="100000">
                                          <p:val>
                                            <p:strVal val="#ppt_x"/>
                                          </p:val>
                                        </p:tav>
                                      </p:tavLst>
                                    </p:anim>
                                    <p:anim calcmode="lin" valueType="num">
                                      <p:cBhvr additive="base">
                                        <p:cTn id="10" dur="1000" fill="hold"/>
                                        <p:tgtEl>
                                          <p:spTgt spid="9"/>
                                        </p:tgtEl>
                                        <p:attrNameLst>
                                          <p:attrName>ppt_y</p:attrName>
                                        </p:attrNameLst>
                                      </p:cBhvr>
                                      <p:tavLst>
                                        <p:tav tm="0">
                                          <p:val>
                                            <p:strVal val="0-#ppt_h/2"/>
                                          </p:val>
                                        </p:tav>
                                        <p:tav tm="100000">
                                          <p:val>
                                            <p:strVal val="#ppt_y"/>
                                          </p:val>
                                        </p:tav>
                                      </p:tavLst>
                                    </p:anim>
                                  </p:childTnLst>
                                </p:cTn>
                              </p:par>
                              <p:par>
                                <p:cTn id="11" presetID="2" presetClass="entr" presetSubtype="12" fill="hold" nodeType="withEffect">
                                  <p:stCondLst>
                                    <p:cond delay="0"/>
                                  </p:stCondLst>
                                  <p:childTnLst>
                                    <p:set>
                                      <p:cBhvr>
                                        <p:cTn id="12" dur="1" fill="hold">
                                          <p:stCondLst>
                                            <p:cond delay="0"/>
                                          </p:stCondLst>
                                        </p:cTn>
                                        <p:tgtEl>
                                          <p:spTgt spid="10"/>
                                        </p:tgtEl>
                                        <p:attrNameLst>
                                          <p:attrName>style.visibility</p:attrName>
                                        </p:attrNameLst>
                                      </p:cBhvr>
                                      <p:to>
                                        <p:strVal val="visible"/>
                                      </p:to>
                                    </p:set>
                                    <p:anim calcmode="lin" valueType="num">
                                      <p:cBhvr additive="base">
                                        <p:cTn id="13" dur="1000" fill="hold"/>
                                        <p:tgtEl>
                                          <p:spTgt spid="10"/>
                                        </p:tgtEl>
                                        <p:attrNameLst>
                                          <p:attrName>ppt_x</p:attrName>
                                        </p:attrNameLst>
                                      </p:cBhvr>
                                      <p:tavLst>
                                        <p:tav tm="0">
                                          <p:val>
                                            <p:strVal val="0-#ppt_w/2"/>
                                          </p:val>
                                        </p:tav>
                                        <p:tav tm="100000">
                                          <p:val>
                                            <p:strVal val="#ppt_x"/>
                                          </p:val>
                                        </p:tav>
                                      </p:tavLst>
                                    </p:anim>
                                    <p:anim calcmode="lin" valueType="num">
                                      <p:cBhvr additive="base">
                                        <p:cTn id="14" dur="1000" fill="hold"/>
                                        <p:tgtEl>
                                          <p:spTgt spid="10"/>
                                        </p:tgtEl>
                                        <p:attrNameLst>
                                          <p:attrName>ppt_y</p:attrName>
                                        </p:attrNameLst>
                                      </p:cBhvr>
                                      <p:tavLst>
                                        <p:tav tm="0">
                                          <p:val>
                                            <p:strVal val="1+#ppt_h/2"/>
                                          </p:val>
                                        </p:tav>
                                        <p:tav tm="100000">
                                          <p:val>
                                            <p:strVal val="#ppt_y"/>
                                          </p:val>
                                        </p:tav>
                                      </p:tavLst>
                                    </p:anim>
                                  </p:childTnLst>
                                </p:cTn>
                              </p:par>
                            </p:childTnLst>
                          </p:cTn>
                        </p:par>
                        <p:par>
                          <p:cTn id="15" fill="hold">
                            <p:stCondLst>
                              <p:cond delay="0"/>
                            </p:stCondLst>
                            <p:childTnLst>
                              <p:par>
                                <p:cTn id="16" presetID="53" presetClass="entr" presetSubtype="16"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p:cTn id="18" dur="500" fill="hold"/>
                                        <p:tgtEl>
                                          <p:spTgt spid="5"/>
                                        </p:tgtEl>
                                        <p:attrNameLst>
                                          <p:attrName>ppt_w</p:attrName>
                                        </p:attrNameLst>
                                      </p:cBhvr>
                                      <p:tavLst>
                                        <p:tav tm="0">
                                          <p:val>
                                            <p:fltVal val="0"/>
                                          </p:val>
                                        </p:tav>
                                        <p:tav tm="100000">
                                          <p:val>
                                            <p:strVal val="#ppt_w"/>
                                          </p:val>
                                        </p:tav>
                                      </p:tavLst>
                                    </p:anim>
                                    <p:anim calcmode="lin" valueType="num">
                                      <p:cBhvr>
                                        <p:cTn id="19" dur="500" fill="hold"/>
                                        <p:tgtEl>
                                          <p:spTgt spid="5"/>
                                        </p:tgtEl>
                                        <p:attrNameLst>
                                          <p:attrName>ppt_h</p:attrName>
                                        </p:attrNameLst>
                                      </p:cBhvr>
                                      <p:tavLst>
                                        <p:tav tm="0">
                                          <p:val>
                                            <p:fltVal val="0"/>
                                          </p:val>
                                        </p:tav>
                                        <p:tav tm="100000">
                                          <p:val>
                                            <p:strVal val="#ppt_h"/>
                                          </p:val>
                                        </p:tav>
                                      </p:tavLst>
                                    </p:anim>
                                    <p:animEffect transition="in" filter="fade">
                                      <p:cBhvr>
                                        <p:cTn id="20" dur="500"/>
                                        <p:tgtEl>
                                          <p:spTgt spid="5"/>
                                        </p:tgtEl>
                                      </p:cBhvr>
                                    </p:animEffect>
                                  </p:childTnLst>
                                </p:cTn>
                              </p:par>
                            </p:childTnLst>
                          </p:cTn>
                        </p:par>
                        <p:par>
                          <p:cTn id="21" fill="hold">
                            <p:stCondLst>
                              <p:cond delay="500"/>
                            </p:stCondLst>
                            <p:childTnLst>
                              <p:par>
                                <p:cTn id="22" presetID="42" presetClass="entr" presetSubtype="0" fill="hold" grpId="0" nodeType="afterEffect">
                                  <p:stCondLst>
                                    <p:cond delay="0"/>
                                  </p:stCondLst>
                                  <p:childTnLst>
                                    <p:set>
                                      <p:cBhvr>
                                        <p:cTn id="23" dur="1" fill="hold">
                                          <p:stCondLst>
                                            <p:cond delay="0"/>
                                          </p:stCondLst>
                                        </p:cTn>
                                        <p:tgtEl>
                                          <p:spTgt spid="7"/>
                                        </p:tgtEl>
                                        <p:attrNameLst>
                                          <p:attrName>style.visibility</p:attrName>
                                        </p:attrNameLst>
                                      </p:cBhvr>
                                      <p:to>
                                        <p:strVal val="visible"/>
                                      </p:to>
                                    </p:set>
                                    <p:animEffect transition="in" filter="fade">
                                      <p:cBhvr>
                                        <p:cTn id="24" dur="1000"/>
                                        <p:tgtEl>
                                          <p:spTgt spid="7"/>
                                        </p:tgtEl>
                                      </p:cBhvr>
                                    </p:animEffect>
                                    <p:anim calcmode="lin" valueType="num">
                                      <p:cBhvr>
                                        <p:cTn id="25" dur="1000" fill="hold"/>
                                        <p:tgtEl>
                                          <p:spTgt spid="7"/>
                                        </p:tgtEl>
                                        <p:attrNameLst>
                                          <p:attrName>ppt_x</p:attrName>
                                        </p:attrNameLst>
                                      </p:cBhvr>
                                      <p:tavLst>
                                        <p:tav tm="0">
                                          <p:val>
                                            <p:strVal val="#ppt_x"/>
                                          </p:val>
                                        </p:tav>
                                        <p:tav tm="100000">
                                          <p:val>
                                            <p:strVal val="#ppt_x"/>
                                          </p:val>
                                        </p:tav>
                                      </p:tavLst>
                                    </p:anim>
                                    <p:anim calcmode="lin" valueType="num">
                                      <p:cBhvr>
                                        <p:cTn id="26" dur="1000" fill="hold"/>
                                        <p:tgtEl>
                                          <p:spTgt spid="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p:cTn id="27" repeatCount="indefinite" fill="hold" display="0">
                  <p:stCondLst>
                    <p:cond delay="indefinite"/>
                  </p:stCondLst>
                  <p:endCondLst>
                    <p:cond evt="onStopAudio" delay="0">
                      <p:tgtEl>
                        <p:sldTgt/>
                      </p:tgtEl>
                    </p:cond>
                  </p:endCondLst>
                </p:cTn>
                <p:tgtEl>
                  <p:spTgt spid="11"/>
                </p:tgtEl>
              </p:cMediaNode>
            </p:audio>
          </p:childTnLst>
        </p:cTn>
      </p:par>
    </p:tnLst>
    <p:bldLst>
      <p:bldP spid="5" grpId="0"/>
      <p:bldP spid="7"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p:cNvPicPr>
            <a:picLocks noChangeAspect="1"/>
          </p:cNvPicPr>
          <p:nvPr/>
        </p:nvPicPr>
        <p:blipFill rotWithShape="1">
          <a:blip r:embed="rId1"/>
          <a:srcRect l="1572" t="1572" r="1572" b="1572"/>
          <a:stretch>
            <a:fillRect/>
          </a:stretch>
        </p:blipFill>
        <p:spPr>
          <a:xfrm>
            <a:off x="0" y="0"/>
            <a:ext cx="12192000" cy="6858000"/>
          </a:xfrm>
          <a:prstGeom prst="rect">
            <a:avLst/>
          </a:prstGeom>
        </p:spPr>
      </p:pic>
      <p:pic>
        <p:nvPicPr>
          <p:cNvPr id="3" name="图片 2"/>
          <p:cNvPicPr>
            <a:picLocks noChangeAspect="1"/>
          </p:cNvPicPr>
          <p:nvPr/>
        </p:nvPicPr>
        <p:blipFill rotWithShape="1">
          <a:blip r:embed="rId2" cstate="print">
            <a:extLst>
              <a:ext uri="{28A0092B-C50C-407E-A947-70E740481C1C}">
                <a14:useLocalDpi xmlns:a14="http://schemas.microsoft.com/office/drawing/2010/main" val="0"/>
              </a:ext>
            </a:extLst>
          </a:blip>
          <a:srcRect l="18760" r="4479" b="40810"/>
          <a:stretch>
            <a:fillRect/>
          </a:stretch>
        </p:blipFill>
        <p:spPr>
          <a:xfrm rot="5400000">
            <a:off x="-378730" y="378731"/>
            <a:ext cx="6858000" cy="6100539"/>
          </a:xfrm>
          <a:prstGeom prst="rect">
            <a:avLst/>
          </a:prstGeom>
        </p:spPr>
      </p:pic>
      <p:grpSp>
        <p:nvGrpSpPr>
          <p:cNvPr id="4" name="组合 3"/>
          <p:cNvGrpSpPr/>
          <p:nvPr/>
        </p:nvGrpSpPr>
        <p:grpSpPr>
          <a:xfrm>
            <a:off x="6563635" y="1838782"/>
            <a:ext cx="4106180" cy="707886"/>
            <a:chOff x="955462" y="1771084"/>
            <a:chExt cx="4106180" cy="707886"/>
          </a:xfrm>
        </p:grpSpPr>
        <p:grpSp>
          <p:nvGrpSpPr>
            <p:cNvPr id="5" name="组合 4"/>
            <p:cNvGrpSpPr/>
            <p:nvPr/>
          </p:nvGrpSpPr>
          <p:grpSpPr>
            <a:xfrm>
              <a:off x="1742862" y="1888276"/>
              <a:ext cx="3318780" cy="536236"/>
              <a:chOff x="7192010" y="1697999"/>
              <a:chExt cx="3318780" cy="536236"/>
            </a:xfrm>
          </p:grpSpPr>
          <p:sp>
            <p:nvSpPr>
              <p:cNvPr id="7" name="文本框 6"/>
              <p:cNvSpPr txBox="1"/>
              <p:nvPr/>
            </p:nvSpPr>
            <p:spPr>
              <a:xfrm>
                <a:off x="7192010" y="1697999"/>
                <a:ext cx="2433409" cy="40011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0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0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8" name="文本框 7"/>
              <p:cNvSpPr txBox="1"/>
              <p:nvPr/>
            </p:nvSpPr>
            <p:spPr>
              <a:xfrm>
                <a:off x="7192010" y="1966469"/>
                <a:ext cx="3318780" cy="267766"/>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rPr>
                  <a:t>The user can demonstrate on </a:t>
                </a:r>
                <a:r>
                  <a:rPr kumimoji="0" lang="en-US" altLang="zh-CN" sz="1000" b="0" i="0" u="none" strike="noStrike" kern="1200" cap="none" spc="0" normalizeH="0" baseline="0" noProof="0" dirty="0" smtClean="0">
                    <a:ln>
                      <a:noFill/>
                    </a:ln>
                    <a:solidFill>
                      <a:schemeClr val="accent1">
                        <a:lumMod val="60000"/>
                        <a:lumOff val="40000"/>
                      </a:schemeClr>
                    </a:solidFill>
                    <a:effectLst/>
                    <a:uLnTx/>
                    <a:uFillTx/>
                    <a:ea typeface="微软雅黑" panose="020B0503020204020204" charset="-122"/>
                    <a:cs typeface="+mn-cs"/>
                  </a:rPr>
                  <a:t>projector </a:t>
                </a:r>
                <a:r>
                  <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rPr>
                  <a:t>or </a:t>
                </a:r>
                <a:r>
                  <a:rPr kumimoji="0" lang="en-US" altLang="zh-CN" sz="1000" b="0" i="0" u="none" strike="noStrike" kern="1200" cap="none" spc="0" normalizeH="0" baseline="0" noProof="0" dirty="0" smtClean="0">
                    <a:ln>
                      <a:noFill/>
                    </a:ln>
                    <a:solidFill>
                      <a:schemeClr val="accent1">
                        <a:lumMod val="60000"/>
                        <a:lumOff val="40000"/>
                      </a:schemeClr>
                    </a:solidFill>
                    <a:effectLst/>
                    <a:uLnTx/>
                    <a:uFillTx/>
                    <a:ea typeface="微软雅黑" panose="020B0503020204020204" charset="-122"/>
                    <a:cs typeface="+mn-cs"/>
                  </a:rPr>
                  <a:t>computer</a:t>
                </a:r>
                <a:endPar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endParaRPr>
              </a:p>
            </p:txBody>
          </p:sp>
        </p:grpSp>
        <p:sp>
          <p:nvSpPr>
            <p:cNvPr id="6" name="文本框 5"/>
            <p:cNvSpPr txBox="1"/>
            <p:nvPr/>
          </p:nvSpPr>
          <p:spPr>
            <a:xfrm>
              <a:off x="955462" y="1771084"/>
              <a:ext cx="898003" cy="707886"/>
            </a:xfrm>
            <a:prstGeom prst="rect">
              <a:avLst/>
            </a:prstGeom>
            <a:noFill/>
          </p:spPr>
          <p:txBody>
            <a:bodyPr wrap="non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en-US" altLang="zh-CN" sz="4000" i="0" u="none" strike="noStrike" kern="1200" cap="none" spc="0" normalizeH="0" baseline="0" noProof="0" dirty="0" smtClean="0">
                  <a:ln>
                    <a:noFill/>
                  </a:ln>
                  <a:solidFill>
                    <a:schemeClr val="accent1">
                      <a:lumMod val="60000"/>
                      <a:lumOff val="40000"/>
                    </a:schemeClr>
                  </a:solidFill>
                  <a:effectLst/>
                  <a:uLnTx/>
                  <a:uFillTx/>
                  <a:latin typeface="Arial" panose="020B0604020202020204"/>
                  <a:ea typeface="微软雅黑" panose="020B0503020204020204" charset="-122"/>
                  <a:cs typeface="+mn-cs"/>
                </a:rPr>
                <a:t>01.</a:t>
              </a:r>
              <a:endParaRPr kumimoji="0" lang="zh-CN" altLang="en-US" sz="4000"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9" name="组合 8"/>
          <p:cNvGrpSpPr/>
          <p:nvPr/>
        </p:nvGrpSpPr>
        <p:grpSpPr>
          <a:xfrm>
            <a:off x="6563635" y="2692802"/>
            <a:ext cx="4106180" cy="707886"/>
            <a:chOff x="955462" y="1771084"/>
            <a:chExt cx="4106180" cy="707886"/>
          </a:xfrm>
        </p:grpSpPr>
        <p:grpSp>
          <p:nvGrpSpPr>
            <p:cNvPr id="10" name="组合 9"/>
            <p:cNvGrpSpPr/>
            <p:nvPr/>
          </p:nvGrpSpPr>
          <p:grpSpPr>
            <a:xfrm>
              <a:off x="1742862" y="1888276"/>
              <a:ext cx="3318780" cy="536236"/>
              <a:chOff x="7192010" y="1697999"/>
              <a:chExt cx="3318780" cy="536236"/>
            </a:xfrm>
          </p:grpSpPr>
          <p:sp>
            <p:nvSpPr>
              <p:cNvPr id="12" name="文本框 11"/>
              <p:cNvSpPr txBox="1"/>
              <p:nvPr/>
            </p:nvSpPr>
            <p:spPr>
              <a:xfrm>
                <a:off x="7192010" y="1697999"/>
                <a:ext cx="2433409" cy="40011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0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0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3" name="文本框 12"/>
              <p:cNvSpPr txBox="1"/>
              <p:nvPr/>
            </p:nvSpPr>
            <p:spPr>
              <a:xfrm>
                <a:off x="7192010" y="1966469"/>
                <a:ext cx="3318780" cy="267766"/>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rPr>
                  <a:t>The user can demonstrate on </a:t>
                </a:r>
                <a:r>
                  <a:rPr kumimoji="0" lang="en-US" altLang="zh-CN" sz="1000" b="0" i="0" u="none" strike="noStrike" kern="1200" cap="none" spc="0" normalizeH="0" baseline="0" noProof="0" dirty="0" smtClean="0">
                    <a:ln>
                      <a:noFill/>
                    </a:ln>
                    <a:solidFill>
                      <a:schemeClr val="accent1">
                        <a:lumMod val="60000"/>
                        <a:lumOff val="40000"/>
                      </a:schemeClr>
                    </a:solidFill>
                    <a:effectLst/>
                    <a:uLnTx/>
                    <a:uFillTx/>
                    <a:ea typeface="微软雅黑" panose="020B0503020204020204" charset="-122"/>
                    <a:cs typeface="+mn-cs"/>
                  </a:rPr>
                  <a:t>projector </a:t>
                </a:r>
                <a:r>
                  <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rPr>
                  <a:t>or </a:t>
                </a:r>
                <a:r>
                  <a:rPr kumimoji="0" lang="en-US" altLang="zh-CN" sz="1000" b="0" i="0" u="none" strike="noStrike" kern="1200" cap="none" spc="0" normalizeH="0" baseline="0" noProof="0" dirty="0" smtClean="0">
                    <a:ln>
                      <a:noFill/>
                    </a:ln>
                    <a:solidFill>
                      <a:schemeClr val="accent1">
                        <a:lumMod val="60000"/>
                        <a:lumOff val="40000"/>
                      </a:schemeClr>
                    </a:solidFill>
                    <a:effectLst/>
                    <a:uLnTx/>
                    <a:uFillTx/>
                    <a:ea typeface="微软雅黑" panose="020B0503020204020204" charset="-122"/>
                    <a:cs typeface="+mn-cs"/>
                  </a:rPr>
                  <a:t>computer</a:t>
                </a:r>
                <a:endPar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endParaRPr>
              </a:p>
            </p:txBody>
          </p:sp>
        </p:grpSp>
        <p:sp>
          <p:nvSpPr>
            <p:cNvPr id="11" name="文本框 10"/>
            <p:cNvSpPr txBox="1"/>
            <p:nvPr/>
          </p:nvSpPr>
          <p:spPr>
            <a:xfrm>
              <a:off x="955462" y="1771084"/>
              <a:ext cx="898003" cy="707886"/>
            </a:xfrm>
            <a:prstGeom prst="rect">
              <a:avLst/>
            </a:prstGeom>
            <a:noFill/>
          </p:spPr>
          <p:txBody>
            <a:bodyPr wrap="non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en-US" altLang="zh-CN" sz="4000" i="0" u="none" strike="noStrike" kern="1200" cap="none" spc="0" normalizeH="0" baseline="0" noProof="0" dirty="0" smtClean="0">
                  <a:ln>
                    <a:noFill/>
                  </a:ln>
                  <a:solidFill>
                    <a:schemeClr val="accent1">
                      <a:lumMod val="60000"/>
                      <a:lumOff val="40000"/>
                    </a:schemeClr>
                  </a:solidFill>
                  <a:effectLst/>
                  <a:uLnTx/>
                  <a:uFillTx/>
                  <a:latin typeface="Arial" panose="020B0604020202020204"/>
                  <a:ea typeface="微软雅黑" panose="020B0503020204020204" charset="-122"/>
                  <a:cs typeface="+mn-cs"/>
                </a:rPr>
                <a:t>02.</a:t>
              </a:r>
              <a:endParaRPr kumimoji="0" lang="zh-CN" altLang="en-US" sz="4000"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14" name="组合 13"/>
          <p:cNvGrpSpPr/>
          <p:nvPr/>
        </p:nvGrpSpPr>
        <p:grpSpPr>
          <a:xfrm>
            <a:off x="6563635" y="3546822"/>
            <a:ext cx="4106180" cy="707886"/>
            <a:chOff x="955462" y="1771084"/>
            <a:chExt cx="4106180" cy="707886"/>
          </a:xfrm>
        </p:grpSpPr>
        <p:grpSp>
          <p:nvGrpSpPr>
            <p:cNvPr id="15" name="组合 14"/>
            <p:cNvGrpSpPr/>
            <p:nvPr/>
          </p:nvGrpSpPr>
          <p:grpSpPr>
            <a:xfrm>
              <a:off x="1742862" y="1888276"/>
              <a:ext cx="3318780" cy="536236"/>
              <a:chOff x="7192010" y="1697999"/>
              <a:chExt cx="3318780" cy="536236"/>
            </a:xfrm>
          </p:grpSpPr>
          <p:sp>
            <p:nvSpPr>
              <p:cNvPr id="17" name="文本框 16"/>
              <p:cNvSpPr txBox="1"/>
              <p:nvPr/>
            </p:nvSpPr>
            <p:spPr>
              <a:xfrm>
                <a:off x="7192010" y="1697999"/>
                <a:ext cx="2433409" cy="40011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0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0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8" name="文本框 17"/>
              <p:cNvSpPr txBox="1"/>
              <p:nvPr/>
            </p:nvSpPr>
            <p:spPr>
              <a:xfrm>
                <a:off x="7192010" y="1966469"/>
                <a:ext cx="3318780" cy="267766"/>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rPr>
                  <a:t>The user can demonstrate on </a:t>
                </a:r>
                <a:r>
                  <a:rPr kumimoji="0" lang="en-US" altLang="zh-CN" sz="1000" b="0" i="0" u="none" strike="noStrike" kern="1200" cap="none" spc="0" normalizeH="0" baseline="0" noProof="0" dirty="0" smtClean="0">
                    <a:ln>
                      <a:noFill/>
                    </a:ln>
                    <a:solidFill>
                      <a:schemeClr val="accent1">
                        <a:lumMod val="60000"/>
                        <a:lumOff val="40000"/>
                      </a:schemeClr>
                    </a:solidFill>
                    <a:effectLst/>
                    <a:uLnTx/>
                    <a:uFillTx/>
                    <a:ea typeface="微软雅黑" panose="020B0503020204020204" charset="-122"/>
                    <a:cs typeface="+mn-cs"/>
                  </a:rPr>
                  <a:t>projector </a:t>
                </a:r>
                <a:r>
                  <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rPr>
                  <a:t>or </a:t>
                </a:r>
                <a:r>
                  <a:rPr kumimoji="0" lang="en-US" altLang="zh-CN" sz="1000" b="0" i="0" u="none" strike="noStrike" kern="1200" cap="none" spc="0" normalizeH="0" baseline="0" noProof="0" dirty="0" smtClean="0">
                    <a:ln>
                      <a:noFill/>
                    </a:ln>
                    <a:solidFill>
                      <a:schemeClr val="accent1">
                        <a:lumMod val="60000"/>
                        <a:lumOff val="40000"/>
                      </a:schemeClr>
                    </a:solidFill>
                    <a:effectLst/>
                    <a:uLnTx/>
                    <a:uFillTx/>
                    <a:ea typeface="微软雅黑" panose="020B0503020204020204" charset="-122"/>
                    <a:cs typeface="+mn-cs"/>
                  </a:rPr>
                  <a:t>computer</a:t>
                </a:r>
                <a:endPar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endParaRPr>
              </a:p>
            </p:txBody>
          </p:sp>
        </p:grpSp>
        <p:sp>
          <p:nvSpPr>
            <p:cNvPr id="16" name="文本框 15"/>
            <p:cNvSpPr txBox="1"/>
            <p:nvPr/>
          </p:nvSpPr>
          <p:spPr>
            <a:xfrm>
              <a:off x="955462" y="1771084"/>
              <a:ext cx="898003" cy="707886"/>
            </a:xfrm>
            <a:prstGeom prst="rect">
              <a:avLst/>
            </a:prstGeom>
            <a:noFill/>
          </p:spPr>
          <p:txBody>
            <a:bodyPr wrap="non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en-US" altLang="zh-CN" sz="4000" i="0" u="none" strike="noStrike" kern="1200" cap="none" spc="0" normalizeH="0" baseline="0" noProof="0" dirty="0" smtClean="0">
                  <a:ln>
                    <a:noFill/>
                  </a:ln>
                  <a:solidFill>
                    <a:schemeClr val="accent1">
                      <a:lumMod val="60000"/>
                      <a:lumOff val="40000"/>
                    </a:schemeClr>
                  </a:solidFill>
                  <a:effectLst/>
                  <a:uLnTx/>
                  <a:uFillTx/>
                  <a:latin typeface="Arial" panose="020B0604020202020204"/>
                  <a:ea typeface="微软雅黑" panose="020B0503020204020204" charset="-122"/>
                  <a:cs typeface="+mn-cs"/>
                </a:rPr>
                <a:t>03.</a:t>
              </a:r>
              <a:endParaRPr kumimoji="0" lang="zh-CN" altLang="en-US" sz="4000"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19" name="组合 18"/>
          <p:cNvGrpSpPr/>
          <p:nvPr/>
        </p:nvGrpSpPr>
        <p:grpSpPr>
          <a:xfrm>
            <a:off x="6563635" y="4400842"/>
            <a:ext cx="4106180" cy="707886"/>
            <a:chOff x="955462" y="1771084"/>
            <a:chExt cx="4106180" cy="707886"/>
          </a:xfrm>
        </p:grpSpPr>
        <p:grpSp>
          <p:nvGrpSpPr>
            <p:cNvPr id="20" name="组合 19"/>
            <p:cNvGrpSpPr/>
            <p:nvPr/>
          </p:nvGrpSpPr>
          <p:grpSpPr>
            <a:xfrm>
              <a:off x="1742862" y="1888276"/>
              <a:ext cx="3318780" cy="536236"/>
              <a:chOff x="7192010" y="1697999"/>
              <a:chExt cx="3318780" cy="536236"/>
            </a:xfrm>
          </p:grpSpPr>
          <p:sp>
            <p:nvSpPr>
              <p:cNvPr id="22" name="文本框 21"/>
              <p:cNvSpPr txBox="1"/>
              <p:nvPr/>
            </p:nvSpPr>
            <p:spPr>
              <a:xfrm>
                <a:off x="7192010" y="1697999"/>
                <a:ext cx="2433409" cy="40011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0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0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23" name="文本框 22"/>
              <p:cNvSpPr txBox="1"/>
              <p:nvPr/>
            </p:nvSpPr>
            <p:spPr>
              <a:xfrm>
                <a:off x="7192010" y="1966469"/>
                <a:ext cx="3318780" cy="267766"/>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rPr>
                  <a:t>The user can demonstrate on </a:t>
                </a:r>
                <a:r>
                  <a:rPr kumimoji="0" lang="en-US" altLang="zh-CN" sz="1000" b="0" i="0" u="none" strike="noStrike" kern="1200" cap="none" spc="0" normalizeH="0" baseline="0" noProof="0" dirty="0" smtClean="0">
                    <a:ln>
                      <a:noFill/>
                    </a:ln>
                    <a:solidFill>
                      <a:schemeClr val="accent1">
                        <a:lumMod val="60000"/>
                        <a:lumOff val="40000"/>
                      </a:schemeClr>
                    </a:solidFill>
                    <a:effectLst/>
                    <a:uLnTx/>
                    <a:uFillTx/>
                    <a:ea typeface="微软雅黑" panose="020B0503020204020204" charset="-122"/>
                    <a:cs typeface="+mn-cs"/>
                  </a:rPr>
                  <a:t>projector </a:t>
                </a:r>
                <a:r>
                  <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rPr>
                  <a:t>or </a:t>
                </a:r>
                <a:r>
                  <a:rPr kumimoji="0" lang="en-US" altLang="zh-CN" sz="1000" b="0" i="0" u="none" strike="noStrike" kern="1200" cap="none" spc="0" normalizeH="0" baseline="0" noProof="0" dirty="0" smtClean="0">
                    <a:ln>
                      <a:noFill/>
                    </a:ln>
                    <a:solidFill>
                      <a:schemeClr val="accent1">
                        <a:lumMod val="60000"/>
                        <a:lumOff val="40000"/>
                      </a:schemeClr>
                    </a:solidFill>
                    <a:effectLst/>
                    <a:uLnTx/>
                    <a:uFillTx/>
                    <a:ea typeface="微软雅黑" panose="020B0503020204020204" charset="-122"/>
                    <a:cs typeface="+mn-cs"/>
                  </a:rPr>
                  <a:t>computer</a:t>
                </a:r>
                <a:endParaRPr kumimoji="0" lang="en-US" altLang="zh-CN" sz="1000" b="0" i="0" u="none" strike="noStrike" kern="1200" cap="none" spc="0" normalizeH="0" baseline="0" noProof="0" dirty="0">
                  <a:ln>
                    <a:noFill/>
                  </a:ln>
                  <a:solidFill>
                    <a:schemeClr val="accent1">
                      <a:lumMod val="60000"/>
                      <a:lumOff val="40000"/>
                    </a:schemeClr>
                  </a:solidFill>
                  <a:effectLst/>
                  <a:uLnTx/>
                  <a:uFillTx/>
                  <a:ea typeface="微软雅黑" panose="020B0503020204020204" charset="-122"/>
                  <a:cs typeface="+mn-cs"/>
                </a:endParaRPr>
              </a:p>
            </p:txBody>
          </p:sp>
        </p:grpSp>
        <p:sp>
          <p:nvSpPr>
            <p:cNvPr id="21" name="文本框 20"/>
            <p:cNvSpPr txBox="1"/>
            <p:nvPr/>
          </p:nvSpPr>
          <p:spPr>
            <a:xfrm>
              <a:off x="955462" y="1771084"/>
              <a:ext cx="898003" cy="707886"/>
            </a:xfrm>
            <a:prstGeom prst="rect">
              <a:avLst/>
            </a:prstGeom>
            <a:noFill/>
          </p:spPr>
          <p:txBody>
            <a:bodyPr wrap="non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en-US" altLang="zh-CN" sz="4000" i="0" u="none" strike="noStrike" kern="1200" cap="none" spc="0" normalizeH="0" baseline="0" noProof="0" dirty="0" smtClean="0">
                  <a:ln>
                    <a:noFill/>
                  </a:ln>
                  <a:solidFill>
                    <a:schemeClr val="accent1">
                      <a:lumMod val="60000"/>
                      <a:lumOff val="40000"/>
                    </a:schemeClr>
                  </a:solidFill>
                  <a:effectLst/>
                  <a:uLnTx/>
                  <a:uFillTx/>
                  <a:latin typeface="Arial" panose="020B0604020202020204"/>
                  <a:ea typeface="微软雅黑" panose="020B0503020204020204" charset="-122"/>
                  <a:cs typeface="+mn-cs"/>
                </a:rPr>
                <a:t>04.</a:t>
              </a:r>
              <a:endParaRPr kumimoji="0" lang="zh-CN" altLang="en-US" sz="4000"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27" name="组合 26"/>
          <p:cNvGrpSpPr/>
          <p:nvPr/>
        </p:nvGrpSpPr>
        <p:grpSpPr>
          <a:xfrm>
            <a:off x="2912323" y="2492210"/>
            <a:ext cx="1615156" cy="1873580"/>
            <a:chOff x="2912323" y="2492210"/>
            <a:chExt cx="1615156" cy="1873580"/>
          </a:xfrm>
        </p:grpSpPr>
        <p:sp>
          <p:nvSpPr>
            <p:cNvPr id="24" name="六边形 23"/>
            <p:cNvSpPr/>
            <p:nvPr/>
          </p:nvSpPr>
          <p:spPr>
            <a:xfrm rot="5400000">
              <a:off x="2783111" y="2621422"/>
              <a:ext cx="1873580" cy="1615156"/>
            </a:xfrm>
            <a:prstGeom prst="hexagon">
              <a:avLst/>
            </a:prstGeom>
            <a:ln w="28575">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5" name="文本框 24"/>
            <p:cNvSpPr txBox="1"/>
            <p:nvPr/>
          </p:nvSpPr>
          <p:spPr>
            <a:xfrm>
              <a:off x="3217200" y="2860794"/>
              <a:ext cx="1005403" cy="584775"/>
            </a:xfrm>
            <a:prstGeom prst="rect">
              <a:avLst/>
            </a:prstGeom>
            <a:noFill/>
          </p:spPr>
          <p:txBody>
            <a:bodyPr wrap="non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defRPr/>
              </a:pPr>
              <a:r>
                <a:rPr lang="zh-CN" altLang="en-US" sz="3200" noProof="0" dirty="0">
                  <a:solidFill>
                    <a:schemeClr val="accent1">
                      <a:lumMod val="50000"/>
                    </a:schemeClr>
                  </a:solidFill>
                  <a:latin typeface="Arial" panose="020B0604020202020204"/>
                  <a:ea typeface="微软雅黑" panose="020B0503020204020204" charset="-122"/>
                </a:rPr>
                <a:t>目录</a:t>
              </a:r>
              <a:endParaRPr kumimoji="0" lang="zh-CN" altLang="en-US" sz="320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endParaRPr>
            </a:p>
          </p:txBody>
        </p:sp>
        <p:sp>
          <p:nvSpPr>
            <p:cNvPr id="26" name="文本框 25"/>
            <p:cNvSpPr txBox="1"/>
            <p:nvPr/>
          </p:nvSpPr>
          <p:spPr>
            <a:xfrm>
              <a:off x="3006405" y="3458984"/>
              <a:ext cx="1426993" cy="400110"/>
            </a:xfrm>
            <a:prstGeom prst="rect">
              <a:avLst/>
            </a:prstGeom>
            <a:noFill/>
          </p:spPr>
          <p:txBody>
            <a:bodyPr wrap="non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defRPr/>
              </a:pPr>
              <a:r>
                <a:rPr lang="en-US" altLang="zh-CN" sz="2000" noProof="0" dirty="0" smtClean="0">
                  <a:solidFill>
                    <a:schemeClr val="accent1">
                      <a:lumMod val="50000"/>
                    </a:schemeClr>
                  </a:solidFill>
                  <a:latin typeface="Arial" panose="020B0604020202020204"/>
                  <a:ea typeface="微软雅黑" panose="020B0503020204020204" charset="-122"/>
                </a:rPr>
                <a:t>CONTENT</a:t>
              </a:r>
              <a:endParaRPr kumimoji="0" lang="zh-CN" altLang="en-US" sz="200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additive="base">
                                        <p:cTn id="7" dur="500" fill="hold"/>
                                        <p:tgtEl>
                                          <p:spTgt spid="3"/>
                                        </p:tgtEl>
                                        <p:attrNameLst>
                                          <p:attrName>ppt_x</p:attrName>
                                        </p:attrNameLst>
                                      </p:cBhvr>
                                      <p:tavLst>
                                        <p:tav tm="0">
                                          <p:val>
                                            <p:strVal val="0-#ppt_w/2"/>
                                          </p:val>
                                        </p:tav>
                                        <p:tav tm="100000">
                                          <p:val>
                                            <p:strVal val="#ppt_x"/>
                                          </p:val>
                                        </p:tav>
                                      </p:tavLst>
                                    </p:anim>
                                    <p:anim calcmode="lin" valueType="num">
                                      <p:cBhvr additive="base">
                                        <p:cTn id="8" dur="500" fill="hold"/>
                                        <p:tgtEl>
                                          <p:spTgt spid="3"/>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53" presetClass="entr" presetSubtype="16" fill="hold" nodeType="afterEffect">
                                  <p:stCondLst>
                                    <p:cond delay="0"/>
                                  </p:stCondLst>
                                  <p:childTnLst>
                                    <p:set>
                                      <p:cBhvr>
                                        <p:cTn id="11" dur="1" fill="hold">
                                          <p:stCondLst>
                                            <p:cond delay="0"/>
                                          </p:stCondLst>
                                        </p:cTn>
                                        <p:tgtEl>
                                          <p:spTgt spid="27"/>
                                        </p:tgtEl>
                                        <p:attrNameLst>
                                          <p:attrName>style.visibility</p:attrName>
                                        </p:attrNameLst>
                                      </p:cBhvr>
                                      <p:to>
                                        <p:strVal val="visible"/>
                                      </p:to>
                                    </p:set>
                                    <p:anim calcmode="lin" valueType="num">
                                      <p:cBhvr>
                                        <p:cTn id="12" dur="500" fill="hold"/>
                                        <p:tgtEl>
                                          <p:spTgt spid="27"/>
                                        </p:tgtEl>
                                        <p:attrNameLst>
                                          <p:attrName>ppt_w</p:attrName>
                                        </p:attrNameLst>
                                      </p:cBhvr>
                                      <p:tavLst>
                                        <p:tav tm="0">
                                          <p:val>
                                            <p:fltVal val="0"/>
                                          </p:val>
                                        </p:tav>
                                        <p:tav tm="100000">
                                          <p:val>
                                            <p:strVal val="#ppt_w"/>
                                          </p:val>
                                        </p:tav>
                                      </p:tavLst>
                                    </p:anim>
                                    <p:anim calcmode="lin" valueType="num">
                                      <p:cBhvr>
                                        <p:cTn id="13" dur="500" fill="hold"/>
                                        <p:tgtEl>
                                          <p:spTgt spid="27"/>
                                        </p:tgtEl>
                                        <p:attrNameLst>
                                          <p:attrName>ppt_h</p:attrName>
                                        </p:attrNameLst>
                                      </p:cBhvr>
                                      <p:tavLst>
                                        <p:tav tm="0">
                                          <p:val>
                                            <p:fltVal val="0"/>
                                          </p:val>
                                        </p:tav>
                                        <p:tav tm="100000">
                                          <p:val>
                                            <p:strVal val="#ppt_h"/>
                                          </p:val>
                                        </p:tav>
                                      </p:tavLst>
                                    </p:anim>
                                    <p:animEffect transition="in" filter="fade">
                                      <p:cBhvr>
                                        <p:cTn id="14" dur="500"/>
                                        <p:tgtEl>
                                          <p:spTgt spid="27"/>
                                        </p:tgtEl>
                                      </p:cBhvr>
                                    </p:animEffect>
                                  </p:childTnLst>
                                </p:cTn>
                              </p:par>
                            </p:childTnLst>
                          </p:cTn>
                        </p:par>
                        <p:par>
                          <p:cTn id="15" fill="hold">
                            <p:stCondLst>
                              <p:cond delay="1000"/>
                            </p:stCondLst>
                            <p:childTnLst>
                              <p:par>
                                <p:cTn id="16" presetID="12" presetClass="entr" presetSubtype="8" fill="hold" nodeType="afterEffect">
                                  <p:stCondLst>
                                    <p:cond delay="0"/>
                                  </p:stCondLst>
                                  <p:childTnLst>
                                    <p:set>
                                      <p:cBhvr>
                                        <p:cTn id="17" dur="1" fill="hold">
                                          <p:stCondLst>
                                            <p:cond delay="0"/>
                                          </p:stCondLst>
                                        </p:cTn>
                                        <p:tgtEl>
                                          <p:spTgt spid="4"/>
                                        </p:tgtEl>
                                        <p:attrNameLst>
                                          <p:attrName>style.visibility</p:attrName>
                                        </p:attrNameLst>
                                      </p:cBhvr>
                                      <p:to>
                                        <p:strVal val="visible"/>
                                      </p:to>
                                    </p:set>
                                    <p:anim calcmode="lin" valueType="num">
                                      <p:cBhvr additive="base">
                                        <p:cTn id="18" dur="500"/>
                                        <p:tgtEl>
                                          <p:spTgt spid="4"/>
                                        </p:tgtEl>
                                        <p:attrNameLst>
                                          <p:attrName>ppt_x</p:attrName>
                                        </p:attrNameLst>
                                      </p:cBhvr>
                                      <p:tavLst>
                                        <p:tav tm="0">
                                          <p:val>
                                            <p:strVal val="#ppt_x-#ppt_w*1.125000"/>
                                          </p:val>
                                        </p:tav>
                                        <p:tav tm="100000">
                                          <p:val>
                                            <p:strVal val="#ppt_x"/>
                                          </p:val>
                                        </p:tav>
                                      </p:tavLst>
                                    </p:anim>
                                    <p:animEffect transition="in" filter="wipe(right)">
                                      <p:cBhvr>
                                        <p:cTn id="19" dur="500"/>
                                        <p:tgtEl>
                                          <p:spTgt spid="4"/>
                                        </p:tgtEl>
                                      </p:cBhvr>
                                    </p:animEffect>
                                  </p:childTnLst>
                                </p:cTn>
                              </p:par>
                            </p:childTnLst>
                          </p:cTn>
                        </p:par>
                        <p:par>
                          <p:cTn id="20" fill="hold">
                            <p:stCondLst>
                              <p:cond delay="1500"/>
                            </p:stCondLst>
                            <p:childTnLst>
                              <p:par>
                                <p:cTn id="21" presetID="12" presetClass="entr" presetSubtype="8" fill="hold" nodeType="afterEffect">
                                  <p:stCondLst>
                                    <p:cond delay="0"/>
                                  </p:stCondLst>
                                  <p:childTnLst>
                                    <p:set>
                                      <p:cBhvr>
                                        <p:cTn id="22" dur="1" fill="hold">
                                          <p:stCondLst>
                                            <p:cond delay="0"/>
                                          </p:stCondLst>
                                        </p:cTn>
                                        <p:tgtEl>
                                          <p:spTgt spid="9"/>
                                        </p:tgtEl>
                                        <p:attrNameLst>
                                          <p:attrName>style.visibility</p:attrName>
                                        </p:attrNameLst>
                                      </p:cBhvr>
                                      <p:to>
                                        <p:strVal val="visible"/>
                                      </p:to>
                                    </p:set>
                                    <p:anim calcmode="lin" valueType="num">
                                      <p:cBhvr additive="base">
                                        <p:cTn id="23" dur="500"/>
                                        <p:tgtEl>
                                          <p:spTgt spid="9"/>
                                        </p:tgtEl>
                                        <p:attrNameLst>
                                          <p:attrName>ppt_x</p:attrName>
                                        </p:attrNameLst>
                                      </p:cBhvr>
                                      <p:tavLst>
                                        <p:tav tm="0">
                                          <p:val>
                                            <p:strVal val="#ppt_x-#ppt_w*1.125000"/>
                                          </p:val>
                                        </p:tav>
                                        <p:tav tm="100000">
                                          <p:val>
                                            <p:strVal val="#ppt_x"/>
                                          </p:val>
                                        </p:tav>
                                      </p:tavLst>
                                    </p:anim>
                                    <p:animEffect transition="in" filter="wipe(right)">
                                      <p:cBhvr>
                                        <p:cTn id="24" dur="500"/>
                                        <p:tgtEl>
                                          <p:spTgt spid="9"/>
                                        </p:tgtEl>
                                      </p:cBhvr>
                                    </p:animEffect>
                                  </p:childTnLst>
                                </p:cTn>
                              </p:par>
                            </p:childTnLst>
                          </p:cTn>
                        </p:par>
                        <p:par>
                          <p:cTn id="25" fill="hold">
                            <p:stCondLst>
                              <p:cond delay="2000"/>
                            </p:stCondLst>
                            <p:childTnLst>
                              <p:par>
                                <p:cTn id="26" presetID="12" presetClass="entr" presetSubtype="8" fill="hold" nodeType="afterEffect">
                                  <p:stCondLst>
                                    <p:cond delay="0"/>
                                  </p:stCondLst>
                                  <p:childTnLst>
                                    <p:set>
                                      <p:cBhvr>
                                        <p:cTn id="27" dur="1" fill="hold">
                                          <p:stCondLst>
                                            <p:cond delay="0"/>
                                          </p:stCondLst>
                                        </p:cTn>
                                        <p:tgtEl>
                                          <p:spTgt spid="14"/>
                                        </p:tgtEl>
                                        <p:attrNameLst>
                                          <p:attrName>style.visibility</p:attrName>
                                        </p:attrNameLst>
                                      </p:cBhvr>
                                      <p:to>
                                        <p:strVal val="visible"/>
                                      </p:to>
                                    </p:set>
                                    <p:anim calcmode="lin" valueType="num">
                                      <p:cBhvr additive="base">
                                        <p:cTn id="28" dur="500"/>
                                        <p:tgtEl>
                                          <p:spTgt spid="14"/>
                                        </p:tgtEl>
                                        <p:attrNameLst>
                                          <p:attrName>ppt_x</p:attrName>
                                        </p:attrNameLst>
                                      </p:cBhvr>
                                      <p:tavLst>
                                        <p:tav tm="0">
                                          <p:val>
                                            <p:strVal val="#ppt_x-#ppt_w*1.125000"/>
                                          </p:val>
                                        </p:tav>
                                        <p:tav tm="100000">
                                          <p:val>
                                            <p:strVal val="#ppt_x"/>
                                          </p:val>
                                        </p:tav>
                                      </p:tavLst>
                                    </p:anim>
                                    <p:animEffect transition="in" filter="wipe(right)">
                                      <p:cBhvr>
                                        <p:cTn id="29" dur="500"/>
                                        <p:tgtEl>
                                          <p:spTgt spid="14"/>
                                        </p:tgtEl>
                                      </p:cBhvr>
                                    </p:animEffect>
                                  </p:childTnLst>
                                </p:cTn>
                              </p:par>
                            </p:childTnLst>
                          </p:cTn>
                        </p:par>
                        <p:par>
                          <p:cTn id="30" fill="hold">
                            <p:stCondLst>
                              <p:cond delay="2500"/>
                            </p:stCondLst>
                            <p:childTnLst>
                              <p:par>
                                <p:cTn id="31" presetID="12" presetClass="entr" presetSubtype="8" fill="hold" nodeType="afterEffect">
                                  <p:stCondLst>
                                    <p:cond delay="0"/>
                                  </p:stCondLst>
                                  <p:childTnLst>
                                    <p:set>
                                      <p:cBhvr>
                                        <p:cTn id="32" dur="1" fill="hold">
                                          <p:stCondLst>
                                            <p:cond delay="0"/>
                                          </p:stCondLst>
                                        </p:cTn>
                                        <p:tgtEl>
                                          <p:spTgt spid="19"/>
                                        </p:tgtEl>
                                        <p:attrNameLst>
                                          <p:attrName>style.visibility</p:attrName>
                                        </p:attrNameLst>
                                      </p:cBhvr>
                                      <p:to>
                                        <p:strVal val="visible"/>
                                      </p:to>
                                    </p:set>
                                    <p:anim calcmode="lin" valueType="num">
                                      <p:cBhvr additive="base">
                                        <p:cTn id="33" dur="500"/>
                                        <p:tgtEl>
                                          <p:spTgt spid="19"/>
                                        </p:tgtEl>
                                        <p:attrNameLst>
                                          <p:attrName>ppt_x</p:attrName>
                                        </p:attrNameLst>
                                      </p:cBhvr>
                                      <p:tavLst>
                                        <p:tav tm="0">
                                          <p:val>
                                            <p:strVal val="#ppt_x-#ppt_w*1.125000"/>
                                          </p:val>
                                        </p:tav>
                                        <p:tav tm="100000">
                                          <p:val>
                                            <p:strVal val="#ppt_x"/>
                                          </p:val>
                                        </p:tav>
                                      </p:tavLst>
                                    </p:anim>
                                    <p:animEffect transition="in" filter="wipe(right)">
                                      <p:cBhvr>
                                        <p:cTn id="34"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图片 7"/>
          <p:cNvPicPr>
            <a:picLocks noChangeAspect="1"/>
          </p:cNvPicPr>
          <p:nvPr/>
        </p:nvPicPr>
        <p:blipFill rotWithShape="1">
          <a:blip r:embed="rId1" cstate="print">
            <a:extLst>
              <a:ext uri="{28A0092B-C50C-407E-A947-70E740481C1C}">
                <a14:useLocalDpi xmlns:a14="http://schemas.microsoft.com/office/drawing/2010/main" val="0"/>
              </a:ext>
            </a:extLst>
          </a:blip>
          <a:srcRect r="29737" b="38762"/>
          <a:stretch>
            <a:fillRect/>
          </a:stretch>
        </p:blipFill>
        <p:spPr>
          <a:xfrm>
            <a:off x="5524501" y="154213"/>
            <a:ext cx="6667499" cy="6703787"/>
          </a:xfrm>
          <a:prstGeom prst="rect">
            <a:avLst/>
          </a:prstGeom>
        </p:spPr>
      </p:pic>
      <p:sp>
        <p:nvSpPr>
          <p:cNvPr id="16" name="文本框 15"/>
          <p:cNvSpPr txBox="1"/>
          <p:nvPr/>
        </p:nvSpPr>
        <p:spPr>
          <a:xfrm>
            <a:off x="1638300" y="3143032"/>
            <a:ext cx="4457700" cy="646331"/>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zh-CN" altLang="en-US" sz="36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3600" b="0" i="0" u="none" strike="noStrike" kern="1200" cap="none" spc="0" normalizeH="0" baseline="0" noProof="0" dirty="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7" name="文本框 16"/>
          <p:cNvSpPr txBox="1"/>
          <p:nvPr/>
        </p:nvSpPr>
        <p:spPr>
          <a:xfrm>
            <a:off x="1423881" y="3727808"/>
            <a:ext cx="4886538" cy="446789"/>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14000"/>
              </a:lnSpc>
              <a:spcBef>
                <a:spcPts val="0"/>
              </a:spcBef>
              <a:spcAft>
                <a:spcPts val="0"/>
              </a:spcAft>
              <a:buClrTx/>
              <a:buSzTx/>
              <a:buFontTx/>
              <a:buNone/>
              <a:defRPr/>
            </a:pPr>
            <a:r>
              <a:rPr kumimoji="0" lang="en-US" altLang="zh-CN" sz="1050" b="0" i="0" u="none" strike="noStrike" kern="1200" cap="none" spc="0" normalizeH="0" baseline="0" noProof="0" dirty="0">
                <a:ln>
                  <a:noFill/>
                </a:ln>
                <a:solidFill>
                  <a:srgbClr val="81B8CB"/>
                </a:solidFill>
                <a:effectLst/>
                <a:uLnTx/>
                <a:uFillTx/>
                <a:latin typeface="微软雅黑" panose="020B0503020204020204" charset="-122"/>
                <a:ea typeface="微软雅黑" panose="020B0503020204020204" charset="-122"/>
                <a:cs typeface="+mn-cs"/>
              </a:rPr>
              <a:t>The user can demonstrate on a projector or computer, or print the presentation and make it into a film to be used in a wider field</a:t>
            </a:r>
            <a:endParaRPr kumimoji="0" lang="en-US" altLang="zh-CN" sz="1050" b="0" i="0" u="none" strike="noStrike" kern="1200" cap="none" spc="0" normalizeH="0" baseline="0" noProof="0" dirty="0">
              <a:ln>
                <a:noFill/>
              </a:ln>
              <a:solidFill>
                <a:srgbClr val="81B8CB"/>
              </a:solidFill>
              <a:effectLst/>
              <a:uLnTx/>
              <a:uFillTx/>
              <a:latin typeface="微软雅黑" panose="020B0503020204020204" charset="-122"/>
              <a:ea typeface="微软雅黑" panose="020B0503020204020204" charset="-122"/>
              <a:cs typeface="+mn-cs"/>
            </a:endParaRPr>
          </a:p>
        </p:txBody>
      </p:sp>
      <p:pic>
        <p:nvPicPr>
          <p:cNvPr id="18" name="图片 17"/>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3430105" y="2130805"/>
            <a:ext cx="874091" cy="89091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6"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1000" fill="hold"/>
                                        <p:tgtEl>
                                          <p:spTgt spid="8"/>
                                        </p:tgtEl>
                                        <p:attrNameLst>
                                          <p:attrName>ppt_x</p:attrName>
                                        </p:attrNameLst>
                                      </p:cBhvr>
                                      <p:tavLst>
                                        <p:tav tm="0">
                                          <p:val>
                                            <p:strVal val="1+#ppt_w/2"/>
                                          </p:val>
                                        </p:tav>
                                        <p:tav tm="100000">
                                          <p:val>
                                            <p:strVal val="#ppt_x"/>
                                          </p:val>
                                        </p:tav>
                                      </p:tavLst>
                                    </p:anim>
                                    <p:anim calcmode="lin" valueType="num">
                                      <p:cBhvr additive="base">
                                        <p:cTn id="8" dur="1000" fill="hold"/>
                                        <p:tgtEl>
                                          <p:spTgt spid="8"/>
                                        </p:tgtEl>
                                        <p:attrNameLst>
                                          <p:attrName>ppt_y</p:attrName>
                                        </p:attrNameLst>
                                      </p:cBhvr>
                                      <p:tavLst>
                                        <p:tav tm="0">
                                          <p:val>
                                            <p:strVal val="1+#ppt_h/2"/>
                                          </p:val>
                                        </p:tav>
                                        <p:tav tm="100000">
                                          <p:val>
                                            <p:strVal val="#ppt_y"/>
                                          </p:val>
                                        </p:tav>
                                      </p:tavLst>
                                    </p:anim>
                                  </p:childTnLst>
                                </p:cTn>
                              </p:par>
                            </p:childTnLst>
                          </p:cTn>
                        </p:par>
                        <p:par>
                          <p:cTn id="9" fill="hold">
                            <p:stCondLst>
                              <p:cond delay="1000"/>
                            </p:stCondLst>
                            <p:childTnLst>
                              <p:par>
                                <p:cTn id="10" presetID="53" presetClass="entr" presetSubtype="16" fill="hold" nodeType="afterEffect">
                                  <p:stCondLst>
                                    <p:cond delay="0"/>
                                  </p:stCondLst>
                                  <p:childTnLst>
                                    <p:set>
                                      <p:cBhvr>
                                        <p:cTn id="11" dur="1" fill="hold">
                                          <p:stCondLst>
                                            <p:cond delay="0"/>
                                          </p:stCondLst>
                                        </p:cTn>
                                        <p:tgtEl>
                                          <p:spTgt spid="18"/>
                                        </p:tgtEl>
                                        <p:attrNameLst>
                                          <p:attrName>style.visibility</p:attrName>
                                        </p:attrNameLst>
                                      </p:cBhvr>
                                      <p:to>
                                        <p:strVal val="visible"/>
                                      </p:to>
                                    </p:set>
                                    <p:anim calcmode="lin" valueType="num">
                                      <p:cBhvr>
                                        <p:cTn id="12" dur="500" fill="hold"/>
                                        <p:tgtEl>
                                          <p:spTgt spid="18"/>
                                        </p:tgtEl>
                                        <p:attrNameLst>
                                          <p:attrName>ppt_w</p:attrName>
                                        </p:attrNameLst>
                                      </p:cBhvr>
                                      <p:tavLst>
                                        <p:tav tm="0">
                                          <p:val>
                                            <p:fltVal val="0"/>
                                          </p:val>
                                        </p:tav>
                                        <p:tav tm="100000">
                                          <p:val>
                                            <p:strVal val="#ppt_w"/>
                                          </p:val>
                                        </p:tav>
                                      </p:tavLst>
                                    </p:anim>
                                    <p:anim calcmode="lin" valueType="num">
                                      <p:cBhvr>
                                        <p:cTn id="13" dur="500" fill="hold"/>
                                        <p:tgtEl>
                                          <p:spTgt spid="18"/>
                                        </p:tgtEl>
                                        <p:attrNameLst>
                                          <p:attrName>ppt_h</p:attrName>
                                        </p:attrNameLst>
                                      </p:cBhvr>
                                      <p:tavLst>
                                        <p:tav tm="0">
                                          <p:val>
                                            <p:fltVal val="0"/>
                                          </p:val>
                                        </p:tav>
                                        <p:tav tm="100000">
                                          <p:val>
                                            <p:strVal val="#ppt_h"/>
                                          </p:val>
                                        </p:tav>
                                      </p:tavLst>
                                    </p:anim>
                                    <p:animEffect transition="in" filter="fade">
                                      <p:cBhvr>
                                        <p:cTn id="14" dur="500"/>
                                        <p:tgtEl>
                                          <p:spTgt spid="18"/>
                                        </p:tgtEl>
                                      </p:cBhvr>
                                    </p:animEffect>
                                  </p:childTnLst>
                                </p:cTn>
                              </p:par>
                            </p:childTnLst>
                          </p:cTn>
                        </p:par>
                        <p:par>
                          <p:cTn id="15" fill="hold">
                            <p:stCondLst>
                              <p:cond delay="1500"/>
                            </p:stCondLst>
                            <p:childTnLst>
                              <p:par>
                                <p:cTn id="16" presetID="42" presetClass="entr" presetSubtype="0" fill="hold" grpId="0" nodeType="afterEffect">
                                  <p:stCondLst>
                                    <p:cond delay="0"/>
                                  </p:stCondLst>
                                  <p:childTnLst>
                                    <p:set>
                                      <p:cBhvr>
                                        <p:cTn id="17" dur="1" fill="hold">
                                          <p:stCondLst>
                                            <p:cond delay="0"/>
                                          </p:stCondLst>
                                        </p:cTn>
                                        <p:tgtEl>
                                          <p:spTgt spid="16"/>
                                        </p:tgtEl>
                                        <p:attrNameLst>
                                          <p:attrName>style.visibility</p:attrName>
                                        </p:attrNameLst>
                                      </p:cBhvr>
                                      <p:to>
                                        <p:strVal val="visible"/>
                                      </p:to>
                                    </p:set>
                                    <p:animEffect transition="in" filter="fade">
                                      <p:cBhvr>
                                        <p:cTn id="18" dur="1000"/>
                                        <p:tgtEl>
                                          <p:spTgt spid="16"/>
                                        </p:tgtEl>
                                      </p:cBhvr>
                                    </p:animEffect>
                                    <p:anim calcmode="lin" valueType="num">
                                      <p:cBhvr>
                                        <p:cTn id="19" dur="1000" fill="hold"/>
                                        <p:tgtEl>
                                          <p:spTgt spid="16"/>
                                        </p:tgtEl>
                                        <p:attrNameLst>
                                          <p:attrName>ppt_x</p:attrName>
                                        </p:attrNameLst>
                                      </p:cBhvr>
                                      <p:tavLst>
                                        <p:tav tm="0">
                                          <p:val>
                                            <p:strVal val="#ppt_x"/>
                                          </p:val>
                                        </p:tav>
                                        <p:tav tm="100000">
                                          <p:val>
                                            <p:strVal val="#ppt_x"/>
                                          </p:val>
                                        </p:tav>
                                      </p:tavLst>
                                    </p:anim>
                                    <p:anim calcmode="lin" valueType="num">
                                      <p:cBhvr>
                                        <p:cTn id="20" dur="1000" fill="hold"/>
                                        <p:tgtEl>
                                          <p:spTgt spid="16"/>
                                        </p:tgtEl>
                                        <p:attrNameLst>
                                          <p:attrName>ppt_y</p:attrName>
                                        </p:attrNameLst>
                                      </p:cBhvr>
                                      <p:tavLst>
                                        <p:tav tm="0">
                                          <p:val>
                                            <p:strVal val="#ppt_y+.1"/>
                                          </p:val>
                                        </p:tav>
                                        <p:tav tm="100000">
                                          <p:val>
                                            <p:strVal val="#ppt_y"/>
                                          </p:val>
                                        </p:tav>
                                      </p:tavLst>
                                    </p:anim>
                                  </p:childTnLst>
                                </p:cTn>
                              </p:par>
                              <p:par>
                                <p:cTn id="21" presetID="47" presetClass="entr" presetSubtype="0" fill="hold" grpId="0" nodeType="withEffect">
                                  <p:stCondLst>
                                    <p:cond delay="0"/>
                                  </p:stCondLst>
                                  <p:childTnLst>
                                    <p:set>
                                      <p:cBhvr>
                                        <p:cTn id="22" dur="1" fill="hold">
                                          <p:stCondLst>
                                            <p:cond delay="0"/>
                                          </p:stCondLst>
                                        </p:cTn>
                                        <p:tgtEl>
                                          <p:spTgt spid="17"/>
                                        </p:tgtEl>
                                        <p:attrNameLst>
                                          <p:attrName>style.visibility</p:attrName>
                                        </p:attrNameLst>
                                      </p:cBhvr>
                                      <p:to>
                                        <p:strVal val="visible"/>
                                      </p:to>
                                    </p:set>
                                    <p:animEffect transition="in" filter="fade">
                                      <p:cBhvr>
                                        <p:cTn id="23" dur="1000"/>
                                        <p:tgtEl>
                                          <p:spTgt spid="17"/>
                                        </p:tgtEl>
                                      </p:cBhvr>
                                    </p:animEffect>
                                    <p:anim calcmode="lin" valueType="num">
                                      <p:cBhvr>
                                        <p:cTn id="24" dur="1000" fill="hold"/>
                                        <p:tgtEl>
                                          <p:spTgt spid="17"/>
                                        </p:tgtEl>
                                        <p:attrNameLst>
                                          <p:attrName>ppt_x</p:attrName>
                                        </p:attrNameLst>
                                      </p:cBhvr>
                                      <p:tavLst>
                                        <p:tav tm="0">
                                          <p:val>
                                            <p:strVal val="#ppt_x"/>
                                          </p:val>
                                        </p:tav>
                                        <p:tav tm="100000">
                                          <p:val>
                                            <p:strVal val="#ppt_x"/>
                                          </p:val>
                                        </p:tav>
                                      </p:tavLst>
                                    </p:anim>
                                    <p:anim calcmode="lin" valueType="num">
                                      <p:cBhvr>
                                        <p:cTn id="25" dur="1000" fill="hold"/>
                                        <p:tgtEl>
                                          <p:spTgt spid="1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P spid="17"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4" name="Group 45"/>
          <p:cNvGrpSpPr/>
          <p:nvPr/>
        </p:nvGrpSpPr>
        <p:grpSpPr>
          <a:xfrm>
            <a:off x="5580039" y="2698023"/>
            <a:ext cx="398440" cy="398439"/>
            <a:chOff x="0" y="0"/>
            <a:chExt cx="767929" cy="767929"/>
          </a:xfrm>
        </p:grpSpPr>
        <p:sp>
          <p:nvSpPr>
            <p:cNvPr id="40" name="Freeform: Shape 49"/>
            <p:cNvSpPr/>
            <p:nvPr/>
          </p:nvSpPr>
          <p:spPr>
            <a:xfrm>
              <a:off x="0" y="0"/>
              <a:ext cx="767929" cy="767929"/>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solidFill>
            <a:ln w="12700" cap="flat">
              <a:noFill/>
              <a:miter lim="400000"/>
            </a:ln>
            <a:effectLst/>
          </p:spPr>
          <p:txBody>
            <a:bodyPr anchor="ctr"/>
            <a:lstStyle/>
            <a:p>
              <a:pPr algn="ctr"/>
            </a:p>
          </p:txBody>
        </p:sp>
        <p:sp>
          <p:nvSpPr>
            <p:cNvPr id="41" name="Freeform: Shape 50"/>
            <p:cNvSpPr/>
            <p:nvPr/>
          </p:nvSpPr>
          <p:spPr>
            <a:xfrm>
              <a:off x="234638" y="227334"/>
              <a:ext cx="298653" cy="313261"/>
            </a:xfrm>
            <a:custGeom>
              <a:avLst/>
              <a:gdLst/>
              <a:ahLst/>
              <a:cxnLst>
                <a:cxn ang="0">
                  <a:pos x="wd2" y="hd2"/>
                </a:cxn>
                <a:cxn ang="5400000">
                  <a:pos x="wd2" y="hd2"/>
                </a:cxn>
                <a:cxn ang="10800000">
                  <a:pos x="wd2" y="hd2"/>
                </a:cxn>
                <a:cxn ang="16200000">
                  <a:pos x="wd2" y="hd2"/>
                </a:cxn>
              </a:cxnLst>
              <a:rect l="0" t="0" r="r" b="b"/>
              <a:pathLst>
                <a:path w="21004" h="21302" extrusionOk="0">
                  <a:moveTo>
                    <a:pt x="7816" y="21302"/>
                  </a:moveTo>
                  <a:cubicBezTo>
                    <a:pt x="7132" y="21302"/>
                    <a:pt x="6483" y="20993"/>
                    <a:pt x="6068" y="20461"/>
                  </a:cubicBezTo>
                  <a:lnTo>
                    <a:pt x="445" y="13277"/>
                  </a:lnTo>
                  <a:cubicBezTo>
                    <a:pt x="-287" y="12344"/>
                    <a:pt x="-97" y="11016"/>
                    <a:pt x="870" y="10308"/>
                  </a:cubicBezTo>
                  <a:cubicBezTo>
                    <a:pt x="1838" y="9597"/>
                    <a:pt x="3211" y="9785"/>
                    <a:pt x="3943" y="10719"/>
                  </a:cubicBezTo>
                  <a:lnTo>
                    <a:pt x="7643" y="15442"/>
                  </a:lnTo>
                  <a:lnTo>
                    <a:pt x="16946" y="999"/>
                  </a:lnTo>
                  <a:cubicBezTo>
                    <a:pt x="17586" y="6"/>
                    <a:pt x="18940" y="-298"/>
                    <a:pt x="19969" y="321"/>
                  </a:cubicBezTo>
                  <a:cubicBezTo>
                    <a:pt x="20997" y="939"/>
                    <a:pt x="21313" y="2248"/>
                    <a:pt x="20671" y="3243"/>
                  </a:cubicBezTo>
                  <a:lnTo>
                    <a:pt x="9680" y="20301"/>
                  </a:lnTo>
                  <a:cubicBezTo>
                    <a:pt x="9299" y="20896"/>
                    <a:pt x="8639" y="21267"/>
                    <a:pt x="7917" y="21299"/>
                  </a:cubicBezTo>
                  <a:cubicBezTo>
                    <a:pt x="7882" y="21302"/>
                    <a:pt x="7851" y="21302"/>
                    <a:pt x="7816" y="21302"/>
                  </a:cubicBezTo>
                  <a:close/>
                </a:path>
              </a:pathLst>
            </a:custGeom>
            <a:solidFill>
              <a:schemeClr val="accent1">
                <a:lumMod val="50000"/>
              </a:schemeClr>
            </a:solidFill>
            <a:ln w="12700" cap="flat">
              <a:noFill/>
              <a:miter lim="400000"/>
            </a:ln>
            <a:effectLst/>
          </p:spPr>
          <p:txBody>
            <a:bodyPr anchor="ctr"/>
            <a:lstStyle/>
            <a:p>
              <a:pPr algn="ctr"/>
            </a:p>
          </p:txBody>
        </p:sp>
      </p:grpSp>
      <p:grpSp>
        <p:nvGrpSpPr>
          <p:cNvPr id="26" name="Group 39"/>
          <p:cNvGrpSpPr/>
          <p:nvPr/>
        </p:nvGrpSpPr>
        <p:grpSpPr>
          <a:xfrm>
            <a:off x="5580039" y="3692294"/>
            <a:ext cx="398440" cy="398439"/>
            <a:chOff x="0" y="0"/>
            <a:chExt cx="767929" cy="767929"/>
          </a:xfrm>
        </p:grpSpPr>
        <p:sp>
          <p:nvSpPr>
            <p:cNvPr id="36" name="Freeform: Shape 43"/>
            <p:cNvSpPr/>
            <p:nvPr/>
          </p:nvSpPr>
          <p:spPr>
            <a:xfrm>
              <a:off x="0" y="0"/>
              <a:ext cx="767929" cy="767929"/>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solidFill>
            <a:ln w="12700" cap="flat">
              <a:noFill/>
              <a:miter lim="400000"/>
            </a:ln>
            <a:effectLst/>
          </p:spPr>
          <p:txBody>
            <a:bodyPr anchor="ctr"/>
            <a:lstStyle/>
            <a:p>
              <a:pPr algn="ctr"/>
            </a:p>
          </p:txBody>
        </p:sp>
        <p:sp>
          <p:nvSpPr>
            <p:cNvPr id="37" name="Freeform: Shape 44"/>
            <p:cNvSpPr/>
            <p:nvPr/>
          </p:nvSpPr>
          <p:spPr>
            <a:xfrm>
              <a:off x="234638" y="227334"/>
              <a:ext cx="298653" cy="313261"/>
            </a:xfrm>
            <a:custGeom>
              <a:avLst/>
              <a:gdLst/>
              <a:ahLst/>
              <a:cxnLst>
                <a:cxn ang="0">
                  <a:pos x="wd2" y="hd2"/>
                </a:cxn>
                <a:cxn ang="5400000">
                  <a:pos x="wd2" y="hd2"/>
                </a:cxn>
                <a:cxn ang="10800000">
                  <a:pos x="wd2" y="hd2"/>
                </a:cxn>
                <a:cxn ang="16200000">
                  <a:pos x="wd2" y="hd2"/>
                </a:cxn>
              </a:cxnLst>
              <a:rect l="0" t="0" r="r" b="b"/>
              <a:pathLst>
                <a:path w="21004" h="21302" extrusionOk="0">
                  <a:moveTo>
                    <a:pt x="7816" y="21302"/>
                  </a:moveTo>
                  <a:cubicBezTo>
                    <a:pt x="7132" y="21302"/>
                    <a:pt x="6483" y="20993"/>
                    <a:pt x="6068" y="20461"/>
                  </a:cubicBezTo>
                  <a:lnTo>
                    <a:pt x="445" y="13277"/>
                  </a:lnTo>
                  <a:cubicBezTo>
                    <a:pt x="-287" y="12344"/>
                    <a:pt x="-97" y="11016"/>
                    <a:pt x="870" y="10308"/>
                  </a:cubicBezTo>
                  <a:cubicBezTo>
                    <a:pt x="1838" y="9597"/>
                    <a:pt x="3211" y="9785"/>
                    <a:pt x="3943" y="10719"/>
                  </a:cubicBezTo>
                  <a:lnTo>
                    <a:pt x="7643" y="15442"/>
                  </a:lnTo>
                  <a:lnTo>
                    <a:pt x="16946" y="999"/>
                  </a:lnTo>
                  <a:cubicBezTo>
                    <a:pt x="17586" y="6"/>
                    <a:pt x="18940" y="-298"/>
                    <a:pt x="19969" y="321"/>
                  </a:cubicBezTo>
                  <a:cubicBezTo>
                    <a:pt x="20997" y="939"/>
                    <a:pt x="21313" y="2248"/>
                    <a:pt x="20671" y="3243"/>
                  </a:cubicBezTo>
                  <a:lnTo>
                    <a:pt x="9680" y="20301"/>
                  </a:lnTo>
                  <a:cubicBezTo>
                    <a:pt x="9299" y="20896"/>
                    <a:pt x="8639" y="21267"/>
                    <a:pt x="7917" y="21299"/>
                  </a:cubicBezTo>
                  <a:cubicBezTo>
                    <a:pt x="7882" y="21302"/>
                    <a:pt x="7851" y="21302"/>
                    <a:pt x="7816" y="21302"/>
                  </a:cubicBezTo>
                  <a:close/>
                </a:path>
              </a:pathLst>
            </a:custGeom>
            <a:solidFill>
              <a:schemeClr val="accent1">
                <a:lumMod val="50000"/>
              </a:schemeClr>
            </a:solidFill>
            <a:ln w="12700" cap="flat">
              <a:noFill/>
              <a:miter lim="400000"/>
            </a:ln>
            <a:effectLst/>
          </p:spPr>
          <p:txBody>
            <a:bodyPr anchor="ctr"/>
            <a:lstStyle/>
            <a:p>
              <a:pPr algn="ctr"/>
            </a:p>
          </p:txBody>
        </p:sp>
      </p:grpSp>
      <p:grpSp>
        <p:nvGrpSpPr>
          <p:cNvPr id="28" name="Group 33"/>
          <p:cNvGrpSpPr/>
          <p:nvPr/>
        </p:nvGrpSpPr>
        <p:grpSpPr>
          <a:xfrm>
            <a:off x="5580039" y="4686565"/>
            <a:ext cx="398440" cy="398439"/>
            <a:chOff x="0" y="0"/>
            <a:chExt cx="767929" cy="767929"/>
          </a:xfrm>
        </p:grpSpPr>
        <p:sp>
          <p:nvSpPr>
            <p:cNvPr id="32" name="Freeform: Shape 37"/>
            <p:cNvSpPr/>
            <p:nvPr/>
          </p:nvSpPr>
          <p:spPr>
            <a:xfrm>
              <a:off x="0" y="0"/>
              <a:ext cx="767929" cy="767929"/>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3"/>
            </a:solidFill>
            <a:ln w="12700" cap="flat">
              <a:noFill/>
              <a:miter lim="400000"/>
            </a:ln>
            <a:effectLst/>
          </p:spPr>
          <p:txBody>
            <a:bodyPr anchor="ctr"/>
            <a:lstStyle/>
            <a:p>
              <a:pPr algn="ctr"/>
            </a:p>
          </p:txBody>
        </p:sp>
        <p:sp>
          <p:nvSpPr>
            <p:cNvPr id="33" name="Freeform: Shape 38"/>
            <p:cNvSpPr/>
            <p:nvPr/>
          </p:nvSpPr>
          <p:spPr>
            <a:xfrm>
              <a:off x="234638" y="227334"/>
              <a:ext cx="298653" cy="313261"/>
            </a:xfrm>
            <a:custGeom>
              <a:avLst/>
              <a:gdLst/>
              <a:ahLst/>
              <a:cxnLst>
                <a:cxn ang="0">
                  <a:pos x="wd2" y="hd2"/>
                </a:cxn>
                <a:cxn ang="5400000">
                  <a:pos x="wd2" y="hd2"/>
                </a:cxn>
                <a:cxn ang="10800000">
                  <a:pos x="wd2" y="hd2"/>
                </a:cxn>
                <a:cxn ang="16200000">
                  <a:pos x="wd2" y="hd2"/>
                </a:cxn>
              </a:cxnLst>
              <a:rect l="0" t="0" r="r" b="b"/>
              <a:pathLst>
                <a:path w="21004" h="21302" extrusionOk="0">
                  <a:moveTo>
                    <a:pt x="7816" y="21302"/>
                  </a:moveTo>
                  <a:cubicBezTo>
                    <a:pt x="7132" y="21302"/>
                    <a:pt x="6483" y="20993"/>
                    <a:pt x="6068" y="20461"/>
                  </a:cubicBezTo>
                  <a:lnTo>
                    <a:pt x="445" y="13277"/>
                  </a:lnTo>
                  <a:cubicBezTo>
                    <a:pt x="-287" y="12344"/>
                    <a:pt x="-97" y="11016"/>
                    <a:pt x="870" y="10308"/>
                  </a:cubicBezTo>
                  <a:cubicBezTo>
                    <a:pt x="1838" y="9597"/>
                    <a:pt x="3211" y="9785"/>
                    <a:pt x="3943" y="10719"/>
                  </a:cubicBezTo>
                  <a:lnTo>
                    <a:pt x="7643" y="15442"/>
                  </a:lnTo>
                  <a:lnTo>
                    <a:pt x="16946" y="999"/>
                  </a:lnTo>
                  <a:cubicBezTo>
                    <a:pt x="17586" y="6"/>
                    <a:pt x="18940" y="-298"/>
                    <a:pt x="19969" y="321"/>
                  </a:cubicBezTo>
                  <a:cubicBezTo>
                    <a:pt x="20997" y="939"/>
                    <a:pt x="21313" y="2248"/>
                    <a:pt x="20671" y="3243"/>
                  </a:cubicBezTo>
                  <a:lnTo>
                    <a:pt x="9680" y="20301"/>
                  </a:lnTo>
                  <a:cubicBezTo>
                    <a:pt x="9299" y="20896"/>
                    <a:pt x="8639" y="21267"/>
                    <a:pt x="7917" y="21299"/>
                  </a:cubicBezTo>
                  <a:cubicBezTo>
                    <a:pt x="7882" y="21302"/>
                    <a:pt x="7851" y="21302"/>
                    <a:pt x="7816" y="21302"/>
                  </a:cubicBezTo>
                  <a:close/>
                </a:path>
              </a:pathLst>
            </a:custGeom>
            <a:solidFill>
              <a:schemeClr val="accent1">
                <a:lumMod val="50000"/>
              </a:schemeClr>
            </a:solidFill>
            <a:ln w="12700" cap="flat">
              <a:noFill/>
              <a:miter lim="400000"/>
            </a:ln>
            <a:effectLst/>
          </p:spPr>
          <p:txBody>
            <a:bodyPr anchor="ctr"/>
            <a:lstStyle/>
            <a:p>
              <a:pPr algn="ctr"/>
            </a:p>
          </p:txBody>
        </p:sp>
      </p:grpSp>
      <p:grpSp>
        <p:nvGrpSpPr>
          <p:cNvPr id="42" name="组合 41"/>
          <p:cNvGrpSpPr/>
          <p:nvPr/>
        </p:nvGrpSpPr>
        <p:grpSpPr>
          <a:xfrm>
            <a:off x="1" y="0"/>
            <a:ext cx="2095501" cy="1504951"/>
            <a:chOff x="1" y="0"/>
            <a:chExt cx="2095501" cy="1504951"/>
          </a:xfrm>
        </p:grpSpPr>
        <p:pic>
          <p:nvPicPr>
            <p:cNvPr id="43" name="图片 42"/>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44" name="图片 43"/>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45" name="组合 44"/>
          <p:cNvGrpSpPr/>
          <p:nvPr/>
        </p:nvGrpSpPr>
        <p:grpSpPr>
          <a:xfrm>
            <a:off x="1934256" y="527597"/>
            <a:ext cx="6057900" cy="666561"/>
            <a:chOff x="1524000" y="464431"/>
            <a:chExt cx="6057900" cy="666561"/>
          </a:xfrm>
        </p:grpSpPr>
        <p:sp>
          <p:nvSpPr>
            <p:cNvPr id="46" name="文本框 45"/>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47" name="文本框 46"/>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48" name="组合 47"/>
          <p:cNvGrpSpPr/>
          <p:nvPr/>
        </p:nvGrpSpPr>
        <p:grpSpPr>
          <a:xfrm>
            <a:off x="6200545" y="2393484"/>
            <a:ext cx="4725987" cy="962022"/>
            <a:chOff x="874712" y="3325188"/>
            <a:chExt cx="4725987" cy="962022"/>
          </a:xfrm>
        </p:grpSpPr>
        <p:sp>
          <p:nvSpPr>
            <p:cNvPr id="49" name="矩形 48"/>
            <p:cNvSpPr/>
            <p:nvPr/>
          </p:nvSpPr>
          <p:spPr>
            <a:xfrm>
              <a:off x="874712" y="3677812"/>
              <a:ext cx="4725987"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50" name="矩形 49"/>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51" name="组合 50"/>
          <p:cNvGrpSpPr/>
          <p:nvPr/>
        </p:nvGrpSpPr>
        <p:grpSpPr>
          <a:xfrm>
            <a:off x="1608968" y="2261522"/>
            <a:ext cx="3318632" cy="3055682"/>
            <a:chOff x="1608968" y="2261522"/>
            <a:chExt cx="3318632" cy="3055682"/>
          </a:xfrm>
        </p:grpSpPr>
        <p:sp>
          <p:nvSpPr>
            <p:cNvPr id="6" name="Freeform: Shape 1"/>
            <p:cNvSpPr/>
            <p:nvPr/>
          </p:nvSpPr>
          <p:spPr>
            <a:xfrm>
              <a:off x="3249562" y="2824693"/>
              <a:ext cx="1221810" cy="995521"/>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10656" y="0"/>
                    <a:pt x="19519" y="9282"/>
                    <a:pt x="21600" y="21600"/>
                  </a:cubicBezTo>
                </a:path>
              </a:pathLst>
            </a:custGeom>
            <a:ln w="38100">
              <a:solidFill>
                <a:schemeClr val="accent1">
                  <a:lumMod val="50000"/>
                </a:schemeClr>
              </a:solidFill>
              <a:miter/>
            </a:ln>
          </p:spPr>
          <p:txBody>
            <a:bodyPr anchor="ctr"/>
            <a:lstStyle/>
            <a:p>
              <a:pPr algn="ctr"/>
            </a:p>
          </p:txBody>
        </p:sp>
        <p:sp>
          <p:nvSpPr>
            <p:cNvPr id="7" name="Freeform: Shape 2"/>
            <p:cNvSpPr/>
            <p:nvPr/>
          </p:nvSpPr>
          <p:spPr>
            <a:xfrm>
              <a:off x="4396231" y="3755847"/>
              <a:ext cx="132320" cy="127015"/>
            </a:xfrm>
            <a:custGeom>
              <a:avLst/>
              <a:gdLst/>
              <a:ahLst/>
              <a:cxnLst>
                <a:cxn ang="0">
                  <a:pos x="wd2" y="hd2"/>
                </a:cxn>
                <a:cxn ang="5400000">
                  <a:pos x="wd2" y="hd2"/>
                </a:cxn>
                <a:cxn ang="10800000">
                  <a:pos x="wd2" y="hd2"/>
                </a:cxn>
                <a:cxn ang="16200000">
                  <a:pos x="wd2" y="hd2"/>
                </a:cxn>
              </a:cxnLst>
              <a:rect l="0" t="0" r="r" b="b"/>
              <a:pathLst>
                <a:path w="21600" h="21600" extrusionOk="0">
                  <a:moveTo>
                    <a:pt x="0" y="4378"/>
                  </a:moveTo>
                  <a:lnTo>
                    <a:pt x="14306" y="21600"/>
                  </a:lnTo>
                  <a:lnTo>
                    <a:pt x="21600" y="0"/>
                  </a:lnTo>
                  <a:lnTo>
                    <a:pt x="0" y="4378"/>
                  </a:lnTo>
                  <a:close/>
                </a:path>
              </a:pathLst>
            </a:custGeom>
            <a:solidFill>
              <a:schemeClr val="accent1">
                <a:lumMod val="50000"/>
              </a:schemeClr>
            </a:solidFill>
            <a:ln w="12700">
              <a:noFill/>
              <a:miter lim="400000"/>
            </a:ln>
          </p:spPr>
          <p:txBody>
            <a:bodyPr anchor="ctr"/>
            <a:lstStyle/>
            <a:p>
              <a:pPr algn="ctr"/>
            </a:p>
          </p:txBody>
        </p:sp>
        <p:sp>
          <p:nvSpPr>
            <p:cNvPr id="8" name="Freeform: Shape 3"/>
            <p:cNvSpPr/>
            <p:nvPr/>
          </p:nvSpPr>
          <p:spPr>
            <a:xfrm>
              <a:off x="2351509" y="3134315"/>
              <a:ext cx="916618" cy="695201"/>
            </a:xfrm>
            <a:custGeom>
              <a:avLst/>
              <a:gdLst/>
              <a:ahLst/>
              <a:cxnLst>
                <a:cxn ang="0">
                  <a:pos x="wd2" y="hd2"/>
                </a:cxn>
                <a:cxn ang="5400000">
                  <a:pos x="wd2" y="hd2"/>
                </a:cxn>
                <a:cxn ang="10800000">
                  <a:pos x="wd2" y="hd2"/>
                </a:cxn>
                <a:cxn ang="16200000">
                  <a:pos x="wd2" y="hd2"/>
                </a:cxn>
              </a:cxnLst>
              <a:rect l="0" t="0" r="r" b="b"/>
              <a:pathLst>
                <a:path w="21600" h="21483" extrusionOk="0">
                  <a:moveTo>
                    <a:pt x="21600" y="9"/>
                  </a:moveTo>
                  <a:cubicBezTo>
                    <a:pt x="17681" y="-117"/>
                    <a:pt x="13715" y="1202"/>
                    <a:pt x="10083" y="3964"/>
                  </a:cubicBezTo>
                  <a:cubicBezTo>
                    <a:pt x="4874" y="8046"/>
                    <a:pt x="1434" y="14388"/>
                    <a:pt x="0" y="21483"/>
                  </a:cubicBezTo>
                </a:path>
              </a:pathLst>
            </a:custGeom>
            <a:ln w="38100">
              <a:solidFill>
                <a:schemeClr val="accent1">
                  <a:lumMod val="50000"/>
                </a:schemeClr>
              </a:solidFill>
              <a:miter/>
            </a:ln>
          </p:spPr>
          <p:txBody>
            <a:bodyPr anchor="ctr"/>
            <a:lstStyle/>
            <a:p>
              <a:pPr algn="ctr"/>
            </a:p>
          </p:txBody>
        </p:sp>
        <p:sp>
          <p:nvSpPr>
            <p:cNvPr id="9" name="Freeform: Shape 4"/>
            <p:cNvSpPr/>
            <p:nvPr/>
          </p:nvSpPr>
          <p:spPr>
            <a:xfrm>
              <a:off x="2300825" y="3762454"/>
              <a:ext cx="134014" cy="127248"/>
            </a:xfrm>
            <a:custGeom>
              <a:avLst/>
              <a:gdLst/>
              <a:ahLst/>
              <a:cxnLst>
                <a:cxn ang="0">
                  <a:pos x="wd2" y="hd2"/>
                </a:cxn>
                <a:cxn ang="5400000">
                  <a:pos x="wd2" y="hd2"/>
                </a:cxn>
                <a:cxn ang="10800000">
                  <a:pos x="wd2" y="hd2"/>
                </a:cxn>
                <a:cxn ang="16200000">
                  <a:pos x="wd2" y="hd2"/>
                </a:cxn>
              </a:cxnLst>
              <a:rect l="0" t="0" r="r" b="b"/>
              <a:pathLst>
                <a:path w="21600" h="21600" extrusionOk="0">
                  <a:moveTo>
                    <a:pt x="21600" y="4086"/>
                  </a:moveTo>
                  <a:lnTo>
                    <a:pt x="7200" y="21600"/>
                  </a:lnTo>
                  <a:lnTo>
                    <a:pt x="0" y="0"/>
                  </a:lnTo>
                  <a:lnTo>
                    <a:pt x="21600" y="4086"/>
                  </a:lnTo>
                  <a:close/>
                </a:path>
              </a:pathLst>
            </a:custGeom>
            <a:solidFill>
              <a:schemeClr val="accent1">
                <a:lumMod val="50000"/>
              </a:schemeClr>
            </a:solidFill>
            <a:ln w="12700">
              <a:miter lim="400000"/>
            </a:ln>
          </p:spPr>
          <p:txBody>
            <a:bodyPr anchor="ctr"/>
            <a:lstStyle/>
            <a:p>
              <a:pPr algn="ctr"/>
            </a:p>
          </p:txBody>
        </p:sp>
        <p:sp>
          <p:nvSpPr>
            <p:cNvPr id="10" name="Freeform: Shape 5"/>
            <p:cNvSpPr/>
            <p:nvPr/>
          </p:nvSpPr>
          <p:spPr>
            <a:xfrm>
              <a:off x="2692541" y="2261522"/>
              <a:ext cx="1158325" cy="115832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lumMod val="100000"/>
              </a:schemeClr>
            </a:solidFill>
            <a:ln w="12700">
              <a:miter lim="400000"/>
            </a:ln>
          </p:spPr>
          <p:txBody>
            <a:bodyPr anchor="ctr"/>
            <a:lstStyle/>
            <a:p>
              <a:pPr algn="ctr"/>
            </a:p>
          </p:txBody>
        </p:sp>
        <p:sp>
          <p:nvSpPr>
            <p:cNvPr id="11" name="Freeform: Shape 6"/>
            <p:cNvSpPr/>
            <p:nvPr/>
          </p:nvSpPr>
          <p:spPr>
            <a:xfrm>
              <a:off x="2701424" y="5167190"/>
              <a:ext cx="149418" cy="143615"/>
            </a:xfrm>
            <a:custGeom>
              <a:avLst/>
              <a:gdLst/>
              <a:ahLst/>
              <a:cxnLst>
                <a:cxn ang="0">
                  <a:pos x="wd2" y="hd2"/>
                </a:cxn>
                <a:cxn ang="5400000">
                  <a:pos x="wd2" y="hd2"/>
                </a:cxn>
                <a:cxn ang="10800000">
                  <a:pos x="wd2" y="hd2"/>
                </a:cxn>
                <a:cxn ang="16200000">
                  <a:pos x="wd2" y="hd2"/>
                </a:cxn>
              </a:cxnLst>
              <a:rect l="0" t="0" r="r" b="b"/>
              <a:pathLst>
                <a:path w="21600" h="21600" extrusionOk="0">
                  <a:moveTo>
                    <a:pt x="0" y="4261"/>
                  </a:moveTo>
                  <a:lnTo>
                    <a:pt x="14259" y="21600"/>
                  </a:lnTo>
                  <a:lnTo>
                    <a:pt x="21600" y="0"/>
                  </a:lnTo>
                  <a:lnTo>
                    <a:pt x="0" y="4261"/>
                  </a:lnTo>
                  <a:close/>
                </a:path>
              </a:pathLst>
            </a:custGeom>
            <a:solidFill>
              <a:schemeClr val="accent1">
                <a:lumMod val="50000"/>
              </a:schemeClr>
            </a:solidFill>
            <a:ln w="12700">
              <a:miter lim="400000"/>
            </a:ln>
          </p:spPr>
          <p:txBody>
            <a:bodyPr anchor="ctr"/>
            <a:lstStyle/>
            <a:p>
              <a:pPr algn="ctr"/>
            </a:p>
          </p:txBody>
        </p:sp>
        <p:sp>
          <p:nvSpPr>
            <p:cNvPr id="12" name="Freeform: Shape 7"/>
            <p:cNvSpPr/>
            <p:nvPr/>
          </p:nvSpPr>
          <p:spPr>
            <a:xfrm>
              <a:off x="2814161" y="4743662"/>
              <a:ext cx="1484778" cy="57354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18384" y="12975"/>
                    <a:pt x="12748" y="21600"/>
                    <a:pt x="6344" y="21600"/>
                  </a:cubicBezTo>
                  <a:cubicBezTo>
                    <a:pt x="4102" y="21600"/>
                    <a:pt x="1977" y="20531"/>
                    <a:pt x="0" y="18623"/>
                  </a:cubicBezTo>
                </a:path>
              </a:pathLst>
            </a:custGeom>
            <a:ln w="38100">
              <a:solidFill>
                <a:schemeClr val="accent1">
                  <a:lumMod val="50000"/>
                </a:schemeClr>
              </a:solidFill>
              <a:miter/>
            </a:ln>
          </p:spPr>
          <p:txBody>
            <a:bodyPr anchor="ctr"/>
            <a:lstStyle/>
            <a:p>
              <a:pPr algn="ctr"/>
            </a:p>
          </p:txBody>
        </p:sp>
        <p:sp>
          <p:nvSpPr>
            <p:cNvPr id="13" name="Freeform: Shape 8"/>
            <p:cNvSpPr/>
            <p:nvPr/>
          </p:nvSpPr>
          <p:spPr>
            <a:xfrm>
              <a:off x="3844258" y="3341884"/>
              <a:ext cx="345062" cy="1148716"/>
            </a:xfrm>
            <a:custGeom>
              <a:avLst/>
              <a:gdLst/>
              <a:ahLst/>
              <a:cxnLst>
                <a:cxn ang="0">
                  <a:pos x="wd2" y="hd2"/>
                </a:cxn>
                <a:cxn ang="5400000">
                  <a:pos x="wd2" y="hd2"/>
                </a:cxn>
                <a:cxn ang="10800000">
                  <a:pos x="wd2" y="hd2"/>
                </a:cxn>
                <a:cxn ang="16200000">
                  <a:pos x="wd2" y="hd2"/>
                </a:cxn>
              </a:cxnLst>
              <a:rect l="0" t="0" r="r" b="b"/>
              <a:pathLst>
                <a:path w="19442" h="21600" extrusionOk="0">
                  <a:moveTo>
                    <a:pt x="13714" y="21600"/>
                  </a:moveTo>
                  <a:cubicBezTo>
                    <a:pt x="21600" y="16448"/>
                    <a:pt x="21600" y="10113"/>
                    <a:pt x="12114" y="4732"/>
                  </a:cubicBezTo>
                  <a:cubicBezTo>
                    <a:pt x="8800" y="2900"/>
                    <a:pt x="4686" y="1298"/>
                    <a:pt x="0" y="0"/>
                  </a:cubicBezTo>
                </a:path>
              </a:pathLst>
            </a:custGeom>
            <a:ln w="38100">
              <a:solidFill>
                <a:schemeClr val="accent1">
                  <a:lumMod val="50000"/>
                </a:schemeClr>
              </a:solidFill>
              <a:miter/>
            </a:ln>
          </p:spPr>
          <p:txBody>
            <a:bodyPr anchor="ctr"/>
            <a:lstStyle/>
            <a:p>
              <a:pPr algn="ctr"/>
            </a:p>
          </p:txBody>
        </p:sp>
        <p:sp>
          <p:nvSpPr>
            <p:cNvPr id="14" name="Freeform: Shape 9"/>
            <p:cNvSpPr/>
            <p:nvPr/>
          </p:nvSpPr>
          <p:spPr>
            <a:xfrm>
              <a:off x="3798677" y="3301504"/>
              <a:ext cx="132074" cy="127158"/>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4816"/>
                  </a:lnTo>
                  <a:lnTo>
                    <a:pt x="7013" y="21600"/>
                  </a:lnTo>
                  <a:lnTo>
                    <a:pt x="0" y="0"/>
                  </a:lnTo>
                  <a:close/>
                </a:path>
              </a:pathLst>
            </a:custGeom>
            <a:solidFill>
              <a:schemeClr val="accent1">
                <a:lumMod val="50000"/>
              </a:schemeClr>
            </a:solidFill>
            <a:ln>
              <a:noFill/>
              <a:round/>
            </a:ln>
          </p:spPr>
          <p:txBody>
            <a:bodyPr anchor="ctr"/>
            <a:lstStyle/>
            <a:p>
              <a:pPr algn="ctr"/>
            </a:p>
          </p:txBody>
        </p:sp>
        <p:sp>
          <p:nvSpPr>
            <p:cNvPr id="15" name="Freeform: Shape 10"/>
            <p:cNvSpPr/>
            <p:nvPr/>
          </p:nvSpPr>
          <p:spPr>
            <a:xfrm>
              <a:off x="3769275" y="4125775"/>
              <a:ext cx="1158325" cy="1156506"/>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3">
                <a:lumMod val="100000"/>
              </a:schemeClr>
            </a:solidFill>
            <a:ln w="12700">
              <a:miter lim="400000"/>
            </a:ln>
          </p:spPr>
          <p:txBody>
            <a:bodyPr anchor="ctr"/>
            <a:lstStyle/>
            <a:p>
              <a:pPr algn="ctr"/>
            </a:p>
          </p:txBody>
        </p:sp>
        <p:sp>
          <p:nvSpPr>
            <p:cNvPr id="16" name="Freeform: Shape 11"/>
            <p:cNvSpPr/>
            <p:nvPr/>
          </p:nvSpPr>
          <p:spPr>
            <a:xfrm>
              <a:off x="2002818" y="3196002"/>
              <a:ext cx="361120" cy="1525187"/>
            </a:xfrm>
            <a:custGeom>
              <a:avLst/>
              <a:gdLst/>
              <a:ahLst/>
              <a:cxnLst>
                <a:cxn ang="0">
                  <a:pos x="wd2" y="hd2"/>
                </a:cxn>
                <a:cxn ang="5400000">
                  <a:pos x="wd2" y="hd2"/>
                </a:cxn>
                <a:cxn ang="10800000">
                  <a:pos x="wd2" y="hd2"/>
                </a:cxn>
                <a:cxn ang="16200000">
                  <a:pos x="wd2" y="hd2"/>
                </a:cxn>
              </a:cxnLst>
              <a:rect l="0" t="0" r="r" b="b"/>
              <a:pathLst>
                <a:path w="21600" h="21600" extrusionOk="0">
                  <a:moveTo>
                    <a:pt x="11043" y="21600"/>
                  </a:moveTo>
                  <a:cubicBezTo>
                    <a:pt x="4004" y="18929"/>
                    <a:pt x="0" y="15769"/>
                    <a:pt x="0" y="12380"/>
                  </a:cubicBezTo>
                  <a:cubicBezTo>
                    <a:pt x="0" y="7554"/>
                    <a:pt x="8252" y="3188"/>
                    <a:pt x="21600" y="0"/>
                  </a:cubicBezTo>
                </a:path>
              </a:pathLst>
            </a:custGeom>
            <a:ln w="38100">
              <a:solidFill>
                <a:schemeClr val="accent1">
                  <a:lumMod val="50000"/>
                </a:schemeClr>
              </a:solidFill>
              <a:miter/>
            </a:ln>
          </p:spPr>
          <p:txBody>
            <a:bodyPr anchor="ctr"/>
            <a:lstStyle/>
            <a:p>
              <a:pPr algn="ctr"/>
            </a:p>
          </p:txBody>
        </p:sp>
        <p:sp>
          <p:nvSpPr>
            <p:cNvPr id="17" name="Freeform: Shape 12"/>
            <p:cNvSpPr/>
            <p:nvPr/>
          </p:nvSpPr>
          <p:spPr>
            <a:xfrm>
              <a:off x="2279019" y="3157874"/>
              <a:ext cx="131238" cy="12795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4929"/>
                  </a:lnTo>
                  <a:lnTo>
                    <a:pt x="14965" y="21600"/>
                  </a:lnTo>
                  <a:lnTo>
                    <a:pt x="21600" y="0"/>
                  </a:lnTo>
                  <a:close/>
                </a:path>
              </a:pathLst>
            </a:custGeom>
            <a:solidFill>
              <a:schemeClr val="accent1">
                <a:lumMod val="50000"/>
              </a:schemeClr>
            </a:solidFill>
            <a:ln w="12700">
              <a:miter lim="400000"/>
            </a:ln>
          </p:spPr>
          <p:txBody>
            <a:bodyPr anchor="ctr"/>
            <a:lstStyle/>
            <a:p>
              <a:pPr algn="ctr"/>
            </a:p>
          </p:txBody>
        </p:sp>
        <p:sp>
          <p:nvSpPr>
            <p:cNvPr id="18" name="Freeform: Shape 13"/>
            <p:cNvSpPr/>
            <p:nvPr/>
          </p:nvSpPr>
          <p:spPr>
            <a:xfrm>
              <a:off x="2449340" y="4542385"/>
              <a:ext cx="1107068" cy="460726"/>
            </a:xfrm>
            <a:custGeom>
              <a:avLst/>
              <a:gdLst/>
              <a:ahLst/>
              <a:cxnLst>
                <a:cxn ang="0">
                  <a:pos x="wd2" y="hd2"/>
                </a:cxn>
                <a:cxn ang="5400000">
                  <a:pos x="wd2" y="hd2"/>
                </a:cxn>
                <a:cxn ang="10800000">
                  <a:pos x="wd2" y="hd2"/>
                </a:cxn>
                <a:cxn ang="16200000">
                  <a:pos x="wd2" y="hd2"/>
                </a:cxn>
              </a:cxnLst>
              <a:rect l="0" t="0" r="r" b="b"/>
              <a:pathLst>
                <a:path w="21600" h="18027" extrusionOk="0">
                  <a:moveTo>
                    <a:pt x="0" y="0"/>
                  </a:moveTo>
                  <a:cubicBezTo>
                    <a:pt x="4470" y="15247"/>
                    <a:pt x="13609" y="21600"/>
                    <a:pt x="21600" y="16041"/>
                  </a:cubicBezTo>
                </a:path>
              </a:pathLst>
            </a:custGeom>
            <a:ln w="38100">
              <a:solidFill>
                <a:schemeClr val="accent1">
                  <a:lumMod val="50000"/>
                </a:schemeClr>
              </a:solidFill>
              <a:miter/>
            </a:ln>
          </p:spPr>
          <p:txBody>
            <a:bodyPr anchor="ctr"/>
            <a:lstStyle/>
            <a:p>
              <a:pPr algn="ctr"/>
            </a:p>
          </p:txBody>
        </p:sp>
        <p:sp>
          <p:nvSpPr>
            <p:cNvPr id="19" name="Freeform: Shape 14"/>
            <p:cNvSpPr/>
            <p:nvPr/>
          </p:nvSpPr>
          <p:spPr>
            <a:xfrm>
              <a:off x="3510065" y="4896791"/>
              <a:ext cx="131303" cy="127924"/>
            </a:xfrm>
            <a:custGeom>
              <a:avLst/>
              <a:gdLst/>
              <a:ahLst/>
              <a:cxnLst>
                <a:cxn ang="0">
                  <a:pos x="wd2" y="hd2"/>
                </a:cxn>
                <a:cxn ang="5400000">
                  <a:pos x="wd2" y="hd2"/>
                </a:cxn>
                <a:cxn ang="10800000">
                  <a:pos x="wd2" y="hd2"/>
                </a:cxn>
                <a:cxn ang="16200000">
                  <a:pos x="wd2" y="hd2"/>
                </a:cxn>
              </a:cxnLst>
              <a:rect l="0" t="0" r="r" b="b"/>
              <a:pathLst>
                <a:path w="21600" h="21600" extrusionOk="0">
                  <a:moveTo>
                    <a:pt x="21600" y="4204"/>
                  </a:moveTo>
                  <a:lnTo>
                    <a:pt x="7341" y="21600"/>
                  </a:lnTo>
                  <a:lnTo>
                    <a:pt x="0" y="0"/>
                  </a:lnTo>
                  <a:lnTo>
                    <a:pt x="21600" y="4204"/>
                  </a:lnTo>
                  <a:close/>
                </a:path>
              </a:pathLst>
            </a:custGeom>
            <a:solidFill>
              <a:schemeClr val="accent1">
                <a:lumMod val="50000"/>
              </a:schemeClr>
            </a:solidFill>
            <a:ln w="12700">
              <a:miter lim="400000"/>
            </a:ln>
          </p:spPr>
          <p:txBody>
            <a:bodyPr anchor="ctr"/>
            <a:lstStyle/>
            <a:p>
              <a:pPr algn="ctr"/>
            </a:p>
          </p:txBody>
        </p:sp>
        <p:sp>
          <p:nvSpPr>
            <p:cNvPr id="20" name="Freeform: Shape 15"/>
            <p:cNvSpPr/>
            <p:nvPr/>
          </p:nvSpPr>
          <p:spPr>
            <a:xfrm>
              <a:off x="1608968" y="4125775"/>
              <a:ext cx="1158325" cy="1156506"/>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lumMod val="100000"/>
              </a:schemeClr>
            </a:solidFill>
            <a:ln w="12700">
              <a:miter lim="400000"/>
            </a:ln>
          </p:spPr>
          <p:txBody>
            <a:bodyPr anchor="ctr"/>
            <a:lstStyle/>
            <a:p>
              <a:pPr algn="ctr"/>
            </a:p>
          </p:txBody>
        </p:sp>
        <p:sp>
          <p:nvSpPr>
            <p:cNvPr id="21" name="Freeform: Shape 56"/>
            <p:cNvSpPr/>
            <p:nvPr/>
          </p:nvSpPr>
          <p:spPr bwMode="auto">
            <a:xfrm>
              <a:off x="4053527" y="4408431"/>
              <a:ext cx="589824" cy="591196"/>
            </a:xfrm>
            <a:custGeom>
              <a:avLst/>
              <a:gdLst>
                <a:gd name="T0" fmla="*/ 103 w 181"/>
                <a:gd name="T1" fmla="*/ 23 h 181"/>
                <a:gd name="T2" fmla="*/ 23 w 181"/>
                <a:gd name="T3" fmla="*/ 23 h 181"/>
                <a:gd name="T4" fmla="*/ 23 w 181"/>
                <a:gd name="T5" fmla="*/ 103 h 181"/>
                <a:gd name="T6" fmla="*/ 95 w 181"/>
                <a:gd name="T7" fmla="*/ 110 h 181"/>
                <a:gd name="T8" fmla="*/ 97 w 181"/>
                <a:gd name="T9" fmla="*/ 113 h 181"/>
                <a:gd name="T10" fmla="*/ 97 w 181"/>
                <a:gd name="T11" fmla="*/ 114 h 181"/>
                <a:gd name="T12" fmla="*/ 97 w 181"/>
                <a:gd name="T13" fmla="*/ 122 h 181"/>
                <a:gd name="T14" fmla="*/ 153 w 181"/>
                <a:gd name="T15" fmla="*/ 178 h 181"/>
                <a:gd name="T16" fmla="*/ 161 w 181"/>
                <a:gd name="T17" fmla="*/ 178 h 181"/>
                <a:gd name="T18" fmla="*/ 162 w 181"/>
                <a:gd name="T19" fmla="*/ 178 h 181"/>
                <a:gd name="T20" fmla="*/ 162 w 181"/>
                <a:gd name="T21" fmla="*/ 178 h 181"/>
                <a:gd name="T22" fmla="*/ 168 w 181"/>
                <a:gd name="T23" fmla="*/ 178 h 181"/>
                <a:gd name="T24" fmla="*/ 178 w 181"/>
                <a:gd name="T25" fmla="*/ 168 h 181"/>
                <a:gd name="T26" fmla="*/ 178 w 181"/>
                <a:gd name="T27" fmla="*/ 163 h 181"/>
                <a:gd name="T28" fmla="*/ 178 w 181"/>
                <a:gd name="T29" fmla="*/ 162 h 181"/>
                <a:gd name="T30" fmla="*/ 178 w 181"/>
                <a:gd name="T31" fmla="*/ 161 h 181"/>
                <a:gd name="T32" fmla="*/ 178 w 181"/>
                <a:gd name="T33" fmla="*/ 153 h 181"/>
                <a:gd name="T34" fmla="*/ 122 w 181"/>
                <a:gd name="T35" fmla="*/ 97 h 181"/>
                <a:gd name="T36" fmla="*/ 113 w 181"/>
                <a:gd name="T37" fmla="*/ 97 h 181"/>
                <a:gd name="T38" fmla="*/ 113 w 181"/>
                <a:gd name="T39" fmla="*/ 97 h 181"/>
                <a:gd name="T40" fmla="*/ 110 w 181"/>
                <a:gd name="T41" fmla="*/ 95 h 181"/>
                <a:gd name="T42" fmla="*/ 103 w 181"/>
                <a:gd name="T43" fmla="*/ 23 h 181"/>
                <a:gd name="T44" fmla="*/ 35 w 181"/>
                <a:gd name="T45" fmla="*/ 35 h 181"/>
                <a:gd name="T46" fmla="*/ 91 w 181"/>
                <a:gd name="T47" fmla="*/ 35 h 181"/>
                <a:gd name="T48" fmla="*/ 91 w 181"/>
                <a:gd name="T49" fmla="*/ 91 h 181"/>
                <a:gd name="T50" fmla="*/ 35 w 181"/>
                <a:gd name="T51" fmla="*/ 92 h 181"/>
                <a:gd name="T52" fmla="*/ 35 w 181"/>
                <a:gd name="T53" fmla="*/ 35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181" h="181">
                  <a:moveTo>
                    <a:pt x="103" y="23"/>
                  </a:moveTo>
                  <a:cubicBezTo>
                    <a:pt x="81" y="0"/>
                    <a:pt x="45" y="0"/>
                    <a:pt x="23" y="23"/>
                  </a:cubicBezTo>
                  <a:cubicBezTo>
                    <a:pt x="0" y="45"/>
                    <a:pt x="0" y="81"/>
                    <a:pt x="23" y="103"/>
                  </a:cubicBezTo>
                  <a:cubicBezTo>
                    <a:pt x="42" y="123"/>
                    <a:pt x="72" y="125"/>
                    <a:pt x="95" y="110"/>
                  </a:cubicBezTo>
                  <a:cubicBezTo>
                    <a:pt x="97" y="113"/>
                    <a:pt x="97" y="113"/>
                    <a:pt x="97" y="113"/>
                  </a:cubicBezTo>
                  <a:cubicBezTo>
                    <a:pt x="97" y="114"/>
                    <a:pt x="97" y="114"/>
                    <a:pt x="97" y="114"/>
                  </a:cubicBezTo>
                  <a:cubicBezTo>
                    <a:pt x="94" y="116"/>
                    <a:pt x="94" y="120"/>
                    <a:pt x="97" y="122"/>
                  </a:cubicBezTo>
                  <a:cubicBezTo>
                    <a:pt x="153" y="178"/>
                    <a:pt x="153" y="178"/>
                    <a:pt x="153" y="178"/>
                  </a:cubicBezTo>
                  <a:cubicBezTo>
                    <a:pt x="155" y="181"/>
                    <a:pt x="159" y="181"/>
                    <a:pt x="161" y="178"/>
                  </a:cubicBezTo>
                  <a:cubicBezTo>
                    <a:pt x="162" y="178"/>
                    <a:pt x="162" y="178"/>
                    <a:pt x="162" y="178"/>
                  </a:cubicBezTo>
                  <a:cubicBezTo>
                    <a:pt x="162" y="178"/>
                    <a:pt x="162" y="178"/>
                    <a:pt x="162" y="178"/>
                  </a:cubicBezTo>
                  <a:cubicBezTo>
                    <a:pt x="164" y="180"/>
                    <a:pt x="166" y="180"/>
                    <a:pt x="168" y="178"/>
                  </a:cubicBezTo>
                  <a:cubicBezTo>
                    <a:pt x="178" y="168"/>
                    <a:pt x="178" y="168"/>
                    <a:pt x="178" y="168"/>
                  </a:cubicBezTo>
                  <a:cubicBezTo>
                    <a:pt x="180" y="166"/>
                    <a:pt x="180" y="164"/>
                    <a:pt x="178" y="163"/>
                  </a:cubicBezTo>
                  <a:cubicBezTo>
                    <a:pt x="178" y="162"/>
                    <a:pt x="178" y="162"/>
                    <a:pt x="178" y="162"/>
                  </a:cubicBezTo>
                  <a:cubicBezTo>
                    <a:pt x="178" y="161"/>
                    <a:pt x="178" y="161"/>
                    <a:pt x="178" y="161"/>
                  </a:cubicBezTo>
                  <a:cubicBezTo>
                    <a:pt x="181" y="159"/>
                    <a:pt x="181" y="155"/>
                    <a:pt x="178" y="153"/>
                  </a:cubicBezTo>
                  <a:cubicBezTo>
                    <a:pt x="122" y="97"/>
                    <a:pt x="122" y="97"/>
                    <a:pt x="122" y="97"/>
                  </a:cubicBezTo>
                  <a:cubicBezTo>
                    <a:pt x="120" y="94"/>
                    <a:pt x="116" y="94"/>
                    <a:pt x="113" y="97"/>
                  </a:cubicBezTo>
                  <a:cubicBezTo>
                    <a:pt x="113" y="97"/>
                    <a:pt x="113" y="97"/>
                    <a:pt x="113" y="97"/>
                  </a:cubicBezTo>
                  <a:cubicBezTo>
                    <a:pt x="110" y="95"/>
                    <a:pt x="110" y="95"/>
                    <a:pt x="110" y="95"/>
                  </a:cubicBezTo>
                  <a:cubicBezTo>
                    <a:pt x="125" y="73"/>
                    <a:pt x="123" y="42"/>
                    <a:pt x="103" y="23"/>
                  </a:cubicBezTo>
                  <a:moveTo>
                    <a:pt x="35" y="35"/>
                  </a:moveTo>
                  <a:cubicBezTo>
                    <a:pt x="50" y="19"/>
                    <a:pt x="76" y="19"/>
                    <a:pt x="91" y="35"/>
                  </a:cubicBezTo>
                  <a:cubicBezTo>
                    <a:pt x="107" y="50"/>
                    <a:pt x="107" y="76"/>
                    <a:pt x="91" y="91"/>
                  </a:cubicBezTo>
                  <a:cubicBezTo>
                    <a:pt x="76" y="107"/>
                    <a:pt x="50" y="107"/>
                    <a:pt x="35" y="92"/>
                  </a:cubicBezTo>
                  <a:cubicBezTo>
                    <a:pt x="19" y="76"/>
                    <a:pt x="19" y="50"/>
                    <a:pt x="35" y="35"/>
                  </a:cubicBezTo>
                </a:path>
              </a:pathLst>
            </a:custGeom>
            <a:solidFill>
              <a:schemeClr val="accent1">
                <a:lumMod val="50000"/>
              </a:schemeClr>
            </a:solidFill>
            <a:ln>
              <a:noFill/>
            </a:ln>
          </p:spPr>
          <p:txBody>
            <a:bodyPr anchor="ctr"/>
            <a:lstStyle/>
            <a:p>
              <a:pPr algn="ctr"/>
            </a:p>
          </p:txBody>
        </p:sp>
        <p:sp>
          <p:nvSpPr>
            <p:cNvPr id="22" name="Freeform: Shape 57"/>
            <p:cNvSpPr/>
            <p:nvPr/>
          </p:nvSpPr>
          <p:spPr bwMode="auto">
            <a:xfrm>
              <a:off x="2984588" y="2554181"/>
              <a:ext cx="574232" cy="573010"/>
            </a:xfrm>
            <a:custGeom>
              <a:avLst/>
              <a:gdLst>
                <a:gd name="T0" fmla="*/ 0 w 199"/>
                <a:gd name="T1" fmla="*/ 99 h 198"/>
                <a:gd name="T2" fmla="*/ 199 w 199"/>
                <a:gd name="T3" fmla="*/ 99 h 198"/>
                <a:gd name="T4" fmla="*/ 112 w 199"/>
                <a:gd name="T5" fmla="*/ 185 h 198"/>
                <a:gd name="T6" fmla="*/ 104 w 199"/>
                <a:gd name="T7" fmla="*/ 145 h 198"/>
                <a:gd name="T8" fmla="*/ 112 w 199"/>
                <a:gd name="T9" fmla="*/ 185 h 198"/>
                <a:gd name="T10" fmla="*/ 96 w 199"/>
                <a:gd name="T11" fmla="*/ 145 h 198"/>
                <a:gd name="T12" fmla="*/ 87 w 199"/>
                <a:gd name="T13" fmla="*/ 185 h 198"/>
                <a:gd name="T14" fmla="*/ 87 w 199"/>
                <a:gd name="T15" fmla="*/ 13 h 198"/>
                <a:gd name="T16" fmla="*/ 96 w 199"/>
                <a:gd name="T17" fmla="*/ 53 h 198"/>
                <a:gd name="T18" fmla="*/ 87 w 199"/>
                <a:gd name="T19" fmla="*/ 13 h 198"/>
                <a:gd name="T20" fmla="*/ 104 w 199"/>
                <a:gd name="T21" fmla="*/ 53 h 198"/>
                <a:gd name="T22" fmla="*/ 112 w 199"/>
                <a:gd name="T23" fmla="*/ 13 h 198"/>
                <a:gd name="T24" fmla="*/ 104 w 199"/>
                <a:gd name="T25" fmla="*/ 61 h 198"/>
                <a:gd name="T26" fmla="*/ 149 w 199"/>
                <a:gd name="T27" fmla="*/ 95 h 198"/>
                <a:gd name="T28" fmla="*/ 104 w 199"/>
                <a:gd name="T29" fmla="*/ 61 h 198"/>
                <a:gd name="T30" fmla="*/ 96 w 199"/>
                <a:gd name="T31" fmla="*/ 95 h 198"/>
                <a:gd name="T32" fmla="*/ 57 w 199"/>
                <a:gd name="T33" fmla="*/ 55 h 198"/>
                <a:gd name="T34" fmla="*/ 42 w 199"/>
                <a:gd name="T35" fmla="*/ 95 h 198"/>
                <a:gd name="T36" fmla="*/ 31 w 199"/>
                <a:gd name="T37" fmla="*/ 45 h 198"/>
                <a:gd name="T38" fmla="*/ 42 w 199"/>
                <a:gd name="T39" fmla="*/ 95 h 198"/>
                <a:gd name="T40" fmla="*/ 49 w 199"/>
                <a:gd name="T41" fmla="*/ 145 h 198"/>
                <a:gd name="T42" fmla="*/ 13 w 199"/>
                <a:gd name="T43" fmla="*/ 103 h 198"/>
                <a:gd name="T44" fmla="*/ 50 w 199"/>
                <a:gd name="T45" fmla="*/ 103 h 198"/>
                <a:gd name="T46" fmla="*/ 96 w 199"/>
                <a:gd name="T47" fmla="*/ 137 h 198"/>
                <a:gd name="T48" fmla="*/ 50 w 199"/>
                <a:gd name="T49" fmla="*/ 103 h 198"/>
                <a:gd name="T50" fmla="*/ 104 w 199"/>
                <a:gd name="T51" fmla="*/ 103 h 198"/>
                <a:gd name="T52" fmla="*/ 143 w 199"/>
                <a:gd name="T53" fmla="*/ 142 h 198"/>
                <a:gd name="T54" fmla="*/ 157 w 199"/>
                <a:gd name="T55" fmla="*/ 103 h 198"/>
                <a:gd name="T56" fmla="*/ 168 w 199"/>
                <a:gd name="T57" fmla="*/ 153 h 198"/>
                <a:gd name="T58" fmla="*/ 157 w 199"/>
                <a:gd name="T59" fmla="*/ 103 h 198"/>
                <a:gd name="T60" fmla="*/ 150 w 199"/>
                <a:gd name="T61" fmla="*/ 53 h 198"/>
                <a:gd name="T62" fmla="*/ 187 w 199"/>
                <a:gd name="T63" fmla="*/ 95 h 198"/>
                <a:gd name="T64" fmla="*/ 162 w 199"/>
                <a:gd name="T65" fmla="*/ 39 h 198"/>
                <a:gd name="T66" fmla="*/ 131 w 199"/>
                <a:gd name="T67" fmla="*/ 18 h 198"/>
                <a:gd name="T68" fmla="*/ 68 w 199"/>
                <a:gd name="T69" fmla="*/ 18 h 198"/>
                <a:gd name="T70" fmla="*/ 37 w 199"/>
                <a:gd name="T71" fmla="*/ 39 h 198"/>
                <a:gd name="T72" fmla="*/ 37 w 199"/>
                <a:gd name="T73" fmla="*/ 159 h 198"/>
                <a:gd name="T74" fmla="*/ 68 w 199"/>
                <a:gd name="T75" fmla="*/ 180 h 198"/>
                <a:gd name="T76" fmla="*/ 131 w 199"/>
                <a:gd name="T77" fmla="*/ 180 h 198"/>
                <a:gd name="T78" fmla="*/ 162 w 199"/>
                <a:gd name="T79" fmla="*/ 159 h 1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99" h="198">
                  <a:moveTo>
                    <a:pt x="100" y="0"/>
                  </a:moveTo>
                  <a:cubicBezTo>
                    <a:pt x="45" y="0"/>
                    <a:pt x="0" y="44"/>
                    <a:pt x="0" y="99"/>
                  </a:cubicBezTo>
                  <a:cubicBezTo>
                    <a:pt x="0" y="153"/>
                    <a:pt x="45" y="198"/>
                    <a:pt x="100" y="198"/>
                  </a:cubicBezTo>
                  <a:cubicBezTo>
                    <a:pt x="154" y="198"/>
                    <a:pt x="199" y="153"/>
                    <a:pt x="199" y="99"/>
                  </a:cubicBezTo>
                  <a:cubicBezTo>
                    <a:pt x="199" y="44"/>
                    <a:pt x="154" y="0"/>
                    <a:pt x="100" y="0"/>
                  </a:cubicBezTo>
                  <a:moveTo>
                    <a:pt x="112" y="185"/>
                  </a:moveTo>
                  <a:cubicBezTo>
                    <a:pt x="109" y="185"/>
                    <a:pt x="106" y="186"/>
                    <a:pt x="104" y="186"/>
                  </a:cubicBezTo>
                  <a:cubicBezTo>
                    <a:pt x="104" y="145"/>
                    <a:pt x="104" y="145"/>
                    <a:pt x="104" y="145"/>
                  </a:cubicBezTo>
                  <a:cubicBezTo>
                    <a:pt x="116" y="145"/>
                    <a:pt x="129" y="147"/>
                    <a:pt x="140" y="150"/>
                  </a:cubicBezTo>
                  <a:cubicBezTo>
                    <a:pt x="133" y="167"/>
                    <a:pt x="123" y="180"/>
                    <a:pt x="112" y="185"/>
                  </a:cubicBezTo>
                  <a:moveTo>
                    <a:pt x="59" y="150"/>
                  </a:moveTo>
                  <a:cubicBezTo>
                    <a:pt x="71" y="147"/>
                    <a:pt x="83" y="145"/>
                    <a:pt x="96" y="145"/>
                  </a:cubicBezTo>
                  <a:cubicBezTo>
                    <a:pt x="96" y="186"/>
                    <a:pt x="96" y="186"/>
                    <a:pt x="96" y="186"/>
                  </a:cubicBezTo>
                  <a:cubicBezTo>
                    <a:pt x="93" y="186"/>
                    <a:pt x="90" y="185"/>
                    <a:pt x="87" y="185"/>
                  </a:cubicBezTo>
                  <a:cubicBezTo>
                    <a:pt x="76" y="180"/>
                    <a:pt x="66" y="167"/>
                    <a:pt x="59" y="150"/>
                  </a:cubicBezTo>
                  <a:moveTo>
                    <a:pt x="87" y="13"/>
                  </a:moveTo>
                  <a:cubicBezTo>
                    <a:pt x="90" y="12"/>
                    <a:pt x="93" y="12"/>
                    <a:pt x="96" y="12"/>
                  </a:cubicBezTo>
                  <a:cubicBezTo>
                    <a:pt x="96" y="53"/>
                    <a:pt x="96" y="53"/>
                    <a:pt x="96" y="53"/>
                  </a:cubicBezTo>
                  <a:cubicBezTo>
                    <a:pt x="83" y="53"/>
                    <a:pt x="71" y="51"/>
                    <a:pt x="59" y="48"/>
                  </a:cubicBezTo>
                  <a:cubicBezTo>
                    <a:pt x="66" y="31"/>
                    <a:pt x="76" y="18"/>
                    <a:pt x="87" y="13"/>
                  </a:cubicBezTo>
                  <a:moveTo>
                    <a:pt x="140" y="48"/>
                  </a:moveTo>
                  <a:cubicBezTo>
                    <a:pt x="129" y="51"/>
                    <a:pt x="116" y="53"/>
                    <a:pt x="104" y="53"/>
                  </a:cubicBezTo>
                  <a:cubicBezTo>
                    <a:pt x="104" y="12"/>
                    <a:pt x="104" y="12"/>
                    <a:pt x="104" y="12"/>
                  </a:cubicBezTo>
                  <a:cubicBezTo>
                    <a:pt x="106" y="12"/>
                    <a:pt x="109" y="12"/>
                    <a:pt x="112" y="13"/>
                  </a:cubicBezTo>
                  <a:cubicBezTo>
                    <a:pt x="123" y="18"/>
                    <a:pt x="133" y="31"/>
                    <a:pt x="140" y="48"/>
                  </a:cubicBezTo>
                  <a:moveTo>
                    <a:pt x="104" y="61"/>
                  </a:moveTo>
                  <a:cubicBezTo>
                    <a:pt x="117" y="61"/>
                    <a:pt x="130" y="59"/>
                    <a:pt x="143" y="55"/>
                  </a:cubicBezTo>
                  <a:cubicBezTo>
                    <a:pt x="146" y="67"/>
                    <a:pt x="148" y="81"/>
                    <a:pt x="149" y="95"/>
                  </a:cubicBezTo>
                  <a:cubicBezTo>
                    <a:pt x="104" y="95"/>
                    <a:pt x="104" y="95"/>
                    <a:pt x="104" y="95"/>
                  </a:cubicBezTo>
                  <a:lnTo>
                    <a:pt x="104" y="61"/>
                  </a:lnTo>
                  <a:close/>
                  <a:moveTo>
                    <a:pt x="96" y="61"/>
                  </a:moveTo>
                  <a:cubicBezTo>
                    <a:pt x="96" y="95"/>
                    <a:pt x="96" y="95"/>
                    <a:pt x="96" y="95"/>
                  </a:cubicBezTo>
                  <a:cubicBezTo>
                    <a:pt x="50" y="95"/>
                    <a:pt x="50" y="95"/>
                    <a:pt x="50" y="95"/>
                  </a:cubicBezTo>
                  <a:cubicBezTo>
                    <a:pt x="51" y="81"/>
                    <a:pt x="53" y="67"/>
                    <a:pt x="57" y="55"/>
                  </a:cubicBezTo>
                  <a:cubicBezTo>
                    <a:pt x="69" y="59"/>
                    <a:pt x="82" y="61"/>
                    <a:pt x="96" y="61"/>
                  </a:cubicBezTo>
                  <a:moveTo>
                    <a:pt x="42" y="95"/>
                  </a:moveTo>
                  <a:cubicBezTo>
                    <a:pt x="13" y="95"/>
                    <a:pt x="13" y="95"/>
                    <a:pt x="13" y="95"/>
                  </a:cubicBezTo>
                  <a:cubicBezTo>
                    <a:pt x="13" y="76"/>
                    <a:pt x="20" y="59"/>
                    <a:pt x="31" y="45"/>
                  </a:cubicBezTo>
                  <a:cubicBezTo>
                    <a:pt x="37" y="48"/>
                    <a:pt x="43" y="51"/>
                    <a:pt x="49" y="53"/>
                  </a:cubicBezTo>
                  <a:cubicBezTo>
                    <a:pt x="45" y="65"/>
                    <a:pt x="43" y="80"/>
                    <a:pt x="42" y="95"/>
                  </a:cubicBezTo>
                  <a:moveTo>
                    <a:pt x="42" y="103"/>
                  </a:moveTo>
                  <a:cubicBezTo>
                    <a:pt x="43" y="118"/>
                    <a:pt x="45" y="132"/>
                    <a:pt x="49" y="145"/>
                  </a:cubicBezTo>
                  <a:cubicBezTo>
                    <a:pt x="43" y="147"/>
                    <a:pt x="37" y="150"/>
                    <a:pt x="31" y="153"/>
                  </a:cubicBezTo>
                  <a:cubicBezTo>
                    <a:pt x="20" y="139"/>
                    <a:pt x="13" y="122"/>
                    <a:pt x="13" y="103"/>
                  </a:cubicBezTo>
                  <a:lnTo>
                    <a:pt x="42" y="103"/>
                  </a:lnTo>
                  <a:close/>
                  <a:moveTo>
                    <a:pt x="50" y="103"/>
                  </a:moveTo>
                  <a:cubicBezTo>
                    <a:pt x="96" y="103"/>
                    <a:pt x="96" y="103"/>
                    <a:pt x="96" y="103"/>
                  </a:cubicBezTo>
                  <a:cubicBezTo>
                    <a:pt x="96" y="137"/>
                    <a:pt x="96" y="137"/>
                    <a:pt x="96" y="137"/>
                  </a:cubicBezTo>
                  <a:cubicBezTo>
                    <a:pt x="82" y="137"/>
                    <a:pt x="69" y="139"/>
                    <a:pt x="57" y="142"/>
                  </a:cubicBezTo>
                  <a:cubicBezTo>
                    <a:pt x="53" y="131"/>
                    <a:pt x="51" y="117"/>
                    <a:pt x="50" y="103"/>
                  </a:cubicBezTo>
                  <a:moveTo>
                    <a:pt x="104" y="137"/>
                  </a:moveTo>
                  <a:cubicBezTo>
                    <a:pt x="104" y="103"/>
                    <a:pt x="104" y="103"/>
                    <a:pt x="104" y="103"/>
                  </a:cubicBezTo>
                  <a:cubicBezTo>
                    <a:pt x="149" y="103"/>
                    <a:pt x="149" y="103"/>
                    <a:pt x="149" y="103"/>
                  </a:cubicBezTo>
                  <a:cubicBezTo>
                    <a:pt x="148" y="117"/>
                    <a:pt x="146" y="131"/>
                    <a:pt x="143" y="142"/>
                  </a:cubicBezTo>
                  <a:cubicBezTo>
                    <a:pt x="130" y="139"/>
                    <a:pt x="117" y="137"/>
                    <a:pt x="104" y="137"/>
                  </a:cubicBezTo>
                  <a:moveTo>
                    <a:pt x="157" y="103"/>
                  </a:moveTo>
                  <a:cubicBezTo>
                    <a:pt x="187" y="103"/>
                    <a:pt x="187" y="103"/>
                    <a:pt x="187" y="103"/>
                  </a:cubicBezTo>
                  <a:cubicBezTo>
                    <a:pt x="186" y="122"/>
                    <a:pt x="179" y="139"/>
                    <a:pt x="168" y="153"/>
                  </a:cubicBezTo>
                  <a:cubicBezTo>
                    <a:pt x="162" y="150"/>
                    <a:pt x="156" y="147"/>
                    <a:pt x="150" y="145"/>
                  </a:cubicBezTo>
                  <a:cubicBezTo>
                    <a:pt x="154" y="132"/>
                    <a:pt x="156" y="118"/>
                    <a:pt x="157" y="103"/>
                  </a:cubicBezTo>
                  <a:moveTo>
                    <a:pt x="157" y="95"/>
                  </a:moveTo>
                  <a:cubicBezTo>
                    <a:pt x="156" y="80"/>
                    <a:pt x="154" y="65"/>
                    <a:pt x="150" y="53"/>
                  </a:cubicBezTo>
                  <a:cubicBezTo>
                    <a:pt x="156" y="51"/>
                    <a:pt x="162" y="48"/>
                    <a:pt x="168" y="45"/>
                  </a:cubicBezTo>
                  <a:cubicBezTo>
                    <a:pt x="179" y="59"/>
                    <a:pt x="186" y="76"/>
                    <a:pt x="187" y="95"/>
                  </a:cubicBezTo>
                  <a:lnTo>
                    <a:pt x="157" y="95"/>
                  </a:lnTo>
                  <a:close/>
                  <a:moveTo>
                    <a:pt x="162" y="39"/>
                  </a:moveTo>
                  <a:cubicBezTo>
                    <a:pt x="158" y="41"/>
                    <a:pt x="153" y="43"/>
                    <a:pt x="147" y="45"/>
                  </a:cubicBezTo>
                  <a:cubicBezTo>
                    <a:pt x="143" y="34"/>
                    <a:pt x="137" y="25"/>
                    <a:pt x="131" y="18"/>
                  </a:cubicBezTo>
                  <a:cubicBezTo>
                    <a:pt x="143" y="22"/>
                    <a:pt x="154" y="29"/>
                    <a:pt x="162" y="39"/>
                  </a:cubicBezTo>
                  <a:moveTo>
                    <a:pt x="68" y="18"/>
                  </a:moveTo>
                  <a:cubicBezTo>
                    <a:pt x="62" y="25"/>
                    <a:pt x="56" y="34"/>
                    <a:pt x="52" y="45"/>
                  </a:cubicBezTo>
                  <a:cubicBezTo>
                    <a:pt x="46" y="43"/>
                    <a:pt x="41" y="41"/>
                    <a:pt x="37" y="39"/>
                  </a:cubicBezTo>
                  <a:cubicBezTo>
                    <a:pt x="46" y="29"/>
                    <a:pt x="56" y="22"/>
                    <a:pt x="68" y="18"/>
                  </a:cubicBezTo>
                  <a:moveTo>
                    <a:pt x="37" y="159"/>
                  </a:moveTo>
                  <a:cubicBezTo>
                    <a:pt x="41" y="157"/>
                    <a:pt x="46" y="154"/>
                    <a:pt x="52" y="152"/>
                  </a:cubicBezTo>
                  <a:cubicBezTo>
                    <a:pt x="56" y="163"/>
                    <a:pt x="62" y="173"/>
                    <a:pt x="68" y="180"/>
                  </a:cubicBezTo>
                  <a:cubicBezTo>
                    <a:pt x="56" y="175"/>
                    <a:pt x="46" y="168"/>
                    <a:pt x="37" y="159"/>
                  </a:cubicBezTo>
                  <a:moveTo>
                    <a:pt x="131" y="180"/>
                  </a:moveTo>
                  <a:cubicBezTo>
                    <a:pt x="137" y="173"/>
                    <a:pt x="143" y="163"/>
                    <a:pt x="147" y="152"/>
                  </a:cubicBezTo>
                  <a:cubicBezTo>
                    <a:pt x="153" y="154"/>
                    <a:pt x="158" y="157"/>
                    <a:pt x="162" y="159"/>
                  </a:cubicBezTo>
                  <a:cubicBezTo>
                    <a:pt x="154" y="168"/>
                    <a:pt x="143" y="175"/>
                    <a:pt x="131" y="180"/>
                  </a:cubicBezTo>
                </a:path>
              </a:pathLst>
            </a:custGeom>
            <a:solidFill>
              <a:schemeClr val="accent1">
                <a:lumMod val="50000"/>
              </a:schemeClr>
            </a:solidFill>
            <a:ln>
              <a:noFill/>
            </a:ln>
          </p:spPr>
          <p:txBody>
            <a:bodyPr anchor="ctr"/>
            <a:lstStyle/>
            <a:p>
              <a:pPr algn="ctr"/>
            </a:p>
          </p:txBody>
        </p:sp>
        <p:sp>
          <p:nvSpPr>
            <p:cNvPr id="23" name="Freeform: Shape 58"/>
            <p:cNvSpPr/>
            <p:nvPr/>
          </p:nvSpPr>
          <p:spPr bwMode="auto">
            <a:xfrm>
              <a:off x="1894115" y="4424163"/>
              <a:ext cx="588032" cy="559732"/>
            </a:xfrm>
            <a:custGeom>
              <a:avLst/>
              <a:gdLst>
                <a:gd name="T0" fmla="*/ 43 w 202"/>
                <a:gd name="T1" fmla="*/ 118 h 192"/>
                <a:gd name="T2" fmla="*/ 29 w 202"/>
                <a:gd name="T3" fmla="*/ 88 h 192"/>
                <a:gd name="T4" fmla="*/ 69 w 202"/>
                <a:gd name="T5" fmla="*/ 77 h 192"/>
                <a:gd name="T6" fmla="*/ 49 w 202"/>
                <a:gd name="T7" fmla="*/ 145 h 192"/>
                <a:gd name="T8" fmla="*/ 49 w 202"/>
                <a:gd name="T9" fmla="*/ 47 h 192"/>
                <a:gd name="T10" fmla="*/ 49 w 202"/>
                <a:gd name="T11" fmla="*/ 145 h 192"/>
                <a:gd name="T12" fmla="*/ 86 w 202"/>
                <a:gd name="T13" fmla="*/ 96 h 192"/>
                <a:gd name="T14" fmla="*/ 12 w 202"/>
                <a:gd name="T15" fmla="*/ 96 h 192"/>
                <a:gd name="T16" fmla="*/ 177 w 202"/>
                <a:gd name="T17" fmla="*/ 76 h 192"/>
                <a:gd name="T18" fmla="*/ 102 w 202"/>
                <a:gd name="T19" fmla="*/ 84 h 192"/>
                <a:gd name="T20" fmla="*/ 177 w 202"/>
                <a:gd name="T21" fmla="*/ 76 h 192"/>
                <a:gd name="T22" fmla="*/ 94 w 202"/>
                <a:gd name="T23" fmla="*/ 51 h 192"/>
                <a:gd name="T24" fmla="*/ 153 w 202"/>
                <a:gd name="T25" fmla="*/ 59 h 192"/>
                <a:gd name="T26" fmla="*/ 202 w 202"/>
                <a:gd name="T27" fmla="*/ 49 h 192"/>
                <a:gd name="T28" fmla="*/ 192 w 202"/>
                <a:gd name="T29" fmla="*/ 192 h 192"/>
                <a:gd name="T30" fmla="*/ 45 w 202"/>
                <a:gd name="T31" fmla="*/ 182 h 192"/>
                <a:gd name="T32" fmla="*/ 49 w 202"/>
                <a:gd name="T33" fmla="*/ 151 h 192"/>
                <a:gd name="T34" fmla="*/ 57 w 202"/>
                <a:gd name="T35" fmla="*/ 180 h 192"/>
                <a:gd name="T36" fmla="*/ 190 w 202"/>
                <a:gd name="T37" fmla="*/ 55 h 192"/>
                <a:gd name="T38" fmla="*/ 147 w 202"/>
                <a:gd name="T39" fmla="*/ 39 h 192"/>
                <a:gd name="T40" fmla="*/ 57 w 202"/>
                <a:gd name="T41" fmla="*/ 12 h 192"/>
                <a:gd name="T42" fmla="*/ 49 w 202"/>
                <a:gd name="T43" fmla="*/ 41 h 192"/>
                <a:gd name="T44" fmla="*/ 45 w 202"/>
                <a:gd name="T45" fmla="*/ 10 h 192"/>
                <a:gd name="T46" fmla="*/ 153 w 202"/>
                <a:gd name="T47" fmla="*/ 0 h 192"/>
                <a:gd name="T48" fmla="*/ 157 w 202"/>
                <a:gd name="T49" fmla="*/ 1 h 192"/>
                <a:gd name="T50" fmla="*/ 202 w 202"/>
                <a:gd name="T51" fmla="*/ 49 h 192"/>
                <a:gd name="T52" fmla="*/ 182 w 202"/>
                <a:gd name="T53" fmla="*/ 43 h 192"/>
                <a:gd name="T54" fmla="*/ 159 w 202"/>
                <a:gd name="T55" fmla="*/ 39 h 192"/>
                <a:gd name="T56" fmla="*/ 182 w 202"/>
                <a:gd name="T57" fmla="*/ 43 h 192"/>
                <a:gd name="T58" fmla="*/ 137 w 202"/>
                <a:gd name="T59" fmla="*/ 158 h 192"/>
                <a:gd name="T60" fmla="*/ 70 w 202"/>
                <a:gd name="T61" fmla="*/ 150 h 192"/>
                <a:gd name="T62" fmla="*/ 177 w 202"/>
                <a:gd name="T63" fmla="*/ 101 h 192"/>
                <a:gd name="T64" fmla="*/ 102 w 202"/>
                <a:gd name="T65" fmla="*/ 109 h 192"/>
                <a:gd name="T66" fmla="*/ 177 w 202"/>
                <a:gd name="T67" fmla="*/ 101 h 192"/>
                <a:gd name="T68" fmla="*/ 95 w 202"/>
                <a:gd name="T69" fmla="*/ 125 h 192"/>
                <a:gd name="T70" fmla="*/ 177 w 202"/>
                <a:gd name="T71" fmla="*/ 133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02" h="192">
                  <a:moveTo>
                    <a:pt x="78" y="87"/>
                  </a:moveTo>
                  <a:cubicBezTo>
                    <a:pt x="43" y="118"/>
                    <a:pt x="43" y="118"/>
                    <a:pt x="43" y="118"/>
                  </a:cubicBezTo>
                  <a:cubicBezTo>
                    <a:pt x="20" y="99"/>
                    <a:pt x="20" y="99"/>
                    <a:pt x="20" y="99"/>
                  </a:cubicBezTo>
                  <a:cubicBezTo>
                    <a:pt x="29" y="88"/>
                    <a:pt x="29" y="88"/>
                    <a:pt x="29" y="88"/>
                  </a:cubicBezTo>
                  <a:cubicBezTo>
                    <a:pt x="43" y="100"/>
                    <a:pt x="43" y="100"/>
                    <a:pt x="43" y="100"/>
                  </a:cubicBezTo>
                  <a:cubicBezTo>
                    <a:pt x="69" y="77"/>
                    <a:pt x="69" y="77"/>
                    <a:pt x="69" y="77"/>
                  </a:cubicBezTo>
                  <a:lnTo>
                    <a:pt x="78" y="87"/>
                  </a:lnTo>
                  <a:close/>
                  <a:moveTo>
                    <a:pt x="49" y="145"/>
                  </a:moveTo>
                  <a:cubicBezTo>
                    <a:pt x="22" y="145"/>
                    <a:pt x="0" y="123"/>
                    <a:pt x="0" y="96"/>
                  </a:cubicBezTo>
                  <a:cubicBezTo>
                    <a:pt x="0" y="69"/>
                    <a:pt x="22" y="47"/>
                    <a:pt x="49" y="47"/>
                  </a:cubicBezTo>
                  <a:cubicBezTo>
                    <a:pt x="76" y="47"/>
                    <a:pt x="98" y="69"/>
                    <a:pt x="98" y="96"/>
                  </a:cubicBezTo>
                  <a:cubicBezTo>
                    <a:pt x="98" y="123"/>
                    <a:pt x="76" y="145"/>
                    <a:pt x="49" y="145"/>
                  </a:cubicBezTo>
                  <a:moveTo>
                    <a:pt x="49" y="133"/>
                  </a:moveTo>
                  <a:cubicBezTo>
                    <a:pt x="69" y="133"/>
                    <a:pt x="86" y="116"/>
                    <a:pt x="86" y="96"/>
                  </a:cubicBezTo>
                  <a:cubicBezTo>
                    <a:pt x="86" y="76"/>
                    <a:pt x="69" y="59"/>
                    <a:pt x="49" y="59"/>
                  </a:cubicBezTo>
                  <a:cubicBezTo>
                    <a:pt x="29" y="59"/>
                    <a:pt x="12" y="76"/>
                    <a:pt x="12" y="96"/>
                  </a:cubicBezTo>
                  <a:cubicBezTo>
                    <a:pt x="12" y="116"/>
                    <a:pt x="29" y="133"/>
                    <a:pt x="49" y="133"/>
                  </a:cubicBezTo>
                  <a:moveTo>
                    <a:pt x="177" y="76"/>
                  </a:moveTo>
                  <a:cubicBezTo>
                    <a:pt x="100" y="76"/>
                    <a:pt x="100" y="76"/>
                    <a:pt x="100" y="76"/>
                  </a:cubicBezTo>
                  <a:cubicBezTo>
                    <a:pt x="101" y="79"/>
                    <a:pt x="102" y="81"/>
                    <a:pt x="102" y="84"/>
                  </a:cubicBezTo>
                  <a:cubicBezTo>
                    <a:pt x="177" y="84"/>
                    <a:pt x="177" y="84"/>
                    <a:pt x="177" y="84"/>
                  </a:cubicBezTo>
                  <a:lnTo>
                    <a:pt x="177" y="76"/>
                  </a:lnTo>
                  <a:close/>
                  <a:moveTo>
                    <a:pt x="144" y="51"/>
                  </a:moveTo>
                  <a:cubicBezTo>
                    <a:pt x="94" y="51"/>
                    <a:pt x="94" y="51"/>
                    <a:pt x="94" y="51"/>
                  </a:cubicBezTo>
                  <a:cubicBezTo>
                    <a:pt x="94" y="59"/>
                    <a:pt x="94" y="59"/>
                    <a:pt x="94" y="59"/>
                  </a:cubicBezTo>
                  <a:cubicBezTo>
                    <a:pt x="153" y="59"/>
                    <a:pt x="153" y="59"/>
                    <a:pt x="153" y="59"/>
                  </a:cubicBezTo>
                  <a:cubicBezTo>
                    <a:pt x="150" y="58"/>
                    <a:pt x="147" y="55"/>
                    <a:pt x="144" y="51"/>
                  </a:cubicBezTo>
                  <a:moveTo>
                    <a:pt x="202" y="49"/>
                  </a:moveTo>
                  <a:cubicBezTo>
                    <a:pt x="202" y="182"/>
                    <a:pt x="202" y="182"/>
                    <a:pt x="202" y="182"/>
                  </a:cubicBezTo>
                  <a:cubicBezTo>
                    <a:pt x="202" y="188"/>
                    <a:pt x="198" y="192"/>
                    <a:pt x="192" y="192"/>
                  </a:cubicBezTo>
                  <a:cubicBezTo>
                    <a:pt x="55" y="192"/>
                    <a:pt x="55" y="192"/>
                    <a:pt x="55" y="192"/>
                  </a:cubicBezTo>
                  <a:cubicBezTo>
                    <a:pt x="49" y="192"/>
                    <a:pt x="45" y="188"/>
                    <a:pt x="45" y="182"/>
                  </a:cubicBezTo>
                  <a:cubicBezTo>
                    <a:pt x="45" y="151"/>
                    <a:pt x="45" y="151"/>
                    <a:pt x="45" y="151"/>
                  </a:cubicBezTo>
                  <a:cubicBezTo>
                    <a:pt x="46" y="151"/>
                    <a:pt x="48" y="151"/>
                    <a:pt x="49" y="151"/>
                  </a:cubicBezTo>
                  <a:cubicBezTo>
                    <a:pt x="52" y="151"/>
                    <a:pt x="54" y="150"/>
                    <a:pt x="57" y="150"/>
                  </a:cubicBezTo>
                  <a:cubicBezTo>
                    <a:pt x="57" y="180"/>
                    <a:pt x="57" y="180"/>
                    <a:pt x="57" y="180"/>
                  </a:cubicBezTo>
                  <a:cubicBezTo>
                    <a:pt x="190" y="180"/>
                    <a:pt x="190" y="180"/>
                    <a:pt x="190" y="180"/>
                  </a:cubicBezTo>
                  <a:cubicBezTo>
                    <a:pt x="190" y="55"/>
                    <a:pt x="190" y="55"/>
                    <a:pt x="190" y="55"/>
                  </a:cubicBezTo>
                  <a:cubicBezTo>
                    <a:pt x="163" y="55"/>
                    <a:pt x="163" y="55"/>
                    <a:pt x="163" y="55"/>
                  </a:cubicBezTo>
                  <a:cubicBezTo>
                    <a:pt x="154" y="55"/>
                    <a:pt x="147" y="48"/>
                    <a:pt x="147" y="39"/>
                  </a:cubicBezTo>
                  <a:cubicBezTo>
                    <a:pt x="147" y="12"/>
                    <a:pt x="147" y="12"/>
                    <a:pt x="147" y="12"/>
                  </a:cubicBezTo>
                  <a:cubicBezTo>
                    <a:pt x="57" y="12"/>
                    <a:pt x="57" y="12"/>
                    <a:pt x="57" y="12"/>
                  </a:cubicBezTo>
                  <a:cubicBezTo>
                    <a:pt x="57" y="42"/>
                    <a:pt x="57" y="42"/>
                    <a:pt x="57" y="42"/>
                  </a:cubicBezTo>
                  <a:cubicBezTo>
                    <a:pt x="54" y="42"/>
                    <a:pt x="52" y="41"/>
                    <a:pt x="49" y="41"/>
                  </a:cubicBezTo>
                  <a:cubicBezTo>
                    <a:pt x="48" y="41"/>
                    <a:pt x="46" y="41"/>
                    <a:pt x="45" y="42"/>
                  </a:cubicBezTo>
                  <a:cubicBezTo>
                    <a:pt x="45" y="10"/>
                    <a:pt x="45" y="10"/>
                    <a:pt x="45" y="10"/>
                  </a:cubicBezTo>
                  <a:cubicBezTo>
                    <a:pt x="45" y="4"/>
                    <a:pt x="49" y="0"/>
                    <a:pt x="55" y="0"/>
                  </a:cubicBezTo>
                  <a:cubicBezTo>
                    <a:pt x="153" y="0"/>
                    <a:pt x="153" y="0"/>
                    <a:pt x="153" y="0"/>
                  </a:cubicBezTo>
                  <a:cubicBezTo>
                    <a:pt x="153" y="0"/>
                    <a:pt x="153" y="0"/>
                    <a:pt x="153" y="0"/>
                  </a:cubicBezTo>
                  <a:cubicBezTo>
                    <a:pt x="155" y="0"/>
                    <a:pt x="156" y="0"/>
                    <a:pt x="157" y="1"/>
                  </a:cubicBezTo>
                  <a:cubicBezTo>
                    <a:pt x="200" y="44"/>
                    <a:pt x="200" y="44"/>
                    <a:pt x="200" y="44"/>
                  </a:cubicBezTo>
                  <a:cubicBezTo>
                    <a:pt x="202" y="46"/>
                    <a:pt x="202" y="46"/>
                    <a:pt x="202" y="49"/>
                  </a:cubicBezTo>
                  <a:cubicBezTo>
                    <a:pt x="202" y="49"/>
                    <a:pt x="202" y="49"/>
                    <a:pt x="202" y="49"/>
                  </a:cubicBezTo>
                  <a:moveTo>
                    <a:pt x="182" y="43"/>
                  </a:moveTo>
                  <a:cubicBezTo>
                    <a:pt x="159" y="20"/>
                    <a:pt x="159" y="20"/>
                    <a:pt x="159" y="20"/>
                  </a:cubicBezTo>
                  <a:cubicBezTo>
                    <a:pt x="159" y="39"/>
                    <a:pt x="159" y="39"/>
                    <a:pt x="159" y="39"/>
                  </a:cubicBezTo>
                  <a:cubicBezTo>
                    <a:pt x="159" y="42"/>
                    <a:pt x="161" y="43"/>
                    <a:pt x="163" y="43"/>
                  </a:cubicBezTo>
                  <a:lnTo>
                    <a:pt x="182" y="43"/>
                  </a:lnTo>
                  <a:close/>
                  <a:moveTo>
                    <a:pt x="70" y="158"/>
                  </a:moveTo>
                  <a:cubicBezTo>
                    <a:pt x="137" y="158"/>
                    <a:pt x="137" y="158"/>
                    <a:pt x="137" y="158"/>
                  </a:cubicBezTo>
                  <a:cubicBezTo>
                    <a:pt x="137" y="150"/>
                    <a:pt x="137" y="150"/>
                    <a:pt x="137" y="150"/>
                  </a:cubicBezTo>
                  <a:cubicBezTo>
                    <a:pt x="70" y="150"/>
                    <a:pt x="70" y="150"/>
                    <a:pt x="70" y="150"/>
                  </a:cubicBezTo>
                  <a:lnTo>
                    <a:pt x="70" y="158"/>
                  </a:lnTo>
                  <a:close/>
                  <a:moveTo>
                    <a:pt x="177" y="101"/>
                  </a:moveTo>
                  <a:cubicBezTo>
                    <a:pt x="103" y="101"/>
                    <a:pt x="103" y="101"/>
                    <a:pt x="103" y="101"/>
                  </a:cubicBezTo>
                  <a:cubicBezTo>
                    <a:pt x="103" y="103"/>
                    <a:pt x="103" y="106"/>
                    <a:pt x="102" y="109"/>
                  </a:cubicBezTo>
                  <a:cubicBezTo>
                    <a:pt x="177" y="109"/>
                    <a:pt x="177" y="109"/>
                    <a:pt x="177" y="109"/>
                  </a:cubicBezTo>
                  <a:lnTo>
                    <a:pt x="177" y="101"/>
                  </a:lnTo>
                  <a:close/>
                  <a:moveTo>
                    <a:pt x="177" y="125"/>
                  </a:moveTo>
                  <a:cubicBezTo>
                    <a:pt x="95" y="125"/>
                    <a:pt x="95" y="125"/>
                    <a:pt x="95" y="125"/>
                  </a:cubicBezTo>
                  <a:cubicBezTo>
                    <a:pt x="93" y="128"/>
                    <a:pt x="91" y="131"/>
                    <a:pt x="89" y="133"/>
                  </a:cubicBezTo>
                  <a:cubicBezTo>
                    <a:pt x="177" y="133"/>
                    <a:pt x="177" y="133"/>
                    <a:pt x="177" y="133"/>
                  </a:cubicBezTo>
                  <a:lnTo>
                    <a:pt x="177" y="125"/>
                  </a:lnTo>
                  <a:close/>
                </a:path>
              </a:pathLst>
            </a:custGeom>
            <a:solidFill>
              <a:schemeClr val="accent1">
                <a:lumMod val="50000"/>
              </a:schemeClr>
            </a:solidFill>
            <a:ln>
              <a:noFill/>
            </a:ln>
          </p:spPr>
          <p:txBody>
            <a:bodyPr anchor="ctr"/>
            <a:lstStyle/>
            <a:p>
              <a:pPr algn="ctr"/>
            </a:p>
          </p:txBody>
        </p:sp>
      </p:grpSp>
      <p:grpSp>
        <p:nvGrpSpPr>
          <p:cNvPr id="52" name="组合 51"/>
          <p:cNvGrpSpPr/>
          <p:nvPr/>
        </p:nvGrpSpPr>
        <p:grpSpPr>
          <a:xfrm>
            <a:off x="6200545" y="3386271"/>
            <a:ext cx="4725987" cy="962022"/>
            <a:chOff x="874712" y="3325188"/>
            <a:chExt cx="4725987" cy="962022"/>
          </a:xfrm>
        </p:grpSpPr>
        <p:sp>
          <p:nvSpPr>
            <p:cNvPr id="53" name="矩形 52"/>
            <p:cNvSpPr/>
            <p:nvPr/>
          </p:nvSpPr>
          <p:spPr>
            <a:xfrm>
              <a:off x="874712" y="3677812"/>
              <a:ext cx="4725987"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54" name="矩形 53"/>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55" name="组合 54"/>
          <p:cNvGrpSpPr/>
          <p:nvPr/>
        </p:nvGrpSpPr>
        <p:grpSpPr>
          <a:xfrm>
            <a:off x="6200545" y="4379059"/>
            <a:ext cx="4725987" cy="962022"/>
            <a:chOff x="874712" y="3325188"/>
            <a:chExt cx="4725987" cy="962022"/>
          </a:xfrm>
        </p:grpSpPr>
        <p:sp>
          <p:nvSpPr>
            <p:cNvPr id="56" name="矩形 55"/>
            <p:cNvSpPr/>
            <p:nvPr/>
          </p:nvSpPr>
          <p:spPr>
            <a:xfrm>
              <a:off x="874712" y="3677812"/>
              <a:ext cx="4725987"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57" name="矩形 56"/>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42"/>
                                        </p:tgtEl>
                                        <p:attrNameLst>
                                          <p:attrName>style.visibility</p:attrName>
                                        </p:attrNameLst>
                                      </p:cBhvr>
                                      <p:to>
                                        <p:strVal val="visible"/>
                                      </p:to>
                                    </p:set>
                                    <p:anim calcmode="lin" valueType="num">
                                      <p:cBhvr additive="base">
                                        <p:cTn id="7" dur="500" fill="hold"/>
                                        <p:tgtEl>
                                          <p:spTgt spid="42"/>
                                        </p:tgtEl>
                                        <p:attrNameLst>
                                          <p:attrName>ppt_x</p:attrName>
                                        </p:attrNameLst>
                                      </p:cBhvr>
                                      <p:tavLst>
                                        <p:tav tm="0">
                                          <p:val>
                                            <p:strVal val="0-#ppt_w/2"/>
                                          </p:val>
                                        </p:tav>
                                        <p:tav tm="100000">
                                          <p:val>
                                            <p:strVal val="#ppt_x"/>
                                          </p:val>
                                        </p:tav>
                                      </p:tavLst>
                                    </p:anim>
                                    <p:anim calcmode="lin" valueType="num">
                                      <p:cBhvr additive="base">
                                        <p:cTn id="8" dur="500" fill="hold"/>
                                        <p:tgtEl>
                                          <p:spTgt spid="42"/>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45"/>
                                        </p:tgtEl>
                                        <p:attrNameLst>
                                          <p:attrName>style.visibility</p:attrName>
                                        </p:attrNameLst>
                                      </p:cBhvr>
                                      <p:to>
                                        <p:strVal val="visible"/>
                                      </p:to>
                                    </p:set>
                                    <p:anim calcmode="lin" valueType="num">
                                      <p:cBhvr additive="base">
                                        <p:cTn id="12" dur="500"/>
                                        <p:tgtEl>
                                          <p:spTgt spid="45"/>
                                        </p:tgtEl>
                                        <p:attrNameLst>
                                          <p:attrName>ppt_x</p:attrName>
                                        </p:attrNameLst>
                                      </p:cBhvr>
                                      <p:tavLst>
                                        <p:tav tm="0">
                                          <p:val>
                                            <p:strVal val="#ppt_x-#ppt_w*1.125000"/>
                                          </p:val>
                                        </p:tav>
                                        <p:tav tm="100000">
                                          <p:val>
                                            <p:strVal val="#ppt_x"/>
                                          </p:val>
                                        </p:tav>
                                      </p:tavLst>
                                    </p:anim>
                                    <p:animEffect transition="in" filter="wipe(right)">
                                      <p:cBhvr>
                                        <p:cTn id="13" dur="500"/>
                                        <p:tgtEl>
                                          <p:spTgt spid="45"/>
                                        </p:tgtEl>
                                      </p:cBhvr>
                                    </p:animEffect>
                                  </p:childTnLst>
                                </p:cTn>
                              </p:par>
                            </p:childTnLst>
                          </p:cTn>
                        </p:par>
                        <p:par>
                          <p:cTn id="14" fill="hold">
                            <p:stCondLst>
                              <p:cond delay="1000"/>
                            </p:stCondLst>
                            <p:childTnLst>
                              <p:par>
                                <p:cTn id="15" presetID="31" presetClass="entr" presetSubtype="0" fill="hold" nodeType="afterEffect">
                                  <p:stCondLst>
                                    <p:cond delay="0"/>
                                  </p:stCondLst>
                                  <p:childTnLst>
                                    <p:set>
                                      <p:cBhvr>
                                        <p:cTn id="16" dur="1" fill="hold">
                                          <p:stCondLst>
                                            <p:cond delay="0"/>
                                          </p:stCondLst>
                                        </p:cTn>
                                        <p:tgtEl>
                                          <p:spTgt spid="51"/>
                                        </p:tgtEl>
                                        <p:attrNameLst>
                                          <p:attrName>style.visibility</p:attrName>
                                        </p:attrNameLst>
                                      </p:cBhvr>
                                      <p:to>
                                        <p:strVal val="visible"/>
                                      </p:to>
                                    </p:set>
                                    <p:anim calcmode="lin" valueType="num">
                                      <p:cBhvr>
                                        <p:cTn id="17" dur="1000" fill="hold"/>
                                        <p:tgtEl>
                                          <p:spTgt spid="51"/>
                                        </p:tgtEl>
                                        <p:attrNameLst>
                                          <p:attrName>ppt_w</p:attrName>
                                        </p:attrNameLst>
                                      </p:cBhvr>
                                      <p:tavLst>
                                        <p:tav tm="0">
                                          <p:val>
                                            <p:fltVal val="0"/>
                                          </p:val>
                                        </p:tav>
                                        <p:tav tm="100000">
                                          <p:val>
                                            <p:strVal val="#ppt_w"/>
                                          </p:val>
                                        </p:tav>
                                      </p:tavLst>
                                    </p:anim>
                                    <p:anim calcmode="lin" valueType="num">
                                      <p:cBhvr>
                                        <p:cTn id="18" dur="1000" fill="hold"/>
                                        <p:tgtEl>
                                          <p:spTgt spid="51"/>
                                        </p:tgtEl>
                                        <p:attrNameLst>
                                          <p:attrName>ppt_h</p:attrName>
                                        </p:attrNameLst>
                                      </p:cBhvr>
                                      <p:tavLst>
                                        <p:tav tm="0">
                                          <p:val>
                                            <p:fltVal val="0"/>
                                          </p:val>
                                        </p:tav>
                                        <p:tav tm="100000">
                                          <p:val>
                                            <p:strVal val="#ppt_h"/>
                                          </p:val>
                                        </p:tav>
                                      </p:tavLst>
                                    </p:anim>
                                    <p:anim calcmode="lin" valueType="num">
                                      <p:cBhvr>
                                        <p:cTn id="19" dur="1000" fill="hold"/>
                                        <p:tgtEl>
                                          <p:spTgt spid="51"/>
                                        </p:tgtEl>
                                        <p:attrNameLst>
                                          <p:attrName>style.rotation</p:attrName>
                                        </p:attrNameLst>
                                      </p:cBhvr>
                                      <p:tavLst>
                                        <p:tav tm="0">
                                          <p:val>
                                            <p:fltVal val="90"/>
                                          </p:val>
                                        </p:tav>
                                        <p:tav tm="100000">
                                          <p:val>
                                            <p:fltVal val="0"/>
                                          </p:val>
                                        </p:tav>
                                      </p:tavLst>
                                    </p:anim>
                                    <p:animEffect transition="in" filter="fade">
                                      <p:cBhvr>
                                        <p:cTn id="20" dur="1000"/>
                                        <p:tgtEl>
                                          <p:spTgt spid="51"/>
                                        </p:tgtEl>
                                      </p:cBhvr>
                                    </p:animEffect>
                                  </p:childTnLst>
                                </p:cTn>
                              </p:par>
                            </p:childTnLst>
                          </p:cTn>
                        </p:par>
                        <p:par>
                          <p:cTn id="21" fill="hold">
                            <p:stCondLst>
                              <p:cond delay="2000"/>
                            </p:stCondLst>
                            <p:childTnLst>
                              <p:par>
                                <p:cTn id="22" presetID="53" presetClass="entr" presetSubtype="16" fill="hold" nodeType="afterEffect">
                                  <p:stCondLst>
                                    <p:cond delay="0"/>
                                  </p:stCondLst>
                                  <p:childTnLst>
                                    <p:set>
                                      <p:cBhvr>
                                        <p:cTn id="23" dur="1" fill="hold">
                                          <p:stCondLst>
                                            <p:cond delay="0"/>
                                          </p:stCondLst>
                                        </p:cTn>
                                        <p:tgtEl>
                                          <p:spTgt spid="24"/>
                                        </p:tgtEl>
                                        <p:attrNameLst>
                                          <p:attrName>style.visibility</p:attrName>
                                        </p:attrNameLst>
                                      </p:cBhvr>
                                      <p:to>
                                        <p:strVal val="visible"/>
                                      </p:to>
                                    </p:set>
                                    <p:anim calcmode="lin" valueType="num">
                                      <p:cBhvr>
                                        <p:cTn id="24" dur="500" fill="hold"/>
                                        <p:tgtEl>
                                          <p:spTgt spid="24"/>
                                        </p:tgtEl>
                                        <p:attrNameLst>
                                          <p:attrName>ppt_w</p:attrName>
                                        </p:attrNameLst>
                                      </p:cBhvr>
                                      <p:tavLst>
                                        <p:tav tm="0">
                                          <p:val>
                                            <p:fltVal val="0"/>
                                          </p:val>
                                        </p:tav>
                                        <p:tav tm="100000">
                                          <p:val>
                                            <p:strVal val="#ppt_w"/>
                                          </p:val>
                                        </p:tav>
                                      </p:tavLst>
                                    </p:anim>
                                    <p:anim calcmode="lin" valueType="num">
                                      <p:cBhvr>
                                        <p:cTn id="25" dur="500" fill="hold"/>
                                        <p:tgtEl>
                                          <p:spTgt spid="24"/>
                                        </p:tgtEl>
                                        <p:attrNameLst>
                                          <p:attrName>ppt_h</p:attrName>
                                        </p:attrNameLst>
                                      </p:cBhvr>
                                      <p:tavLst>
                                        <p:tav tm="0">
                                          <p:val>
                                            <p:fltVal val="0"/>
                                          </p:val>
                                        </p:tav>
                                        <p:tav tm="100000">
                                          <p:val>
                                            <p:strVal val="#ppt_h"/>
                                          </p:val>
                                        </p:tav>
                                      </p:tavLst>
                                    </p:anim>
                                    <p:animEffect transition="in" filter="fade">
                                      <p:cBhvr>
                                        <p:cTn id="26" dur="500"/>
                                        <p:tgtEl>
                                          <p:spTgt spid="24"/>
                                        </p:tgtEl>
                                      </p:cBhvr>
                                    </p:animEffect>
                                  </p:childTnLst>
                                </p:cTn>
                              </p:par>
                            </p:childTnLst>
                          </p:cTn>
                        </p:par>
                        <p:par>
                          <p:cTn id="27" fill="hold">
                            <p:stCondLst>
                              <p:cond delay="2500"/>
                            </p:stCondLst>
                            <p:childTnLst>
                              <p:par>
                                <p:cTn id="28" presetID="12" presetClass="entr" presetSubtype="8" fill="hold" nodeType="afterEffect">
                                  <p:stCondLst>
                                    <p:cond delay="0"/>
                                  </p:stCondLst>
                                  <p:childTnLst>
                                    <p:set>
                                      <p:cBhvr>
                                        <p:cTn id="29" dur="1" fill="hold">
                                          <p:stCondLst>
                                            <p:cond delay="0"/>
                                          </p:stCondLst>
                                        </p:cTn>
                                        <p:tgtEl>
                                          <p:spTgt spid="48"/>
                                        </p:tgtEl>
                                        <p:attrNameLst>
                                          <p:attrName>style.visibility</p:attrName>
                                        </p:attrNameLst>
                                      </p:cBhvr>
                                      <p:to>
                                        <p:strVal val="visible"/>
                                      </p:to>
                                    </p:set>
                                    <p:anim calcmode="lin" valueType="num">
                                      <p:cBhvr additive="base">
                                        <p:cTn id="30" dur="500"/>
                                        <p:tgtEl>
                                          <p:spTgt spid="48"/>
                                        </p:tgtEl>
                                        <p:attrNameLst>
                                          <p:attrName>ppt_x</p:attrName>
                                        </p:attrNameLst>
                                      </p:cBhvr>
                                      <p:tavLst>
                                        <p:tav tm="0">
                                          <p:val>
                                            <p:strVal val="#ppt_x-#ppt_w*1.125000"/>
                                          </p:val>
                                        </p:tav>
                                        <p:tav tm="100000">
                                          <p:val>
                                            <p:strVal val="#ppt_x"/>
                                          </p:val>
                                        </p:tav>
                                      </p:tavLst>
                                    </p:anim>
                                    <p:animEffect transition="in" filter="wipe(right)">
                                      <p:cBhvr>
                                        <p:cTn id="31" dur="500"/>
                                        <p:tgtEl>
                                          <p:spTgt spid="48"/>
                                        </p:tgtEl>
                                      </p:cBhvr>
                                    </p:animEffect>
                                  </p:childTnLst>
                                </p:cTn>
                              </p:par>
                            </p:childTnLst>
                          </p:cTn>
                        </p:par>
                        <p:par>
                          <p:cTn id="32" fill="hold">
                            <p:stCondLst>
                              <p:cond delay="3000"/>
                            </p:stCondLst>
                            <p:childTnLst>
                              <p:par>
                                <p:cTn id="33" presetID="53" presetClass="entr" presetSubtype="16" fill="hold" nodeType="afterEffect">
                                  <p:stCondLst>
                                    <p:cond delay="0"/>
                                  </p:stCondLst>
                                  <p:childTnLst>
                                    <p:set>
                                      <p:cBhvr>
                                        <p:cTn id="34" dur="1" fill="hold">
                                          <p:stCondLst>
                                            <p:cond delay="0"/>
                                          </p:stCondLst>
                                        </p:cTn>
                                        <p:tgtEl>
                                          <p:spTgt spid="26"/>
                                        </p:tgtEl>
                                        <p:attrNameLst>
                                          <p:attrName>style.visibility</p:attrName>
                                        </p:attrNameLst>
                                      </p:cBhvr>
                                      <p:to>
                                        <p:strVal val="visible"/>
                                      </p:to>
                                    </p:set>
                                    <p:anim calcmode="lin" valueType="num">
                                      <p:cBhvr>
                                        <p:cTn id="35" dur="500" fill="hold"/>
                                        <p:tgtEl>
                                          <p:spTgt spid="26"/>
                                        </p:tgtEl>
                                        <p:attrNameLst>
                                          <p:attrName>ppt_w</p:attrName>
                                        </p:attrNameLst>
                                      </p:cBhvr>
                                      <p:tavLst>
                                        <p:tav tm="0">
                                          <p:val>
                                            <p:fltVal val="0"/>
                                          </p:val>
                                        </p:tav>
                                        <p:tav tm="100000">
                                          <p:val>
                                            <p:strVal val="#ppt_w"/>
                                          </p:val>
                                        </p:tav>
                                      </p:tavLst>
                                    </p:anim>
                                    <p:anim calcmode="lin" valueType="num">
                                      <p:cBhvr>
                                        <p:cTn id="36" dur="500" fill="hold"/>
                                        <p:tgtEl>
                                          <p:spTgt spid="26"/>
                                        </p:tgtEl>
                                        <p:attrNameLst>
                                          <p:attrName>ppt_h</p:attrName>
                                        </p:attrNameLst>
                                      </p:cBhvr>
                                      <p:tavLst>
                                        <p:tav tm="0">
                                          <p:val>
                                            <p:fltVal val="0"/>
                                          </p:val>
                                        </p:tav>
                                        <p:tav tm="100000">
                                          <p:val>
                                            <p:strVal val="#ppt_h"/>
                                          </p:val>
                                        </p:tav>
                                      </p:tavLst>
                                    </p:anim>
                                    <p:animEffect transition="in" filter="fade">
                                      <p:cBhvr>
                                        <p:cTn id="37" dur="500"/>
                                        <p:tgtEl>
                                          <p:spTgt spid="26"/>
                                        </p:tgtEl>
                                      </p:cBhvr>
                                    </p:animEffect>
                                  </p:childTnLst>
                                </p:cTn>
                              </p:par>
                            </p:childTnLst>
                          </p:cTn>
                        </p:par>
                        <p:par>
                          <p:cTn id="38" fill="hold">
                            <p:stCondLst>
                              <p:cond delay="3500"/>
                            </p:stCondLst>
                            <p:childTnLst>
                              <p:par>
                                <p:cTn id="39" presetID="12" presetClass="entr" presetSubtype="8" fill="hold" nodeType="afterEffect">
                                  <p:stCondLst>
                                    <p:cond delay="0"/>
                                  </p:stCondLst>
                                  <p:childTnLst>
                                    <p:set>
                                      <p:cBhvr>
                                        <p:cTn id="40" dur="1" fill="hold">
                                          <p:stCondLst>
                                            <p:cond delay="0"/>
                                          </p:stCondLst>
                                        </p:cTn>
                                        <p:tgtEl>
                                          <p:spTgt spid="52"/>
                                        </p:tgtEl>
                                        <p:attrNameLst>
                                          <p:attrName>style.visibility</p:attrName>
                                        </p:attrNameLst>
                                      </p:cBhvr>
                                      <p:to>
                                        <p:strVal val="visible"/>
                                      </p:to>
                                    </p:set>
                                    <p:anim calcmode="lin" valueType="num">
                                      <p:cBhvr additive="base">
                                        <p:cTn id="41" dur="500"/>
                                        <p:tgtEl>
                                          <p:spTgt spid="52"/>
                                        </p:tgtEl>
                                        <p:attrNameLst>
                                          <p:attrName>ppt_x</p:attrName>
                                        </p:attrNameLst>
                                      </p:cBhvr>
                                      <p:tavLst>
                                        <p:tav tm="0">
                                          <p:val>
                                            <p:strVal val="#ppt_x-#ppt_w*1.125000"/>
                                          </p:val>
                                        </p:tav>
                                        <p:tav tm="100000">
                                          <p:val>
                                            <p:strVal val="#ppt_x"/>
                                          </p:val>
                                        </p:tav>
                                      </p:tavLst>
                                    </p:anim>
                                    <p:animEffect transition="in" filter="wipe(right)">
                                      <p:cBhvr>
                                        <p:cTn id="42" dur="500"/>
                                        <p:tgtEl>
                                          <p:spTgt spid="52"/>
                                        </p:tgtEl>
                                      </p:cBhvr>
                                    </p:animEffect>
                                  </p:childTnLst>
                                </p:cTn>
                              </p:par>
                            </p:childTnLst>
                          </p:cTn>
                        </p:par>
                        <p:par>
                          <p:cTn id="43" fill="hold">
                            <p:stCondLst>
                              <p:cond delay="4000"/>
                            </p:stCondLst>
                            <p:childTnLst>
                              <p:par>
                                <p:cTn id="44" presetID="53" presetClass="entr" presetSubtype="16" fill="hold" nodeType="afterEffect">
                                  <p:stCondLst>
                                    <p:cond delay="0"/>
                                  </p:stCondLst>
                                  <p:childTnLst>
                                    <p:set>
                                      <p:cBhvr>
                                        <p:cTn id="45" dur="1" fill="hold">
                                          <p:stCondLst>
                                            <p:cond delay="0"/>
                                          </p:stCondLst>
                                        </p:cTn>
                                        <p:tgtEl>
                                          <p:spTgt spid="28"/>
                                        </p:tgtEl>
                                        <p:attrNameLst>
                                          <p:attrName>style.visibility</p:attrName>
                                        </p:attrNameLst>
                                      </p:cBhvr>
                                      <p:to>
                                        <p:strVal val="visible"/>
                                      </p:to>
                                    </p:set>
                                    <p:anim calcmode="lin" valueType="num">
                                      <p:cBhvr>
                                        <p:cTn id="46" dur="500" fill="hold"/>
                                        <p:tgtEl>
                                          <p:spTgt spid="28"/>
                                        </p:tgtEl>
                                        <p:attrNameLst>
                                          <p:attrName>ppt_w</p:attrName>
                                        </p:attrNameLst>
                                      </p:cBhvr>
                                      <p:tavLst>
                                        <p:tav tm="0">
                                          <p:val>
                                            <p:fltVal val="0"/>
                                          </p:val>
                                        </p:tav>
                                        <p:tav tm="100000">
                                          <p:val>
                                            <p:strVal val="#ppt_w"/>
                                          </p:val>
                                        </p:tav>
                                      </p:tavLst>
                                    </p:anim>
                                    <p:anim calcmode="lin" valueType="num">
                                      <p:cBhvr>
                                        <p:cTn id="47" dur="500" fill="hold"/>
                                        <p:tgtEl>
                                          <p:spTgt spid="28"/>
                                        </p:tgtEl>
                                        <p:attrNameLst>
                                          <p:attrName>ppt_h</p:attrName>
                                        </p:attrNameLst>
                                      </p:cBhvr>
                                      <p:tavLst>
                                        <p:tav tm="0">
                                          <p:val>
                                            <p:fltVal val="0"/>
                                          </p:val>
                                        </p:tav>
                                        <p:tav tm="100000">
                                          <p:val>
                                            <p:strVal val="#ppt_h"/>
                                          </p:val>
                                        </p:tav>
                                      </p:tavLst>
                                    </p:anim>
                                    <p:animEffect transition="in" filter="fade">
                                      <p:cBhvr>
                                        <p:cTn id="48" dur="500"/>
                                        <p:tgtEl>
                                          <p:spTgt spid="28"/>
                                        </p:tgtEl>
                                      </p:cBhvr>
                                    </p:animEffect>
                                  </p:childTnLst>
                                </p:cTn>
                              </p:par>
                            </p:childTnLst>
                          </p:cTn>
                        </p:par>
                        <p:par>
                          <p:cTn id="49" fill="hold">
                            <p:stCondLst>
                              <p:cond delay="4500"/>
                            </p:stCondLst>
                            <p:childTnLst>
                              <p:par>
                                <p:cTn id="50" presetID="12" presetClass="entr" presetSubtype="8" fill="hold" nodeType="afterEffect">
                                  <p:stCondLst>
                                    <p:cond delay="0"/>
                                  </p:stCondLst>
                                  <p:childTnLst>
                                    <p:set>
                                      <p:cBhvr>
                                        <p:cTn id="51" dur="1" fill="hold">
                                          <p:stCondLst>
                                            <p:cond delay="0"/>
                                          </p:stCondLst>
                                        </p:cTn>
                                        <p:tgtEl>
                                          <p:spTgt spid="55"/>
                                        </p:tgtEl>
                                        <p:attrNameLst>
                                          <p:attrName>style.visibility</p:attrName>
                                        </p:attrNameLst>
                                      </p:cBhvr>
                                      <p:to>
                                        <p:strVal val="visible"/>
                                      </p:to>
                                    </p:set>
                                    <p:anim calcmode="lin" valueType="num">
                                      <p:cBhvr additive="base">
                                        <p:cTn id="52" dur="500"/>
                                        <p:tgtEl>
                                          <p:spTgt spid="55"/>
                                        </p:tgtEl>
                                        <p:attrNameLst>
                                          <p:attrName>ppt_x</p:attrName>
                                        </p:attrNameLst>
                                      </p:cBhvr>
                                      <p:tavLst>
                                        <p:tav tm="0">
                                          <p:val>
                                            <p:strVal val="#ppt_x-#ppt_w*1.125000"/>
                                          </p:val>
                                        </p:tav>
                                        <p:tav tm="100000">
                                          <p:val>
                                            <p:strVal val="#ppt_x"/>
                                          </p:val>
                                        </p:tav>
                                      </p:tavLst>
                                    </p:anim>
                                    <p:animEffect transition="in" filter="wipe(right)">
                                      <p:cBhvr>
                                        <p:cTn id="53" dur="500"/>
                                        <p:tgtEl>
                                          <p:spTgt spid="5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8" name="组合 97"/>
          <p:cNvGrpSpPr/>
          <p:nvPr/>
        </p:nvGrpSpPr>
        <p:grpSpPr>
          <a:xfrm>
            <a:off x="2070100" y="1841731"/>
            <a:ext cx="3569158" cy="2392281"/>
            <a:chOff x="2070100" y="1841731"/>
            <a:chExt cx="3569158" cy="2392281"/>
          </a:xfrm>
        </p:grpSpPr>
        <p:grpSp>
          <p:nvGrpSpPr>
            <p:cNvPr id="4" name="Group 4"/>
            <p:cNvGrpSpPr/>
            <p:nvPr/>
          </p:nvGrpSpPr>
          <p:grpSpPr>
            <a:xfrm>
              <a:off x="2473234" y="2214033"/>
              <a:ext cx="2757625" cy="1670454"/>
              <a:chOff x="2917825" y="2231598"/>
              <a:chExt cx="3308350" cy="2004049"/>
            </a:xfrm>
            <a:solidFill>
              <a:schemeClr val="accent1">
                <a:lumMod val="75000"/>
              </a:schemeClr>
            </a:solidFill>
          </p:grpSpPr>
          <p:sp>
            <p:nvSpPr>
              <p:cNvPr id="65" name="Rectangle 5"/>
              <p:cNvSpPr/>
              <p:nvPr/>
            </p:nvSpPr>
            <p:spPr bwMode="auto">
              <a:xfrm>
                <a:off x="4533411" y="2231598"/>
                <a:ext cx="77178" cy="488792"/>
              </a:xfrm>
              <a:prstGeom prst="rect">
                <a:avLst/>
              </a:prstGeom>
              <a:grpFill/>
              <a:ln w="9525">
                <a:noFill/>
                <a:miter lim="800000"/>
              </a:ln>
            </p:spPr>
            <p:txBody>
              <a:bodyPr anchor="ctr"/>
              <a:lstStyle/>
              <a:p>
                <a:pPr algn="ctr"/>
              </a:p>
            </p:txBody>
          </p:sp>
          <p:sp>
            <p:nvSpPr>
              <p:cNvPr id="66" name="Freeform: Shape 6"/>
              <p:cNvSpPr/>
              <p:nvPr/>
            </p:nvSpPr>
            <p:spPr bwMode="auto">
              <a:xfrm>
                <a:off x="2917825" y="4073573"/>
                <a:ext cx="493937" cy="162074"/>
              </a:xfrm>
              <a:custGeom>
                <a:avLst/>
                <a:gdLst/>
                <a:ahLst/>
                <a:cxnLst>
                  <a:cxn ang="0">
                    <a:pos x="186" y="0"/>
                  </a:cxn>
                  <a:cxn ang="0">
                    <a:pos x="192" y="29"/>
                  </a:cxn>
                  <a:cxn ang="0">
                    <a:pos x="5" y="63"/>
                  </a:cxn>
                  <a:cxn ang="0">
                    <a:pos x="0" y="33"/>
                  </a:cxn>
                  <a:cxn ang="0">
                    <a:pos x="186" y="0"/>
                  </a:cxn>
                </a:cxnLst>
                <a:rect l="0" t="0" r="r" b="b"/>
                <a:pathLst>
                  <a:path w="192" h="63">
                    <a:moveTo>
                      <a:pt x="186" y="0"/>
                    </a:moveTo>
                    <a:lnTo>
                      <a:pt x="192" y="29"/>
                    </a:lnTo>
                    <a:lnTo>
                      <a:pt x="5" y="63"/>
                    </a:lnTo>
                    <a:lnTo>
                      <a:pt x="0" y="33"/>
                    </a:lnTo>
                    <a:lnTo>
                      <a:pt x="186" y="0"/>
                    </a:lnTo>
                    <a:close/>
                  </a:path>
                </a:pathLst>
              </a:custGeom>
              <a:grpFill/>
              <a:ln w="9525">
                <a:noFill/>
                <a:round/>
              </a:ln>
            </p:spPr>
            <p:txBody>
              <a:bodyPr anchor="ctr"/>
              <a:lstStyle/>
              <a:p>
                <a:pPr algn="ctr"/>
              </a:p>
            </p:txBody>
          </p:sp>
          <p:sp>
            <p:nvSpPr>
              <p:cNvPr id="67" name="Freeform: Shape 7"/>
              <p:cNvSpPr/>
              <p:nvPr/>
            </p:nvSpPr>
            <p:spPr bwMode="auto">
              <a:xfrm>
                <a:off x="2917825" y="3577064"/>
                <a:ext cx="493937" cy="162074"/>
              </a:xfrm>
              <a:custGeom>
                <a:avLst/>
                <a:gdLst/>
                <a:ahLst/>
                <a:cxnLst>
                  <a:cxn ang="0">
                    <a:pos x="192" y="33"/>
                  </a:cxn>
                  <a:cxn ang="0">
                    <a:pos x="186" y="63"/>
                  </a:cxn>
                  <a:cxn ang="0">
                    <a:pos x="0" y="30"/>
                  </a:cxn>
                  <a:cxn ang="0">
                    <a:pos x="5" y="0"/>
                  </a:cxn>
                  <a:cxn ang="0">
                    <a:pos x="192" y="33"/>
                  </a:cxn>
                </a:cxnLst>
                <a:rect l="0" t="0" r="r" b="b"/>
                <a:pathLst>
                  <a:path w="192" h="63">
                    <a:moveTo>
                      <a:pt x="192" y="33"/>
                    </a:moveTo>
                    <a:lnTo>
                      <a:pt x="186" y="63"/>
                    </a:lnTo>
                    <a:lnTo>
                      <a:pt x="0" y="30"/>
                    </a:lnTo>
                    <a:lnTo>
                      <a:pt x="5" y="0"/>
                    </a:lnTo>
                    <a:lnTo>
                      <a:pt x="192" y="33"/>
                    </a:lnTo>
                    <a:close/>
                  </a:path>
                </a:pathLst>
              </a:custGeom>
              <a:grpFill/>
              <a:ln w="9525">
                <a:noFill/>
                <a:round/>
              </a:ln>
            </p:spPr>
            <p:txBody>
              <a:bodyPr anchor="ctr"/>
              <a:lstStyle/>
              <a:p>
                <a:pPr algn="ctr"/>
              </a:p>
            </p:txBody>
          </p:sp>
          <p:sp>
            <p:nvSpPr>
              <p:cNvPr id="68" name="Freeform: Shape 8"/>
              <p:cNvSpPr/>
              <p:nvPr/>
            </p:nvSpPr>
            <p:spPr bwMode="auto">
              <a:xfrm>
                <a:off x="3103051" y="3034246"/>
                <a:ext cx="463066" cy="311284"/>
              </a:xfrm>
              <a:custGeom>
                <a:avLst/>
                <a:gdLst/>
                <a:ahLst/>
                <a:cxnLst>
                  <a:cxn ang="0">
                    <a:pos x="180" y="96"/>
                  </a:cxn>
                  <a:cxn ang="0">
                    <a:pos x="164" y="121"/>
                  </a:cxn>
                  <a:cxn ang="0">
                    <a:pos x="0" y="26"/>
                  </a:cxn>
                  <a:cxn ang="0">
                    <a:pos x="14" y="0"/>
                  </a:cxn>
                  <a:cxn ang="0">
                    <a:pos x="180" y="96"/>
                  </a:cxn>
                </a:cxnLst>
                <a:rect l="0" t="0" r="r" b="b"/>
                <a:pathLst>
                  <a:path w="180" h="121">
                    <a:moveTo>
                      <a:pt x="180" y="96"/>
                    </a:moveTo>
                    <a:lnTo>
                      <a:pt x="164" y="121"/>
                    </a:lnTo>
                    <a:lnTo>
                      <a:pt x="0" y="26"/>
                    </a:lnTo>
                    <a:lnTo>
                      <a:pt x="14" y="0"/>
                    </a:lnTo>
                    <a:lnTo>
                      <a:pt x="180" y="96"/>
                    </a:lnTo>
                    <a:close/>
                  </a:path>
                </a:pathLst>
              </a:custGeom>
              <a:grpFill/>
              <a:ln w="9525">
                <a:noFill/>
                <a:round/>
              </a:ln>
            </p:spPr>
            <p:txBody>
              <a:bodyPr anchor="ctr"/>
              <a:lstStyle/>
              <a:p>
                <a:pPr algn="ctr"/>
              </a:p>
            </p:txBody>
          </p:sp>
          <p:sp>
            <p:nvSpPr>
              <p:cNvPr id="69" name="Freeform: Shape 9"/>
              <p:cNvSpPr/>
              <p:nvPr/>
            </p:nvSpPr>
            <p:spPr bwMode="auto">
              <a:xfrm>
                <a:off x="3465786" y="2599479"/>
                <a:ext cx="373026" cy="421905"/>
              </a:xfrm>
              <a:custGeom>
                <a:avLst/>
                <a:gdLst/>
                <a:ahLst/>
                <a:cxnLst>
                  <a:cxn ang="0">
                    <a:pos x="145" y="145"/>
                  </a:cxn>
                  <a:cxn ang="0">
                    <a:pos x="122" y="164"/>
                  </a:cxn>
                  <a:cxn ang="0">
                    <a:pos x="0" y="20"/>
                  </a:cxn>
                  <a:cxn ang="0">
                    <a:pos x="23" y="0"/>
                  </a:cxn>
                  <a:cxn ang="0">
                    <a:pos x="145" y="145"/>
                  </a:cxn>
                </a:cxnLst>
                <a:rect l="0" t="0" r="r" b="b"/>
                <a:pathLst>
                  <a:path w="145" h="164">
                    <a:moveTo>
                      <a:pt x="145" y="145"/>
                    </a:moveTo>
                    <a:lnTo>
                      <a:pt x="122" y="164"/>
                    </a:lnTo>
                    <a:lnTo>
                      <a:pt x="0" y="20"/>
                    </a:lnTo>
                    <a:lnTo>
                      <a:pt x="23" y="0"/>
                    </a:lnTo>
                    <a:lnTo>
                      <a:pt x="145" y="145"/>
                    </a:lnTo>
                    <a:close/>
                  </a:path>
                </a:pathLst>
              </a:custGeom>
              <a:grpFill/>
              <a:ln w="9525">
                <a:noFill/>
                <a:round/>
              </a:ln>
            </p:spPr>
            <p:txBody>
              <a:bodyPr anchor="ctr"/>
              <a:lstStyle/>
              <a:p>
                <a:pPr algn="ctr"/>
              </a:p>
            </p:txBody>
          </p:sp>
          <p:sp>
            <p:nvSpPr>
              <p:cNvPr id="70" name="Freeform: Shape 10"/>
              <p:cNvSpPr/>
              <p:nvPr/>
            </p:nvSpPr>
            <p:spPr bwMode="auto">
              <a:xfrm>
                <a:off x="3962296" y="2321639"/>
                <a:ext cx="239252" cy="483647"/>
              </a:xfrm>
              <a:custGeom>
                <a:avLst/>
                <a:gdLst/>
                <a:ahLst/>
                <a:cxnLst>
                  <a:cxn ang="0">
                    <a:pos x="93" y="178"/>
                  </a:cxn>
                  <a:cxn ang="0">
                    <a:pos x="65" y="188"/>
                  </a:cxn>
                  <a:cxn ang="0">
                    <a:pos x="0" y="10"/>
                  </a:cxn>
                  <a:cxn ang="0">
                    <a:pos x="29" y="0"/>
                  </a:cxn>
                  <a:cxn ang="0">
                    <a:pos x="93" y="178"/>
                  </a:cxn>
                </a:cxnLst>
                <a:rect l="0" t="0" r="r" b="b"/>
                <a:pathLst>
                  <a:path w="93" h="188">
                    <a:moveTo>
                      <a:pt x="93" y="178"/>
                    </a:moveTo>
                    <a:lnTo>
                      <a:pt x="65" y="188"/>
                    </a:lnTo>
                    <a:lnTo>
                      <a:pt x="0" y="10"/>
                    </a:lnTo>
                    <a:lnTo>
                      <a:pt x="29" y="0"/>
                    </a:lnTo>
                    <a:lnTo>
                      <a:pt x="93" y="178"/>
                    </a:lnTo>
                    <a:close/>
                  </a:path>
                </a:pathLst>
              </a:custGeom>
              <a:grpFill/>
              <a:ln w="9525">
                <a:noFill/>
                <a:round/>
              </a:ln>
            </p:spPr>
            <p:txBody>
              <a:bodyPr anchor="ctr"/>
              <a:lstStyle/>
              <a:p>
                <a:pPr algn="ctr"/>
              </a:p>
            </p:txBody>
          </p:sp>
          <p:sp>
            <p:nvSpPr>
              <p:cNvPr id="71" name="Freeform: Shape 11"/>
              <p:cNvSpPr/>
              <p:nvPr/>
            </p:nvSpPr>
            <p:spPr bwMode="auto">
              <a:xfrm>
                <a:off x="4939880" y="2321639"/>
                <a:ext cx="239252" cy="483647"/>
              </a:xfrm>
              <a:custGeom>
                <a:avLst/>
                <a:gdLst/>
                <a:ahLst/>
                <a:cxnLst>
                  <a:cxn ang="0">
                    <a:pos x="28" y="188"/>
                  </a:cxn>
                  <a:cxn ang="0">
                    <a:pos x="0" y="178"/>
                  </a:cxn>
                  <a:cxn ang="0">
                    <a:pos x="65" y="0"/>
                  </a:cxn>
                  <a:cxn ang="0">
                    <a:pos x="93" y="10"/>
                  </a:cxn>
                  <a:cxn ang="0">
                    <a:pos x="28" y="188"/>
                  </a:cxn>
                </a:cxnLst>
                <a:rect l="0" t="0" r="r" b="b"/>
                <a:pathLst>
                  <a:path w="93" h="188">
                    <a:moveTo>
                      <a:pt x="28" y="188"/>
                    </a:moveTo>
                    <a:lnTo>
                      <a:pt x="0" y="178"/>
                    </a:lnTo>
                    <a:lnTo>
                      <a:pt x="65" y="0"/>
                    </a:lnTo>
                    <a:lnTo>
                      <a:pt x="93" y="10"/>
                    </a:lnTo>
                    <a:lnTo>
                      <a:pt x="28" y="188"/>
                    </a:lnTo>
                    <a:close/>
                  </a:path>
                </a:pathLst>
              </a:custGeom>
              <a:grpFill/>
              <a:ln w="9525">
                <a:noFill/>
                <a:round/>
              </a:ln>
            </p:spPr>
            <p:txBody>
              <a:bodyPr anchor="ctr"/>
              <a:lstStyle/>
              <a:p>
                <a:pPr algn="ctr"/>
              </a:p>
            </p:txBody>
          </p:sp>
          <p:sp>
            <p:nvSpPr>
              <p:cNvPr id="72" name="Freeform: Shape 12"/>
              <p:cNvSpPr/>
              <p:nvPr/>
            </p:nvSpPr>
            <p:spPr bwMode="auto">
              <a:xfrm>
                <a:off x="5302615" y="2599479"/>
                <a:ext cx="373026" cy="421905"/>
              </a:xfrm>
              <a:custGeom>
                <a:avLst/>
                <a:gdLst/>
                <a:ahLst/>
                <a:cxnLst>
                  <a:cxn ang="0">
                    <a:pos x="22" y="164"/>
                  </a:cxn>
                  <a:cxn ang="0">
                    <a:pos x="0" y="145"/>
                  </a:cxn>
                  <a:cxn ang="0">
                    <a:pos x="122" y="0"/>
                  </a:cxn>
                  <a:cxn ang="0">
                    <a:pos x="145" y="20"/>
                  </a:cxn>
                  <a:cxn ang="0">
                    <a:pos x="22" y="164"/>
                  </a:cxn>
                </a:cxnLst>
                <a:rect l="0" t="0" r="r" b="b"/>
                <a:pathLst>
                  <a:path w="145" h="164">
                    <a:moveTo>
                      <a:pt x="22" y="164"/>
                    </a:moveTo>
                    <a:lnTo>
                      <a:pt x="0" y="145"/>
                    </a:lnTo>
                    <a:lnTo>
                      <a:pt x="122" y="0"/>
                    </a:lnTo>
                    <a:lnTo>
                      <a:pt x="145" y="20"/>
                    </a:lnTo>
                    <a:lnTo>
                      <a:pt x="22" y="164"/>
                    </a:lnTo>
                    <a:close/>
                  </a:path>
                </a:pathLst>
              </a:custGeom>
              <a:grpFill/>
              <a:ln w="9525">
                <a:noFill/>
                <a:round/>
              </a:ln>
            </p:spPr>
            <p:txBody>
              <a:bodyPr anchor="ctr"/>
              <a:lstStyle/>
              <a:p>
                <a:pPr algn="ctr"/>
              </a:p>
            </p:txBody>
          </p:sp>
          <p:sp>
            <p:nvSpPr>
              <p:cNvPr id="73" name="Freeform: Shape 13"/>
              <p:cNvSpPr/>
              <p:nvPr/>
            </p:nvSpPr>
            <p:spPr bwMode="auto">
              <a:xfrm>
                <a:off x="5577882" y="3034246"/>
                <a:ext cx="460494" cy="311284"/>
              </a:xfrm>
              <a:custGeom>
                <a:avLst/>
                <a:gdLst/>
                <a:ahLst/>
                <a:cxnLst>
                  <a:cxn ang="0">
                    <a:pos x="15" y="121"/>
                  </a:cxn>
                  <a:cxn ang="0">
                    <a:pos x="0" y="96"/>
                  </a:cxn>
                  <a:cxn ang="0">
                    <a:pos x="164" y="0"/>
                  </a:cxn>
                  <a:cxn ang="0">
                    <a:pos x="179" y="26"/>
                  </a:cxn>
                  <a:cxn ang="0">
                    <a:pos x="15" y="121"/>
                  </a:cxn>
                </a:cxnLst>
                <a:rect l="0" t="0" r="r" b="b"/>
                <a:pathLst>
                  <a:path w="179" h="121">
                    <a:moveTo>
                      <a:pt x="15" y="121"/>
                    </a:moveTo>
                    <a:lnTo>
                      <a:pt x="0" y="96"/>
                    </a:lnTo>
                    <a:lnTo>
                      <a:pt x="164" y="0"/>
                    </a:lnTo>
                    <a:lnTo>
                      <a:pt x="179" y="26"/>
                    </a:lnTo>
                    <a:lnTo>
                      <a:pt x="15" y="121"/>
                    </a:lnTo>
                    <a:close/>
                  </a:path>
                </a:pathLst>
              </a:custGeom>
              <a:grpFill/>
              <a:ln w="9525">
                <a:noFill/>
                <a:round/>
              </a:ln>
            </p:spPr>
            <p:txBody>
              <a:bodyPr anchor="ctr"/>
              <a:lstStyle/>
              <a:p>
                <a:pPr algn="ctr"/>
              </a:p>
            </p:txBody>
          </p:sp>
          <p:sp>
            <p:nvSpPr>
              <p:cNvPr id="74" name="Freeform: Shape 14"/>
              <p:cNvSpPr/>
              <p:nvPr/>
            </p:nvSpPr>
            <p:spPr bwMode="auto">
              <a:xfrm>
                <a:off x="5729664" y="3577064"/>
                <a:ext cx="496511" cy="162074"/>
              </a:xfrm>
              <a:custGeom>
                <a:avLst/>
                <a:gdLst/>
                <a:ahLst/>
                <a:cxnLst>
                  <a:cxn ang="0">
                    <a:pos x="6" y="63"/>
                  </a:cxn>
                  <a:cxn ang="0">
                    <a:pos x="0" y="33"/>
                  </a:cxn>
                  <a:cxn ang="0">
                    <a:pos x="188" y="0"/>
                  </a:cxn>
                  <a:cxn ang="0">
                    <a:pos x="193" y="30"/>
                  </a:cxn>
                  <a:cxn ang="0">
                    <a:pos x="6" y="63"/>
                  </a:cxn>
                </a:cxnLst>
                <a:rect l="0" t="0" r="r" b="b"/>
                <a:pathLst>
                  <a:path w="193" h="63">
                    <a:moveTo>
                      <a:pt x="6" y="63"/>
                    </a:moveTo>
                    <a:lnTo>
                      <a:pt x="0" y="33"/>
                    </a:lnTo>
                    <a:lnTo>
                      <a:pt x="188" y="0"/>
                    </a:lnTo>
                    <a:lnTo>
                      <a:pt x="193" y="30"/>
                    </a:lnTo>
                    <a:lnTo>
                      <a:pt x="6" y="63"/>
                    </a:lnTo>
                    <a:close/>
                  </a:path>
                </a:pathLst>
              </a:custGeom>
              <a:grpFill/>
              <a:ln w="9525">
                <a:noFill/>
                <a:round/>
              </a:ln>
            </p:spPr>
            <p:txBody>
              <a:bodyPr anchor="ctr"/>
              <a:lstStyle/>
              <a:p>
                <a:pPr algn="ctr"/>
              </a:p>
            </p:txBody>
          </p:sp>
          <p:sp>
            <p:nvSpPr>
              <p:cNvPr id="75" name="Freeform: Shape 15"/>
              <p:cNvSpPr/>
              <p:nvPr/>
            </p:nvSpPr>
            <p:spPr bwMode="auto">
              <a:xfrm>
                <a:off x="5729664" y="4073573"/>
                <a:ext cx="496511" cy="162074"/>
              </a:xfrm>
              <a:custGeom>
                <a:avLst/>
                <a:gdLst/>
                <a:ahLst/>
                <a:cxnLst>
                  <a:cxn ang="0">
                    <a:pos x="0" y="29"/>
                  </a:cxn>
                  <a:cxn ang="0">
                    <a:pos x="6" y="0"/>
                  </a:cxn>
                  <a:cxn ang="0">
                    <a:pos x="193" y="33"/>
                  </a:cxn>
                  <a:cxn ang="0">
                    <a:pos x="188" y="63"/>
                  </a:cxn>
                  <a:cxn ang="0">
                    <a:pos x="0" y="29"/>
                  </a:cxn>
                </a:cxnLst>
                <a:rect l="0" t="0" r="r" b="b"/>
                <a:pathLst>
                  <a:path w="193" h="63">
                    <a:moveTo>
                      <a:pt x="0" y="29"/>
                    </a:moveTo>
                    <a:lnTo>
                      <a:pt x="6" y="0"/>
                    </a:lnTo>
                    <a:lnTo>
                      <a:pt x="193" y="33"/>
                    </a:lnTo>
                    <a:lnTo>
                      <a:pt x="188" y="63"/>
                    </a:lnTo>
                    <a:lnTo>
                      <a:pt x="0" y="29"/>
                    </a:lnTo>
                    <a:close/>
                  </a:path>
                </a:pathLst>
              </a:custGeom>
              <a:grpFill/>
              <a:ln w="9525">
                <a:noFill/>
                <a:round/>
              </a:ln>
            </p:spPr>
            <p:txBody>
              <a:bodyPr anchor="ctr"/>
              <a:lstStyle/>
              <a:p>
                <a:pPr algn="ctr"/>
              </a:p>
            </p:txBody>
          </p:sp>
          <p:sp>
            <p:nvSpPr>
              <p:cNvPr id="76" name="Rectangle 16"/>
              <p:cNvSpPr/>
              <p:nvPr/>
            </p:nvSpPr>
            <p:spPr bwMode="auto">
              <a:xfrm>
                <a:off x="2930687" y="3885774"/>
                <a:ext cx="326720" cy="41161"/>
              </a:xfrm>
              <a:prstGeom prst="rect">
                <a:avLst/>
              </a:prstGeom>
              <a:grpFill/>
              <a:ln w="9525">
                <a:noFill/>
                <a:miter lim="800000"/>
              </a:ln>
            </p:spPr>
            <p:txBody>
              <a:bodyPr anchor="ctr"/>
              <a:lstStyle/>
              <a:p>
                <a:pPr algn="ctr"/>
              </a:p>
            </p:txBody>
          </p:sp>
          <p:sp>
            <p:nvSpPr>
              <p:cNvPr id="77" name="Freeform: Shape 17"/>
              <p:cNvSpPr/>
              <p:nvPr/>
            </p:nvSpPr>
            <p:spPr bwMode="auto">
              <a:xfrm>
                <a:off x="3023300" y="3324950"/>
                <a:ext cx="321574" cy="151784"/>
              </a:xfrm>
              <a:custGeom>
                <a:avLst/>
                <a:gdLst/>
                <a:ahLst/>
                <a:cxnLst>
                  <a:cxn ang="0">
                    <a:pos x="125" y="44"/>
                  </a:cxn>
                  <a:cxn ang="0">
                    <a:pos x="119" y="59"/>
                  </a:cxn>
                  <a:cxn ang="0">
                    <a:pos x="0" y="16"/>
                  </a:cxn>
                  <a:cxn ang="0">
                    <a:pos x="5" y="0"/>
                  </a:cxn>
                  <a:cxn ang="0">
                    <a:pos x="125" y="44"/>
                  </a:cxn>
                </a:cxnLst>
                <a:rect l="0" t="0" r="r" b="b"/>
                <a:pathLst>
                  <a:path w="125" h="59">
                    <a:moveTo>
                      <a:pt x="125" y="44"/>
                    </a:moveTo>
                    <a:lnTo>
                      <a:pt x="119" y="59"/>
                    </a:lnTo>
                    <a:lnTo>
                      <a:pt x="0" y="16"/>
                    </a:lnTo>
                    <a:lnTo>
                      <a:pt x="5" y="0"/>
                    </a:lnTo>
                    <a:lnTo>
                      <a:pt x="125" y="44"/>
                    </a:lnTo>
                    <a:close/>
                  </a:path>
                </a:pathLst>
              </a:custGeom>
              <a:grpFill/>
              <a:ln w="9525">
                <a:noFill/>
                <a:round/>
              </a:ln>
            </p:spPr>
            <p:txBody>
              <a:bodyPr anchor="ctr"/>
              <a:lstStyle/>
              <a:p>
                <a:pPr algn="ctr"/>
              </a:p>
            </p:txBody>
          </p:sp>
          <p:sp>
            <p:nvSpPr>
              <p:cNvPr id="78" name="Freeform: Shape 18"/>
              <p:cNvSpPr/>
              <p:nvPr/>
            </p:nvSpPr>
            <p:spPr bwMode="auto">
              <a:xfrm>
                <a:off x="3301140" y="2836158"/>
                <a:ext cx="277840" cy="241823"/>
              </a:xfrm>
              <a:custGeom>
                <a:avLst/>
                <a:gdLst/>
                <a:ahLst/>
                <a:cxnLst>
                  <a:cxn ang="0">
                    <a:pos x="108" y="81"/>
                  </a:cxn>
                  <a:cxn ang="0">
                    <a:pos x="97" y="94"/>
                  </a:cxn>
                  <a:cxn ang="0">
                    <a:pos x="0" y="12"/>
                  </a:cxn>
                  <a:cxn ang="0">
                    <a:pos x="11" y="0"/>
                  </a:cxn>
                  <a:cxn ang="0">
                    <a:pos x="108" y="81"/>
                  </a:cxn>
                </a:cxnLst>
                <a:rect l="0" t="0" r="r" b="b"/>
                <a:pathLst>
                  <a:path w="108" h="94">
                    <a:moveTo>
                      <a:pt x="108" y="81"/>
                    </a:moveTo>
                    <a:lnTo>
                      <a:pt x="97" y="94"/>
                    </a:lnTo>
                    <a:lnTo>
                      <a:pt x="0" y="12"/>
                    </a:lnTo>
                    <a:lnTo>
                      <a:pt x="11" y="0"/>
                    </a:lnTo>
                    <a:lnTo>
                      <a:pt x="108" y="81"/>
                    </a:lnTo>
                    <a:close/>
                  </a:path>
                </a:pathLst>
              </a:custGeom>
              <a:grpFill/>
              <a:ln w="9525">
                <a:noFill/>
                <a:round/>
              </a:ln>
            </p:spPr>
            <p:txBody>
              <a:bodyPr anchor="ctr"/>
              <a:lstStyle/>
              <a:p>
                <a:pPr algn="ctr"/>
              </a:p>
            </p:txBody>
          </p:sp>
          <p:sp>
            <p:nvSpPr>
              <p:cNvPr id="79" name="Freeform: Shape 19"/>
              <p:cNvSpPr/>
              <p:nvPr/>
            </p:nvSpPr>
            <p:spPr bwMode="auto">
              <a:xfrm>
                <a:off x="3733335" y="2475995"/>
                <a:ext cx="198090" cy="300994"/>
              </a:xfrm>
              <a:custGeom>
                <a:avLst/>
                <a:gdLst/>
                <a:ahLst/>
                <a:cxnLst>
                  <a:cxn ang="0">
                    <a:pos x="77" y="109"/>
                  </a:cxn>
                  <a:cxn ang="0">
                    <a:pos x="63" y="117"/>
                  </a:cxn>
                  <a:cxn ang="0">
                    <a:pos x="0" y="8"/>
                  </a:cxn>
                  <a:cxn ang="0">
                    <a:pos x="14" y="0"/>
                  </a:cxn>
                  <a:cxn ang="0">
                    <a:pos x="77" y="109"/>
                  </a:cxn>
                </a:cxnLst>
                <a:rect l="0" t="0" r="r" b="b"/>
                <a:pathLst>
                  <a:path w="77" h="117">
                    <a:moveTo>
                      <a:pt x="77" y="109"/>
                    </a:moveTo>
                    <a:lnTo>
                      <a:pt x="63" y="117"/>
                    </a:lnTo>
                    <a:lnTo>
                      <a:pt x="0" y="8"/>
                    </a:lnTo>
                    <a:lnTo>
                      <a:pt x="14" y="0"/>
                    </a:lnTo>
                    <a:lnTo>
                      <a:pt x="77" y="109"/>
                    </a:lnTo>
                    <a:close/>
                  </a:path>
                </a:pathLst>
              </a:custGeom>
              <a:grpFill/>
              <a:ln w="9525">
                <a:noFill/>
                <a:round/>
              </a:ln>
            </p:spPr>
            <p:txBody>
              <a:bodyPr anchor="ctr"/>
              <a:lstStyle/>
              <a:p>
                <a:pPr algn="ctr"/>
              </a:p>
            </p:txBody>
          </p:sp>
          <p:sp>
            <p:nvSpPr>
              <p:cNvPr id="80" name="Freeform: Shape 20"/>
              <p:cNvSpPr/>
              <p:nvPr/>
            </p:nvSpPr>
            <p:spPr bwMode="auto">
              <a:xfrm>
                <a:off x="4265862" y="2285623"/>
                <a:ext cx="97758" cy="329292"/>
              </a:xfrm>
              <a:custGeom>
                <a:avLst/>
                <a:gdLst/>
                <a:ahLst/>
                <a:cxnLst>
                  <a:cxn ang="0">
                    <a:pos x="38" y="125"/>
                  </a:cxn>
                  <a:cxn ang="0">
                    <a:pos x="22" y="128"/>
                  </a:cxn>
                  <a:cxn ang="0">
                    <a:pos x="0" y="3"/>
                  </a:cxn>
                  <a:cxn ang="0">
                    <a:pos x="16" y="0"/>
                  </a:cxn>
                  <a:cxn ang="0">
                    <a:pos x="38" y="125"/>
                  </a:cxn>
                </a:cxnLst>
                <a:rect l="0" t="0" r="r" b="b"/>
                <a:pathLst>
                  <a:path w="38" h="128">
                    <a:moveTo>
                      <a:pt x="38" y="125"/>
                    </a:moveTo>
                    <a:lnTo>
                      <a:pt x="22" y="128"/>
                    </a:lnTo>
                    <a:lnTo>
                      <a:pt x="0" y="3"/>
                    </a:lnTo>
                    <a:lnTo>
                      <a:pt x="16" y="0"/>
                    </a:lnTo>
                    <a:lnTo>
                      <a:pt x="38" y="125"/>
                    </a:lnTo>
                    <a:close/>
                  </a:path>
                </a:pathLst>
              </a:custGeom>
              <a:grpFill/>
              <a:ln w="9525">
                <a:noFill/>
                <a:round/>
              </a:ln>
            </p:spPr>
            <p:txBody>
              <a:bodyPr anchor="ctr"/>
              <a:lstStyle/>
              <a:p>
                <a:pPr algn="ctr"/>
              </a:p>
            </p:txBody>
          </p:sp>
          <p:sp>
            <p:nvSpPr>
              <p:cNvPr id="81" name="Freeform: Shape 21"/>
              <p:cNvSpPr/>
              <p:nvPr/>
            </p:nvSpPr>
            <p:spPr bwMode="auto">
              <a:xfrm>
                <a:off x="4777806" y="2285623"/>
                <a:ext cx="97758" cy="329292"/>
              </a:xfrm>
              <a:custGeom>
                <a:avLst/>
                <a:gdLst/>
                <a:ahLst/>
                <a:cxnLst>
                  <a:cxn ang="0">
                    <a:pos x="17" y="128"/>
                  </a:cxn>
                  <a:cxn ang="0">
                    <a:pos x="0" y="125"/>
                  </a:cxn>
                  <a:cxn ang="0">
                    <a:pos x="22" y="0"/>
                  </a:cxn>
                  <a:cxn ang="0">
                    <a:pos x="38" y="3"/>
                  </a:cxn>
                  <a:cxn ang="0">
                    <a:pos x="17" y="128"/>
                  </a:cxn>
                </a:cxnLst>
                <a:rect l="0" t="0" r="r" b="b"/>
                <a:pathLst>
                  <a:path w="38" h="128">
                    <a:moveTo>
                      <a:pt x="17" y="128"/>
                    </a:moveTo>
                    <a:lnTo>
                      <a:pt x="0" y="125"/>
                    </a:lnTo>
                    <a:lnTo>
                      <a:pt x="22" y="0"/>
                    </a:lnTo>
                    <a:lnTo>
                      <a:pt x="38" y="3"/>
                    </a:lnTo>
                    <a:lnTo>
                      <a:pt x="17" y="128"/>
                    </a:lnTo>
                    <a:close/>
                  </a:path>
                </a:pathLst>
              </a:custGeom>
              <a:grpFill/>
              <a:ln w="9525">
                <a:noFill/>
                <a:round/>
              </a:ln>
            </p:spPr>
            <p:txBody>
              <a:bodyPr anchor="ctr"/>
              <a:lstStyle/>
              <a:p>
                <a:pPr algn="ctr"/>
              </a:p>
            </p:txBody>
          </p:sp>
          <p:sp>
            <p:nvSpPr>
              <p:cNvPr id="82" name="Freeform: Shape 22"/>
              <p:cNvSpPr/>
              <p:nvPr/>
            </p:nvSpPr>
            <p:spPr bwMode="auto">
              <a:xfrm>
                <a:off x="5210001" y="2475995"/>
                <a:ext cx="198090" cy="300994"/>
              </a:xfrm>
              <a:custGeom>
                <a:avLst/>
                <a:gdLst/>
                <a:ahLst/>
                <a:cxnLst>
                  <a:cxn ang="0">
                    <a:pos x="14" y="117"/>
                  </a:cxn>
                  <a:cxn ang="0">
                    <a:pos x="0" y="109"/>
                  </a:cxn>
                  <a:cxn ang="0">
                    <a:pos x="63" y="0"/>
                  </a:cxn>
                  <a:cxn ang="0">
                    <a:pos x="77" y="8"/>
                  </a:cxn>
                  <a:cxn ang="0">
                    <a:pos x="14" y="117"/>
                  </a:cxn>
                </a:cxnLst>
                <a:rect l="0" t="0" r="r" b="b"/>
                <a:pathLst>
                  <a:path w="77" h="117">
                    <a:moveTo>
                      <a:pt x="14" y="117"/>
                    </a:moveTo>
                    <a:lnTo>
                      <a:pt x="0" y="109"/>
                    </a:lnTo>
                    <a:lnTo>
                      <a:pt x="63" y="0"/>
                    </a:lnTo>
                    <a:lnTo>
                      <a:pt x="77" y="8"/>
                    </a:lnTo>
                    <a:lnTo>
                      <a:pt x="14" y="117"/>
                    </a:lnTo>
                    <a:close/>
                  </a:path>
                </a:pathLst>
              </a:custGeom>
              <a:grpFill/>
              <a:ln w="9525">
                <a:noFill/>
                <a:round/>
              </a:ln>
            </p:spPr>
            <p:txBody>
              <a:bodyPr anchor="ctr"/>
              <a:lstStyle/>
              <a:p>
                <a:pPr algn="ctr"/>
              </a:p>
            </p:txBody>
          </p:sp>
          <p:sp>
            <p:nvSpPr>
              <p:cNvPr id="83" name="Freeform: Shape 23"/>
              <p:cNvSpPr/>
              <p:nvPr/>
            </p:nvSpPr>
            <p:spPr bwMode="auto">
              <a:xfrm>
                <a:off x="5565019" y="2836158"/>
                <a:ext cx="275268" cy="241823"/>
              </a:xfrm>
              <a:custGeom>
                <a:avLst/>
                <a:gdLst/>
                <a:ahLst/>
                <a:cxnLst>
                  <a:cxn ang="0">
                    <a:pos x="11" y="94"/>
                  </a:cxn>
                  <a:cxn ang="0">
                    <a:pos x="0" y="81"/>
                  </a:cxn>
                  <a:cxn ang="0">
                    <a:pos x="96" y="0"/>
                  </a:cxn>
                  <a:cxn ang="0">
                    <a:pos x="107" y="12"/>
                  </a:cxn>
                  <a:cxn ang="0">
                    <a:pos x="11" y="94"/>
                  </a:cxn>
                </a:cxnLst>
                <a:rect l="0" t="0" r="r" b="b"/>
                <a:pathLst>
                  <a:path w="107" h="94">
                    <a:moveTo>
                      <a:pt x="11" y="94"/>
                    </a:moveTo>
                    <a:lnTo>
                      <a:pt x="0" y="81"/>
                    </a:lnTo>
                    <a:lnTo>
                      <a:pt x="96" y="0"/>
                    </a:lnTo>
                    <a:lnTo>
                      <a:pt x="107" y="12"/>
                    </a:lnTo>
                    <a:lnTo>
                      <a:pt x="11" y="94"/>
                    </a:lnTo>
                    <a:close/>
                  </a:path>
                </a:pathLst>
              </a:custGeom>
              <a:grpFill/>
              <a:ln w="9525">
                <a:noFill/>
                <a:round/>
              </a:ln>
            </p:spPr>
            <p:txBody>
              <a:bodyPr anchor="ctr"/>
              <a:lstStyle/>
              <a:p>
                <a:pPr algn="ctr"/>
              </a:p>
            </p:txBody>
          </p:sp>
          <p:sp>
            <p:nvSpPr>
              <p:cNvPr id="84" name="Freeform: Shape 24"/>
              <p:cNvSpPr/>
              <p:nvPr/>
            </p:nvSpPr>
            <p:spPr bwMode="auto">
              <a:xfrm>
                <a:off x="5799125" y="3324950"/>
                <a:ext cx="319001" cy="151784"/>
              </a:xfrm>
              <a:custGeom>
                <a:avLst/>
                <a:gdLst/>
                <a:ahLst/>
                <a:cxnLst>
                  <a:cxn ang="0">
                    <a:pos x="5" y="59"/>
                  </a:cxn>
                  <a:cxn ang="0">
                    <a:pos x="0" y="44"/>
                  </a:cxn>
                  <a:cxn ang="0">
                    <a:pos x="119" y="0"/>
                  </a:cxn>
                  <a:cxn ang="0">
                    <a:pos x="124" y="16"/>
                  </a:cxn>
                  <a:cxn ang="0">
                    <a:pos x="5" y="59"/>
                  </a:cxn>
                </a:cxnLst>
                <a:rect l="0" t="0" r="r" b="b"/>
                <a:pathLst>
                  <a:path w="124" h="59">
                    <a:moveTo>
                      <a:pt x="5" y="59"/>
                    </a:moveTo>
                    <a:lnTo>
                      <a:pt x="0" y="44"/>
                    </a:lnTo>
                    <a:lnTo>
                      <a:pt x="119" y="0"/>
                    </a:lnTo>
                    <a:lnTo>
                      <a:pt x="124" y="16"/>
                    </a:lnTo>
                    <a:lnTo>
                      <a:pt x="5" y="59"/>
                    </a:lnTo>
                    <a:close/>
                  </a:path>
                </a:pathLst>
              </a:custGeom>
              <a:grpFill/>
              <a:ln w="9525">
                <a:noFill/>
                <a:round/>
              </a:ln>
            </p:spPr>
            <p:txBody>
              <a:bodyPr anchor="ctr"/>
              <a:lstStyle/>
              <a:p>
                <a:pPr algn="ctr"/>
              </a:p>
            </p:txBody>
          </p:sp>
          <p:sp>
            <p:nvSpPr>
              <p:cNvPr id="85" name="Rectangle 25"/>
              <p:cNvSpPr/>
              <p:nvPr/>
            </p:nvSpPr>
            <p:spPr bwMode="auto">
              <a:xfrm>
                <a:off x="5886593" y="3885774"/>
                <a:ext cx="324146" cy="41161"/>
              </a:xfrm>
              <a:prstGeom prst="rect">
                <a:avLst/>
              </a:prstGeom>
              <a:grpFill/>
              <a:ln w="9525">
                <a:noFill/>
                <a:miter lim="800000"/>
              </a:ln>
            </p:spPr>
            <p:txBody>
              <a:bodyPr anchor="ctr"/>
              <a:lstStyle/>
              <a:p>
                <a:pPr algn="ctr"/>
              </a:p>
            </p:txBody>
          </p:sp>
        </p:grpSp>
        <p:grpSp>
          <p:nvGrpSpPr>
            <p:cNvPr id="5" name="Group 26"/>
            <p:cNvGrpSpPr/>
            <p:nvPr/>
          </p:nvGrpSpPr>
          <p:grpSpPr>
            <a:xfrm>
              <a:off x="2070100" y="1841731"/>
              <a:ext cx="3569158" cy="1936226"/>
              <a:chOff x="698591" y="1317793"/>
              <a:chExt cx="3484720" cy="1890416"/>
            </a:xfrm>
          </p:grpSpPr>
          <p:sp>
            <p:nvSpPr>
              <p:cNvPr id="55" name="TextBox 27"/>
              <p:cNvSpPr txBox="1"/>
              <p:nvPr/>
            </p:nvSpPr>
            <p:spPr>
              <a:xfrm rot="517495">
                <a:off x="2533196" y="1317793"/>
                <a:ext cx="330401" cy="369967"/>
              </a:xfrm>
              <a:prstGeom prst="rect">
                <a:avLst/>
              </a:prstGeom>
              <a:noFill/>
            </p:spPr>
            <p:txBody>
              <a:bodyPr wrap="none">
                <a:normAutofit/>
              </a:bodyPr>
              <a:lstStyle/>
              <a:p>
                <a:pPr algn="ctr"/>
                <a:r>
                  <a:rPr lang="en-US" sz="1600" b="1">
                    <a:solidFill>
                      <a:schemeClr val="accent1"/>
                    </a:solidFill>
                  </a:rPr>
                  <a:t>06</a:t>
                </a:r>
                <a:endParaRPr lang="en-US" sz="1600" b="1">
                  <a:solidFill>
                    <a:schemeClr val="accent1"/>
                  </a:solidFill>
                </a:endParaRPr>
              </a:p>
            </p:txBody>
          </p:sp>
          <p:sp>
            <p:nvSpPr>
              <p:cNvPr id="56" name="TextBox 28"/>
              <p:cNvSpPr txBox="1"/>
              <p:nvPr/>
            </p:nvSpPr>
            <p:spPr>
              <a:xfrm rot="21096593">
                <a:off x="1990271" y="1327318"/>
                <a:ext cx="330401" cy="369967"/>
              </a:xfrm>
              <a:prstGeom prst="rect">
                <a:avLst/>
              </a:prstGeom>
              <a:noFill/>
            </p:spPr>
            <p:txBody>
              <a:bodyPr wrap="none">
                <a:normAutofit/>
              </a:bodyPr>
              <a:lstStyle/>
              <a:p>
                <a:pPr algn="ctr"/>
                <a:r>
                  <a:rPr lang="en-US" sz="1600" b="1">
                    <a:solidFill>
                      <a:schemeClr val="accent1"/>
                    </a:solidFill>
                  </a:rPr>
                  <a:t>05</a:t>
                </a:r>
                <a:endParaRPr lang="en-US" sz="1600" b="1">
                  <a:solidFill>
                    <a:schemeClr val="accent1"/>
                  </a:solidFill>
                </a:endParaRPr>
              </a:p>
            </p:txBody>
          </p:sp>
          <p:sp>
            <p:nvSpPr>
              <p:cNvPr id="57" name="TextBox 29"/>
              <p:cNvSpPr txBox="1"/>
              <p:nvPr/>
            </p:nvSpPr>
            <p:spPr>
              <a:xfrm rot="20003539">
                <a:off x="1494971" y="1489243"/>
                <a:ext cx="330401" cy="369967"/>
              </a:xfrm>
              <a:prstGeom prst="rect">
                <a:avLst/>
              </a:prstGeom>
              <a:noFill/>
            </p:spPr>
            <p:txBody>
              <a:bodyPr wrap="none">
                <a:normAutofit/>
              </a:bodyPr>
              <a:lstStyle/>
              <a:p>
                <a:pPr algn="ctr"/>
                <a:r>
                  <a:rPr lang="en-US" sz="1600" b="1">
                    <a:solidFill>
                      <a:schemeClr val="accent1"/>
                    </a:solidFill>
                  </a:rPr>
                  <a:t>04</a:t>
                </a:r>
                <a:endParaRPr lang="en-US" sz="1600" b="1">
                  <a:solidFill>
                    <a:schemeClr val="accent1"/>
                  </a:solidFill>
                </a:endParaRPr>
              </a:p>
            </p:txBody>
          </p:sp>
          <p:sp>
            <p:nvSpPr>
              <p:cNvPr id="58" name="TextBox 30"/>
              <p:cNvSpPr txBox="1"/>
              <p:nvPr/>
            </p:nvSpPr>
            <p:spPr>
              <a:xfrm rot="18638159">
                <a:off x="1074063" y="1843651"/>
                <a:ext cx="330401" cy="369967"/>
              </a:xfrm>
              <a:prstGeom prst="rect">
                <a:avLst/>
              </a:prstGeom>
              <a:noFill/>
            </p:spPr>
            <p:txBody>
              <a:bodyPr wrap="none">
                <a:normAutofit/>
              </a:bodyPr>
              <a:lstStyle/>
              <a:p>
                <a:pPr algn="ctr"/>
                <a:r>
                  <a:rPr lang="en-US" sz="1600" b="1">
                    <a:solidFill>
                      <a:schemeClr val="accent1"/>
                    </a:solidFill>
                  </a:rPr>
                  <a:t>03</a:t>
                </a:r>
                <a:endParaRPr lang="en-US" sz="1600" b="1">
                  <a:solidFill>
                    <a:schemeClr val="accent1"/>
                  </a:solidFill>
                </a:endParaRPr>
              </a:p>
            </p:txBody>
          </p:sp>
          <p:sp>
            <p:nvSpPr>
              <p:cNvPr id="59" name="TextBox 31"/>
              <p:cNvSpPr txBox="1"/>
              <p:nvPr/>
            </p:nvSpPr>
            <p:spPr>
              <a:xfrm rot="2961841" flipH="1">
                <a:off x="3461009" y="1843651"/>
                <a:ext cx="330401" cy="369967"/>
              </a:xfrm>
              <a:prstGeom prst="rect">
                <a:avLst/>
              </a:prstGeom>
              <a:noFill/>
            </p:spPr>
            <p:txBody>
              <a:bodyPr wrap="none">
                <a:normAutofit/>
              </a:bodyPr>
              <a:lstStyle/>
              <a:p>
                <a:pPr algn="ctr"/>
                <a:r>
                  <a:rPr lang="en-US" sz="1600" b="1">
                    <a:solidFill>
                      <a:schemeClr val="accent1"/>
                    </a:solidFill>
                  </a:rPr>
                  <a:t>08</a:t>
                </a:r>
                <a:endParaRPr lang="en-US" sz="1600" b="1">
                  <a:solidFill>
                    <a:schemeClr val="accent1"/>
                  </a:solidFill>
                </a:endParaRPr>
              </a:p>
            </p:txBody>
          </p:sp>
          <p:sp>
            <p:nvSpPr>
              <p:cNvPr id="60" name="TextBox 32"/>
              <p:cNvSpPr txBox="1"/>
              <p:nvPr/>
            </p:nvSpPr>
            <p:spPr>
              <a:xfrm rot="1795820" flipH="1">
                <a:off x="3045739" y="1498769"/>
                <a:ext cx="330401" cy="369967"/>
              </a:xfrm>
              <a:prstGeom prst="rect">
                <a:avLst/>
              </a:prstGeom>
              <a:noFill/>
            </p:spPr>
            <p:txBody>
              <a:bodyPr wrap="none">
                <a:normAutofit/>
              </a:bodyPr>
              <a:lstStyle/>
              <a:p>
                <a:pPr algn="ctr"/>
                <a:r>
                  <a:rPr lang="en-US" sz="1600" b="1">
                    <a:solidFill>
                      <a:schemeClr val="accent1"/>
                    </a:solidFill>
                  </a:rPr>
                  <a:t>07</a:t>
                </a:r>
                <a:endParaRPr lang="en-US" sz="1600" b="1">
                  <a:solidFill>
                    <a:schemeClr val="accent1"/>
                  </a:solidFill>
                </a:endParaRPr>
              </a:p>
            </p:txBody>
          </p:sp>
          <p:sp>
            <p:nvSpPr>
              <p:cNvPr id="61" name="TextBox 33"/>
              <p:cNvSpPr txBox="1"/>
              <p:nvPr/>
            </p:nvSpPr>
            <p:spPr>
              <a:xfrm rot="17180290">
                <a:off x="803534" y="2329389"/>
                <a:ext cx="330401" cy="369967"/>
              </a:xfrm>
              <a:prstGeom prst="rect">
                <a:avLst/>
              </a:prstGeom>
              <a:noFill/>
            </p:spPr>
            <p:txBody>
              <a:bodyPr wrap="none">
                <a:normAutofit/>
              </a:bodyPr>
              <a:lstStyle/>
              <a:p>
                <a:pPr algn="ctr"/>
                <a:r>
                  <a:rPr lang="en-US" sz="1600" b="1">
                    <a:solidFill>
                      <a:schemeClr val="accent1"/>
                    </a:solidFill>
                  </a:rPr>
                  <a:t>02</a:t>
                </a:r>
                <a:endParaRPr lang="en-US" sz="1600" b="1">
                  <a:solidFill>
                    <a:schemeClr val="accent1"/>
                  </a:solidFill>
                </a:endParaRPr>
              </a:p>
            </p:txBody>
          </p:sp>
          <p:sp>
            <p:nvSpPr>
              <p:cNvPr id="62" name="TextBox 34"/>
              <p:cNvSpPr txBox="1"/>
              <p:nvPr/>
            </p:nvSpPr>
            <p:spPr>
              <a:xfrm rot="16200000">
                <a:off x="718374" y="2858025"/>
                <a:ext cx="330401" cy="369967"/>
              </a:xfrm>
              <a:prstGeom prst="rect">
                <a:avLst/>
              </a:prstGeom>
              <a:noFill/>
            </p:spPr>
            <p:txBody>
              <a:bodyPr wrap="none">
                <a:normAutofit/>
              </a:bodyPr>
              <a:lstStyle/>
              <a:p>
                <a:pPr algn="ctr"/>
                <a:r>
                  <a:rPr lang="en-US" sz="1600" b="1">
                    <a:solidFill>
                      <a:schemeClr val="accent1"/>
                    </a:solidFill>
                  </a:rPr>
                  <a:t>01</a:t>
                </a:r>
                <a:endParaRPr lang="en-US" sz="1600" b="1">
                  <a:solidFill>
                    <a:schemeClr val="accent1"/>
                  </a:solidFill>
                </a:endParaRPr>
              </a:p>
            </p:txBody>
          </p:sp>
          <p:sp>
            <p:nvSpPr>
              <p:cNvPr id="63" name="TextBox 35"/>
              <p:cNvSpPr txBox="1"/>
              <p:nvPr/>
            </p:nvSpPr>
            <p:spPr>
              <a:xfrm rot="5400000" flipH="1">
                <a:off x="3833127" y="2858024"/>
                <a:ext cx="330401" cy="369967"/>
              </a:xfrm>
              <a:prstGeom prst="rect">
                <a:avLst/>
              </a:prstGeom>
              <a:noFill/>
            </p:spPr>
            <p:txBody>
              <a:bodyPr wrap="none">
                <a:normAutofit/>
              </a:bodyPr>
              <a:lstStyle/>
              <a:p>
                <a:pPr algn="ctr"/>
                <a:r>
                  <a:rPr lang="en-US" sz="1600" b="1">
                    <a:solidFill>
                      <a:schemeClr val="accent1"/>
                    </a:solidFill>
                  </a:rPr>
                  <a:t>10</a:t>
                </a:r>
                <a:endParaRPr lang="en-US" sz="1600" b="1">
                  <a:solidFill>
                    <a:schemeClr val="accent1"/>
                  </a:solidFill>
                </a:endParaRPr>
              </a:p>
            </p:txBody>
          </p:sp>
          <p:sp>
            <p:nvSpPr>
              <p:cNvPr id="64" name="TextBox 36"/>
              <p:cNvSpPr txBox="1"/>
              <p:nvPr/>
            </p:nvSpPr>
            <p:spPr>
              <a:xfrm rot="4419710" flipH="1">
                <a:off x="3747323" y="2329389"/>
                <a:ext cx="330401" cy="369967"/>
              </a:xfrm>
              <a:prstGeom prst="rect">
                <a:avLst/>
              </a:prstGeom>
              <a:noFill/>
            </p:spPr>
            <p:txBody>
              <a:bodyPr wrap="none">
                <a:normAutofit/>
              </a:bodyPr>
              <a:lstStyle/>
              <a:p>
                <a:pPr algn="ctr"/>
                <a:r>
                  <a:rPr lang="en-US" sz="1600" b="1">
                    <a:solidFill>
                      <a:schemeClr val="accent1"/>
                    </a:solidFill>
                  </a:rPr>
                  <a:t>09</a:t>
                </a:r>
                <a:endParaRPr lang="en-US" sz="1600" b="1">
                  <a:solidFill>
                    <a:schemeClr val="accent1"/>
                  </a:solidFill>
                </a:endParaRPr>
              </a:p>
            </p:txBody>
          </p:sp>
        </p:grpSp>
        <p:grpSp>
          <p:nvGrpSpPr>
            <p:cNvPr id="6" name="Group 37"/>
            <p:cNvGrpSpPr/>
            <p:nvPr/>
          </p:nvGrpSpPr>
          <p:grpSpPr>
            <a:xfrm>
              <a:off x="3249502" y="2681499"/>
              <a:ext cx="1202982" cy="1552513"/>
              <a:chOff x="2135841" y="2013873"/>
              <a:chExt cx="1174523" cy="1515784"/>
            </a:xfrm>
          </p:grpSpPr>
          <p:sp>
            <p:nvSpPr>
              <p:cNvPr id="52" name="Freeform: Shape 38"/>
              <p:cNvSpPr/>
              <p:nvPr/>
            </p:nvSpPr>
            <p:spPr bwMode="auto">
              <a:xfrm>
                <a:off x="2489663" y="2013873"/>
                <a:ext cx="466878" cy="406164"/>
              </a:xfrm>
              <a:custGeom>
                <a:avLst/>
                <a:gdLst/>
                <a:ahLst/>
                <a:cxnLst>
                  <a:cxn ang="0">
                    <a:pos x="0" y="194"/>
                  </a:cxn>
                  <a:cxn ang="0">
                    <a:pos x="111" y="0"/>
                  </a:cxn>
                  <a:cxn ang="0">
                    <a:pos x="223" y="194"/>
                  </a:cxn>
                  <a:cxn ang="0">
                    <a:pos x="0" y="194"/>
                  </a:cxn>
                </a:cxnLst>
                <a:rect l="0" t="0" r="r" b="b"/>
                <a:pathLst>
                  <a:path w="223" h="194">
                    <a:moveTo>
                      <a:pt x="0" y="194"/>
                    </a:moveTo>
                    <a:lnTo>
                      <a:pt x="111" y="0"/>
                    </a:lnTo>
                    <a:lnTo>
                      <a:pt x="223" y="194"/>
                    </a:lnTo>
                    <a:lnTo>
                      <a:pt x="0" y="194"/>
                    </a:lnTo>
                    <a:close/>
                  </a:path>
                </a:pathLst>
              </a:custGeom>
              <a:solidFill>
                <a:schemeClr val="accent1"/>
              </a:solidFill>
              <a:ln w="19050">
                <a:solidFill>
                  <a:schemeClr val="accent1"/>
                </a:solidFill>
                <a:round/>
              </a:ln>
            </p:spPr>
            <p:txBody>
              <a:bodyPr anchor="ctr"/>
              <a:lstStyle/>
              <a:p>
                <a:pPr algn="ctr"/>
              </a:p>
            </p:txBody>
          </p:sp>
          <p:sp>
            <p:nvSpPr>
              <p:cNvPr id="53" name="Oval 39"/>
              <p:cNvSpPr/>
              <p:nvPr/>
            </p:nvSpPr>
            <p:spPr bwMode="auto">
              <a:xfrm>
                <a:off x="2135841" y="2357227"/>
                <a:ext cx="1174523" cy="1172430"/>
              </a:xfrm>
              <a:prstGeom prst="ellipse">
                <a:avLst/>
              </a:prstGeom>
              <a:solidFill>
                <a:schemeClr val="accent1"/>
              </a:solidFill>
              <a:ln w="9525">
                <a:noFill/>
                <a:round/>
              </a:ln>
            </p:spPr>
            <p:txBody>
              <a:bodyPr anchor="ctr"/>
              <a:lstStyle/>
              <a:p>
                <a:pPr algn="ctr"/>
              </a:p>
            </p:txBody>
          </p:sp>
          <p:sp>
            <p:nvSpPr>
              <p:cNvPr id="54" name="Oval 40"/>
              <p:cNvSpPr/>
              <p:nvPr/>
            </p:nvSpPr>
            <p:spPr bwMode="auto">
              <a:xfrm>
                <a:off x="2284488" y="2503781"/>
                <a:ext cx="877229" cy="879322"/>
              </a:xfrm>
              <a:prstGeom prst="ellipse">
                <a:avLst/>
              </a:prstGeom>
              <a:solidFill>
                <a:schemeClr val="accent1">
                  <a:lumMod val="60000"/>
                  <a:lumOff val="40000"/>
                </a:schemeClr>
              </a:solidFill>
              <a:ln w="38100">
                <a:solidFill>
                  <a:schemeClr val="accent1">
                    <a:lumMod val="50000"/>
                  </a:schemeClr>
                </a:solidFill>
                <a:round/>
              </a:ln>
            </p:spPr>
            <p:txBody>
              <a:bodyPr anchor="ctr"/>
              <a:lstStyle/>
              <a:p>
                <a:pPr algn="ctr"/>
              </a:p>
            </p:txBody>
          </p:sp>
        </p:grpSp>
        <p:sp>
          <p:nvSpPr>
            <p:cNvPr id="7" name="Freeform: Shape 41"/>
            <p:cNvSpPr/>
            <p:nvPr/>
          </p:nvSpPr>
          <p:spPr bwMode="auto">
            <a:xfrm>
              <a:off x="3655878" y="3453282"/>
              <a:ext cx="390230" cy="360626"/>
            </a:xfrm>
            <a:custGeom>
              <a:avLst/>
              <a:gdLst/>
              <a:ahLst/>
              <a:cxnLst>
                <a:cxn ang="0">
                  <a:pos x="67" y="20"/>
                </a:cxn>
                <a:cxn ang="0">
                  <a:pos x="46" y="36"/>
                </a:cxn>
                <a:cxn ang="0">
                  <a:pos x="42" y="40"/>
                </a:cxn>
                <a:cxn ang="0">
                  <a:pos x="39" y="47"/>
                </a:cxn>
                <a:cxn ang="0">
                  <a:pos x="44" y="52"/>
                </a:cxn>
                <a:cxn ang="0">
                  <a:pos x="52" y="58"/>
                </a:cxn>
                <a:cxn ang="0">
                  <a:pos x="52" y="61"/>
                </a:cxn>
                <a:cxn ang="0">
                  <a:pos x="51" y="62"/>
                </a:cxn>
                <a:cxn ang="0">
                  <a:pos x="17" y="62"/>
                </a:cxn>
                <a:cxn ang="0">
                  <a:pos x="16" y="61"/>
                </a:cxn>
                <a:cxn ang="0">
                  <a:pos x="16" y="58"/>
                </a:cxn>
                <a:cxn ang="0">
                  <a:pos x="24" y="52"/>
                </a:cxn>
                <a:cxn ang="0">
                  <a:pos x="29" y="47"/>
                </a:cxn>
                <a:cxn ang="0">
                  <a:pos x="26" y="40"/>
                </a:cxn>
                <a:cxn ang="0">
                  <a:pos x="22" y="36"/>
                </a:cxn>
                <a:cxn ang="0">
                  <a:pos x="0" y="20"/>
                </a:cxn>
                <a:cxn ang="0">
                  <a:pos x="0" y="15"/>
                </a:cxn>
                <a:cxn ang="0">
                  <a:pos x="4" y="11"/>
                </a:cxn>
                <a:cxn ang="0">
                  <a:pos x="16" y="11"/>
                </a:cxn>
                <a:cxn ang="0">
                  <a:pos x="16" y="7"/>
                </a:cxn>
                <a:cxn ang="0">
                  <a:pos x="22" y="0"/>
                </a:cxn>
                <a:cxn ang="0">
                  <a:pos x="45" y="0"/>
                </a:cxn>
                <a:cxn ang="0">
                  <a:pos x="52" y="7"/>
                </a:cxn>
                <a:cxn ang="0">
                  <a:pos x="52" y="11"/>
                </a:cxn>
                <a:cxn ang="0">
                  <a:pos x="63" y="11"/>
                </a:cxn>
                <a:cxn ang="0">
                  <a:pos x="67" y="15"/>
                </a:cxn>
                <a:cxn ang="0">
                  <a:pos x="67" y="20"/>
                </a:cxn>
                <a:cxn ang="0">
                  <a:pos x="16" y="16"/>
                </a:cxn>
                <a:cxn ang="0">
                  <a:pos x="6" y="16"/>
                </a:cxn>
                <a:cxn ang="0">
                  <a:pos x="6" y="20"/>
                </a:cxn>
                <a:cxn ang="0">
                  <a:pos x="19" y="31"/>
                </a:cxn>
                <a:cxn ang="0">
                  <a:pos x="16" y="16"/>
                </a:cxn>
                <a:cxn ang="0">
                  <a:pos x="62" y="16"/>
                </a:cxn>
                <a:cxn ang="0">
                  <a:pos x="52" y="16"/>
                </a:cxn>
                <a:cxn ang="0">
                  <a:pos x="49" y="31"/>
                </a:cxn>
                <a:cxn ang="0">
                  <a:pos x="62" y="20"/>
                </a:cxn>
                <a:cxn ang="0">
                  <a:pos x="62" y="16"/>
                </a:cxn>
              </a:cxnLst>
              <a:rect l="0" t="0" r="r" b="b"/>
              <a:pathLst>
                <a:path w="67" h="62">
                  <a:moveTo>
                    <a:pt x="67" y="20"/>
                  </a:moveTo>
                  <a:cubicBezTo>
                    <a:pt x="67" y="27"/>
                    <a:pt x="58" y="36"/>
                    <a:pt x="46" y="36"/>
                  </a:cubicBezTo>
                  <a:cubicBezTo>
                    <a:pt x="44" y="38"/>
                    <a:pt x="42" y="40"/>
                    <a:pt x="42" y="40"/>
                  </a:cubicBezTo>
                  <a:cubicBezTo>
                    <a:pt x="40" y="42"/>
                    <a:pt x="39" y="44"/>
                    <a:pt x="39" y="47"/>
                  </a:cubicBezTo>
                  <a:cubicBezTo>
                    <a:pt x="39" y="49"/>
                    <a:pt x="40" y="52"/>
                    <a:pt x="44" y="52"/>
                  </a:cubicBezTo>
                  <a:cubicBezTo>
                    <a:pt x="48" y="52"/>
                    <a:pt x="52" y="54"/>
                    <a:pt x="52" y="58"/>
                  </a:cubicBezTo>
                  <a:cubicBezTo>
                    <a:pt x="52" y="61"/>
                    <a:pt x="52" y="61"/>
                    <a:pt x="52" y="61"/>
                  </a:cubicBezTo>
                  <a:cubicBezTo>
                    <a:pt x="52" y="62"/>
                    <a:pt x="51" y="62"/>
                    <a:pt x="51" y="62"/>
                  </a:cubicBezTo>
                  <a:cubicBezTo>
                    <a:pt x="17" y="62"/>
                    <a:pt x="17" y="62"/>
                    <a:pt x="17" y="62"/>
                  </a:cubicBezTo>
                  <a:cubicBezTo>
                    <a:pt x="16" y="62"/>
                    <a:pt x="16" y="62"/>
                    <a:pt x="16" y="61"/>
                  </a:cubicBezTo>
                  <a:cubicBezTo>
                    <a:pt x="16" y="58"/>
                    <a:pt x="16" y="58"/>
                    <a:pt x="16" y="58"/>
                  </a:cubicBezTo>
                  <a:cubicBezTo>
                    <a:pt x="16" y="54"/>
                    <a:pt x="20" y="52"/>
                    <a:pt x="24" y="52"/>
                  </a:cubicBezTo>
                  <a:cubicBezTo>
                    <a:pt x="27" y="52"/>
                    <a:pt x="29" y="49"/>
                    <a:pt x="29" y="47"/>
                  </a:cubicBezTo>
                  <a:cubicBezTo>
                    <a:pt x="29" y="44"/>
                    <a:pt x="28" y="42"/>
                    <a:pt x="26" y="40"/>
                  </a:cubicBezTo>
                  <a:cubicBezTo>
                    <a:pt x="25" y="40"/>
                    <a:pt x="24" y="38"/>
                    <a:pt x="22" y="36"/>
                  </a:cubicBezTo>
                  <a:cubicBezTo>
                    <a:pt x="10" y="36"/>
                    <a:pt x="0" y="27"/>
                    <a:pt x="0" y="20"/>
                  </a:cubicBezTo>
                  <a:cubicBezTo>
                    <a:pt x="0" y="15"/>
                    <a:pt x="0" y="15"/>
                    <a:pt x="0" y="15"/>
                  </a:cubicBezTo>
                  <a:cubicBezTo>
                    <a:pt x="0" y="12"/>
                    <a:pt x="2" y="11"/>
                    <a:pt x="4" y="11"/>
                  </a:cubicBezTo>
                  <a:cubicBezTo>
                    <a:pt x="16" y="11"/>
                    <a:pt x="16" y="11"/>
                    <a:pt x="16" y="11"/>
                  </a:cubicBezTo>
                  <a:cubicBezTo>
                    <a:pt x="16" y="7"/>
                    <a:pt x="16" y="7"/>
                    <a:pt x="16" y="7"/>
                  </a:cubicBezTo>
                  <a:cubicBezTo>
                    <a:pt x="16" y="3"/>
                    <a:pt x="19" y="0"/>
                    <a:pt x="22" y="0"/>
                  </a:cubicBezTo>
                  <a:cubicBezTo>
                    <a:pt x="45" y="0"/>
                    <a:pt x="45" y="0"/>
                    <a:pt x="45" y="0"/>
                  </a:cubicBezTo>
                  <a:cubicBezTo>
                    <a:pt x="49" y="0"/>
                    <a:pt x="52" y="3"/>
                    <a:pt x="52" y="7"/>
                  </a:cubicBezTo>
                  <a:cubicBezTo>
                    <a:pt x="52" y="11"/>
                    <a:pt x="52" y="11"/>
                    <a:pt x="52" y="11"/>
                  </a:cubicBezTo>
                  <a:cubicBezTo>
                    <a:pt x="63" y="11"/>
                    <a:pt x="63" y="11"/>
                    <a:pt x="63" y="11"/>
                  </a:cubicBezTo>
                  <a:cubicBezTo>
                    <a:pt x="66" y="11"/>
                    <a:pt x="67" y="12"/>
                    <a:pt x="67" y="15"/>
                  </a:cubicBezTo>
                  <a:lnTo>
                    <a:pt x="67" y="20"/>
                  </a:lnTo>
                  <a:close/>
                  <a:moveTo>
                    <a:pt x="16" y="16"/>
                  </a:moveTo>
                  <a:cubicBezTo>
                    <a:pt x="6" y="16"/>
                    <a:pt x="6" y="16"/>
                    <a:pt x="6" y="16"/>
                  </a:cubicBezTo>
                  <a:cubicBezTo>
                    <a:pt x="6" y="20"/>
                    <a:pt x="6" y="20"/>
                    <a:pt x="6" y="20"/>
                  </a:cubicBezTo>
                  <a:cubicBezTo>
                    <a:pt x="6" y="24"/>
                    <a:pt x="11" y="29"/>
                    <a:pt x="19" y="31"/>
                  </a:cubicBezTo>
                  <a:cubicBezTo>
                    <a:pt x="17" y="27"/>
                    <a:pt x="16" y="22"/>
                    <a:pt x="16" y="16"/>
                  </a:cubicBezTo>
                  <a:close/>
                  <a:moveTo>
                    <a:pt x="62" y="16"/>
                  </a:moveTo>
                  <a:cubicBezTo>
                    <a:pt x="52" y="16"/>
                    <a:pt x="52" y="16"/>
                    <a:pt x="52" y="16"/>
                  </a:cubicBezTo>
                  <a:cubicBezTo>
                    <a:pt x="52" y="22"/>
                    <a:pt x="51" y="27"/>
                    <a:pt x="49" y="31"/>
                  </a:cubicBezTo>
                  <a:cubicBezTo>
                    <a:pt x="57" y="29"/>
                    <a:pt x="62" y="24"/>
                    <a:pt x="62" y="20"/>
                  </a:cubicBezTo>
                  <a:lnTo>
                    <a:pt x="62" y="16"/>
                  </a:lnTo>
                  <a:close/>
                </a:path>
              </a:pathLst>
            </a:custGeom>
            <a:solidFill>
              <a:schemeClr val="accent1">
                <a:lumMod val="50000"/>
              </a:schemeClr>
            </a:solidFill>
            <a:ln w="9525">
              <a:noFill/>
              <a:round/>
            </a:ln>
          </p:spPr>
          <p:txBody>
            <a:bodyPr anchor="ctr"/>
            <a:lstStyle/>
            <a:p>
              <a:pPr algn="ctr"/>
            </a:p>
          </p:txBody>
        </p:sp>
      </p:grpSp>
      <p:grpSp>
        <p:nvGrpSpPr>
          <p:cNvPr id="99" name="组合 98"/>
          <p:cNvGrpSpPr/>
          <p:nvPr/>
        </p:nvGrpSpPr>
        <p:grpSpPr>
          <a:xfrm>
            <a:off x="6552742" y="1841731"/>
            <a:ext cx="3569158" cy="2392282"/>
            <a:chOff x="6552742" y="1841731"/>
            <a:chExt cx="3569158" cy="2392282"/>
          </a:xfrm>
        </p:grpSpPr>
        <p:grpSp>
          <p:nvGrpSpPr>
            <p:cNvPr id="8" name="Group 42"/>
            <p:cNvGrpSpPr/>
            <p:nvPr/>
          </p:nvGrpSpPr>
          <p:grpSpPr>
            <a:xfrm>
              <a:off x="6955876" y="2214033"/>
              <a:ext cx="2757625" cy="1670454"/>
              <a:chOff x="2917825" y="2231598"/>
              <a:chExt cx="3308350" cy="2004049"/>
            </a:xfrm>
            <a:solidFill>
              <a:schemeClr val="accent1">
                <a:lumMod val="75000"/>
              </a:schemeClr>
            </a:solidFill>
          </p:grpSpPr>
          <p:sp>
            <p:nvSpPr>
              <p:cNvPr id="31" name="Rectangle 43"/>
              <p:cNvSpPr/>
              <p:nvPr/>
            </p:nvSpPr>
            <p:spPr bwMode="auto">
              <a:xfrm>
                <a:off x="4533411" y="2231598"/>
                <a:ext cx="77178" cy="488792"/>
              </a:xfrm>
              <a:prstGeom prst="rect">
                <a:avLst/>
              </a:prstGeom>
              <a:grpFill/>
              <a:ln w="9525">
                <a:noFill/>
                <a:miter lim="800000"/>
              </a:ln>
            </p:spPr>
            <p:txBody>
              <a:bodyPr anchor="ctr"/>
              <a:lstStyle/>
              <a:p>
                <a:pPr algn="ctr"/>
              </a:p>
            </p:txBody>
          </p:sp>
          <p:sp>
            <p:nvSpPr>
              <p:cNvPr id="32" name="Freeform: Shape 44"/>
              <p:cNvSpPr/>
              <p:nvPr/>
            </p:nvSpPr>
            <p:spPr bwMode="auto">
              <a:xfrm>
                <a:off x="2917825" y="4073573"/>
                <a:ext cx="493937" cy="162074"/>
              </a:xfrm>
              <a:custGeom>
                <a:avLst/>
                <a:gdLst/>
                <a:ahLst/>
                <a:cxnLst>
                  <a:cxn ang="0">
                    <a:pos x="186" y="0"/>
                  </a:cxn>
                  <a:cxn ang="0">
                    <a:pos x="192" y="29"/>
                  </a:cxn>
                  <a:cxn ang="0">
                    <a:pos x="5" y="63"/>
                  </a:cxn>
                  <a:cxn ang="0">
                    <a:pos x="0" y="33"/>
                  </a:cxn>
                  <a:cxn ang="0">
                    <a:pos x="186" y="0"/>
                  </a:cxn>
                </a:cxnLst>
                <a:rect l="0" t="0" r="r" b="b"/>
                <a:pathLst>
                  <a:path w="192" h="63">
                    <a:moveTo>
                      <a:pt x="186" y="0"/>
                    </a:moveTo>
                    <a:lnTo>
                      <a:pt x="192" y="29"/>
                    </a:lnTo>
                    <a:lnTo>
                      <a:pt x="5" y="63"/>
                    </a:lnTo>
                    <a:lnTo>
                      <a:pt x="0" y="33"/>
                    </a:lnTo>
                    <a:lnTo>
                      <a:pt x="186" y="0"/>
                    </a:lnTo>
                    <a:close/>
                  </a:path>
                </a:pathLst>
              </a:custGeom>
              <a:grpFill/>
              <a:ln w="9525">
                <a:noFill/>
                <a:round/>
              </a:ln>
            </p:spPr>
            <p:txBody>
              <a:bodyPr anchor="ctr"/>
              <a:lstStyle/>
              <a:p>
                <a:pPr algn="ctr"/>
              </a:p>
            </p:txBody>
          </p:sp>
          <p:sp>
            <p:nvSpPr>
              <p:cNvPr id="33" name="Freeform: Shape 45"/>
              <p:cNvSpPr/>
              <p:nvPr/>
            </p:nvSpPr>
            <p:spPr bwMode="auto">
              <a:xfrm>
                <a:off x="2917825" y="3577064"/>
                <a:ext cx="493937" cy="162074"/>
              </a:xfrm>
              <a:custGeom>
                <a:avLst/>
                <a:gdLst/>
                <a:ahLst/>
                <a:cxnLst>
                  <a:cxn ang="0">
                    <a:pos x="192" y="33"/>
                  </a:cxn>
                  <a:cxn ang="0">
                    <a:pos x="186" y="63"/>
                  </a:cxn>
                  <a:cxn ang="0">
                    <a:pos x="0" y="30"/>
                  </a:cxn>
                  <a:cxn ang="0">
                    <a:pos x="5" y="0"/>
                  </a:cxn>
                  <a:cxn ang="0">
                    <a:pos x="192" y="33"/>
                  </a:cxn>
                </a:cxnLst>
                <a:rect l="0" t="0" r="r" b="b"/>
                <a:pathLst>
                  <a:path w="192" h="63">
                    <a:moveTo>
                      <a:pt x="192" y="33"/>
                    </a:moveTo>
                    <a:lnTo>
                      <a:pt x="186" y="63"/>
                    </a:lnTo>
                    <a:lnTo>
                      <a:pt x="0" y="30"/>
                    </a:lnTo>
                    <a:lnTo>
                      <a:pt x="5" y="0"/>
                    </a:lnTo>
                    <a:lnTo>
                      <a:pt x="192" y="33"/>
                    </a:lnTo>
                    <a:close/>
                  </a:path>
                </a:pathLst>
              </a:custGeom>
              <a:grpFill/>
              <a:ln w="9525">
                <a:noFill/>
                <a:round/>
              </a:ln>
            </p:spPr>
            <p:txBody>
              <a:bodyPr anchor="ctr"/>
              <a:lstStyle/>
              <a:p>
                <a:pPr algn="ctr"/>
              </a:p>
            </p:txBody>
          </p:sp>
          <p:sp>
            <p:nvSpPr>
              <p:cNvPr id="34" name="Freeform: Shape 46"/>
              <p:cNvSpPr/>
              <p:nvPr/>
            </p:nvSpPr>
            <p:spPr bwMode="auto">
              <a:xfrm>
                <a:off x="3103051" y="3034246"/>
                <a:ext cx="463066" cy="311284"/>
              </a:xfrm>
              <a:custGeom>
                <a:avLst/>
                <a:gdLst/>
                <a:ahLst/>
                <a:cxnLst>
                  <a:cxn ang="0">
                    <a:pos x="180" y="96"/>
                  </a:cxn>
                  <a:cxn ang="0">
                    <a:pos x="164" y="121"/>
                  </a:cxn>
                  <a:cxn ang="0">
                    <a:pos x="0" y="26"/>
                  </a:cxn>
                  <a:cxn ang="0">
                    <a:pos x="14" y="0"/>
                  </a:cxn>
                  <a:cxn ang="0">
                    <a:pos x="180" y="96"/>
                  </a:cxn>
                </a:cxnLst>
                <a:rect l="0" t="0" r="r" b="b"/>
                <a:pathLst>
                  <a:path w="180" h="121">
                    <a:moveTo>
                      <a:pt x="180" y="96"/>
                    </a:moveTo>
                    <a:lnTo>
                      <a:pt x="164" y="121"/>
                    </a:lnTo>
                    <a:lnTo>
                      <a:pt x="0" y="26"/>
                    </a:lnTo>
                    <a:lnTo>
                      <a:pt x="14" y="0"/>
                    </a:lnTo>
                    <a:lnTo>
                      <a:pt x="180" y="96"/>
                    </a:lnTo>
                    <a:close/>
                  </a:path>
                </a:pathLst>
              </a:custGeom>
              <a:grpFill/>
              <a:ln w="9525">
                <a:noFill/>
                <a:round/>
              </a:ln>
            </p:spPr>
            <p:txBody>
              <a:bodyPr anchor="ctr"/>
              <a:lstStyle/>
              <a:p>
                <a:pPr algn="ctr"/>
              </a:p>
            </p:txBody>
          </p:sp>
          <p:sp>
            <p:nvSpPr>
              <p:cNvPr id="35" name="Freeform: Shape 47"/>
              <p:cNvSpPr/>
              <p:nvPr/>
            </p:nvSpPr>
            <p:spPr bwMode="auto">
              <a:xfrm>
                <a:off x="3465786" y="2599479"/>
                <a:ext cx="373026" cy="421905"/>
              </a:xfrm>
              <a:custGeom>
                <a:avLst/>
                <a:gdLst/>
                <a:ahLst/>
                <a:cxnLst>
                  <a:cxn ang="0">
                    <a:pos x="145" y="145"/>
                  </a:cxn>
                  <a:cxn ang="0">
                    <a:pos x="122" y="164"/>
                  </a:cxn>
                  <a:cxn ang="0">
                    <a:pos x="0" y="20"/>
                  </a:cxn>
                  <a:cxn ang="0">
                    <a:pos x="23" y="0"/>
                  </a:cxn>
                  <a:cxn ang="0">
                    <a:pos x="145" y="145"/>
                  </a:cxn>
                </a:cxnLst>
                <a:rect l="0" t="0" r="r" b="b"/>
                <a:pathLst>
                  <a:path w="145" h="164">
                    <a:moveTo>
                      <a:pt x="145" y="145"/>
                    </a:moveTo>
                    <a:lnTo>
                      <a:pt x="122" y="164"/>
                    </a:lnTo>
                    <a:lnTo>
                      <a:pt x="0" y="20"/>
                    </a:lnTo>
                    <a:lnTo>
                      <a:pt x="23" y="0"/>
                    </a:lnTo>
                    <a:lnTo>
                      <a:pt x="145" y="145"/>
                    </a:lnTo>
                    <a:close/>
                  </a:path>
                </a:pathLst>
              </a:custGeom>
              <a:grpFill/>
              <a:ln w="9525">
                <a:noFill/>
                <a:round/>
              </a:ln>
            </p:spPr>
            <p:txBody>
              <a:bodyPr anchor="ctr"/>
              <a:lstStyle/>
              <a:p>
                <a:pPr algn="ctr"/>
              </a:p>
            </p:txBody>
          </p:sp>
          <p:sp>
            <p:nvSpPr>
              <p:cNvPr id="36" name="Freeform: Shape 48"/>
              <p:cNvSpPr/>
              <p:nvPr/>
            </p:nvSpPr>
            <p:spPr bwMode="auto">
              <a:xfrm>
                <a:off x="3962296" y="2321639"/>
                <a:ext cx="239252" cy="483647"/>
              </a:xfrm>
              <a:custGeom>
                <a:avLst/>
                <a:gdLst/>
                <a:ahLst/>
                <a:cxnLst>
                  <a:cxn ang="0">
                    <a:pos x="93" y="178"/>
                  </a:cxn>
                  <a:cxn ang="0">
                    <a:pos x="65" y="188"/>
                  </a:cxn>
                  <a:cxn ang="0">
                    <a:pos x="0" y="10"/>
                  </a:cxn>
                  <a:cxn ang="0">
                    <a:pos x="29" y="0"/>
                  </a:cxn>
                  <a:cxn ang="0">
                    <a:pos x="93" y="178"/>
                  </a:cxn>
                </a:cxnLst>
                <a:rect l="0" t="0" r="r" b="b"/>
                <a:pathLst>
                  <a:path w="93" h="188">
                    <a:moveTo>
                      <a:pt x="93" y="178"/>
                    </a:moveTo>
                    <a:lnTo>
                      <a:pt x="65" y="188"/>
                    </a:lnTo>
                    <a:lnTo>
                      <a:pt x="0" y="10"/>
                    </a:lnTo>
                    <a:lnTo>
                      <a:pt x="29" y="0"/>
                    </a:lnTo>
                    <a:lnTo>
                      <a:pt x="93" y="178"/>
                    </a:lnTo>
                    <a:close/>
                  </a:path>
                </a:pathLst>
              </a:custGeom>
              <a:grpFill/>
              <a:ln w="9525">
                <a:noFill/>
                <a:round/>
              </a:ln>
            </p:spPr>
            <p:txBody>
              <a:bodyPr anchor="ctr"/>
              <a:lstStyle/>
              <a:p>
                <a:pPr algn="ctr"/>
              </a:p>
            </p:txBody>
          </p:sp>
          <p:sp>
            <p:nvSpPr>
              <p:cNvPr id="37" name="Freeform: Shape 49"/>
              <p:cNvSpPr/>
              <p:nvPr/>
            </p:nvSpPr>
            <p:spPr bwMode="auto">
              <a:xfrm>
                <a:off x="4939880" y="2321639"/>
                <a:ext cx="239252" cy="483647"/>
              </a:xfrm>
              <a:custGeom>
                <a:avLst/>
                <a:gdLst/>
                <a:ahLst/>
                <a:cxnLst>
                  <a:cxn ang="0">
                    <a:pos x="28" y="188"/>
                  </a:cxn>
                  <a:cxn ang="0">
                    <a:pos x="0" y="178"/>
                  </a:cxn>
                  <a:cxn ang="0">
                    <a:pos x="65" y="0"/>
                  </a:cxn>
                  <a:cxn ang="0">
                    <a:pos x="93" y="10"/>
                  </a:cxn>
                  <a:cxn ang="0">
                    <a:pos x="28" y="188"/>
                  </a:cxn>
                </a:cxnLst>
                <a:rect l="0" t="0" r="r" b="b"/>
                <a:pathLst>
                  <a:path w="93" h="188">
                    <a:moveTo>
                      <a:pt x="28" y="188"/>
                    </a:moveTo>
                    <a:lnTo>
                      <a:pt x="0" y="178"/>
                    </a:lnTo>
                    <a:lnTo>
                      <a:pt x="65" y="0"/>
                    </a:lnTo>
                    <a:lnTo>
                      <a:pt x="93" y="10"/>
                    </a:lnTo>
                    <a:lnTo>
                      <a:pt x="28" y="188"/>
                    </a:lnTo>
                    <a:close/>
                  </a:path>
                </a:pathLst>
              </a:custGeom>
              <a:grpFill/>
              <a:ln w="9525">
                <a:noFill/>
                <a:round/>
              </a:ln>
            </p:spPr>
            <p:txBody>
              <a:bodyPr anchor="ctr"/>
              <a:lstStyle/>
              <a:p>
                <a:pPr algn="ctr"/>
              </a:p>
            </p:txBody>
          </p:sp>
          <p:sp>
            <p:nvSpPr>
              <p:cNvPr id="38" name="Freeform: Shape 50"/>
              <p:cNvSpPr/>
              <p:nvPr/>
            </p:nvSpPr>
            <p:spPr bwMode="auto">
              <a:xfrm>
                <a:off x="5302615" y="2599479"/>
                <a:ext cx="373026" cy="421905"/>
              </a:xfrm>
              <a:custGeom>
                <a:avLst/>
                <a:gdLst/>
                <a:ahLst/>
                <a:cxnLst>
                  <a:cxn ang="0">
                    <a:pos x="22" y="164"/>
                  </a:cxn>
                  <a:cxn ang="0">
                    <a:pos x="0" y="145"/>
                  </a:cxn>
                  <a:cxn ang="0">
                    <a:pos x="122" y="0"/>
                  </a:cxn>
                  <a:cxn ang="0">
                    <a:pos x="145" y="20"/>
                  </a:cxn>
                  <a:cxn ang="0">
                    <a:pos x="22" y="164"/>
                  </a:cxn>
                </a:cxnLst>
                <a:rect l="0" t="0" r="r" b="b"/>
                <a:pathLst>
                  <a:path w="145" h="164">
                    <a:moveTo>
                      <a:pt x="22" y="164"/>
                    </a:moveTo>
                    <a:lnTo>
                      <a:pt x="0" y="145"/>
                    </a:lnTo>
                    <a:lnTo>
                      <a:pt x="122" y="0"/>
                    </a:lnTo>
                    <a:lnTo>
                      <a:pt x="145" y="20"/>
                    </a:lnTo>
                    <a:lnTo>
                      <a:pt x="22" y="164"/>
                    </a:lnTo>
                    <a:close/>
                  </a:path>
                </a:pathLst>
              </a:custGeom>
              <a:grpFill/>
              <a:ln w="9525">
                <a:noFill/>
                <a:round/>
              </a:ln>
            </p:spPr>
            <p:txBody>
              <a:bodyPr anchor="ctr"/>
              <a:lstStyle/>
              <a:p>
                <a:pPr algn="ctr"/>
              </a:p>
            </p:txBody>
          </p:sp>
          <p:sp>
            <p:nvSpPr>
              <p:cNvPr id="39" name="Freeform: Shape 51"/>
              <p:cNvSpPr/>
              <p:nvPr/>
            </p:nvSpPr>
            <p:spPr bwMode="auto">
              <a:xfrm>
                <a:off x="5577882" y="3034246"/>
                <a:ext cx="460494" cy="311284"/>
              </a:xfrm>
              <a:custGeom>
                <a:avLst/>
                <a:gdLst/>
                <a:ahLst/>
                <a:cxnLst>
                  <a:cxn ang="0">
                    <a:pos x="15" y="121"/>
                  </a:cxn>
                  <a:cxn ang="0">
                    <a:pos x="0" y="96"/>
                  </a:cxn>
                  <a:cxn ang="0">
                    <a:pos x="164" y="0"/>
                  </a:cxn>
                  <a:cxn ang="0">
                    <a:pos x="179" y="26"/>
                  </a:cxn>
                  <a:cxn ang="0">
                    <a:pos x="15" y="121"/>
                  </a:cxn>
                </a:cxnLst>
                <a:rect l="0" t="0" r="r" b="b"/>
                <a:pathLst>
                  <a:path w="179" h="121">
                    <a:moveTo>
                      <a:pt x="15" y="121"/>
                    </a:moveTo>
                    <a:lnTo>
                      <a:pt x="0" y="96"/>
                    </a:lnTo>
                    <a:lnTo>
                      <a:pt x="164" y="0"/>
                    </a:lnTo>
                    <a:lnTo>
                      <a:pt x="179" y="26"/>
                    </a:lnTo>
                    <a:lnTo>
                      <a:pt x="15" y="121"/>
                    </a:lnTo>
                    <a:close/>
                  </a:path>
                </a:pathLst>
              </a:custGeom>
              <a:grpFill/>
              <a:ln w="9525">
                <a:noFill/>
                <a:round/>
              </a:ln>
            </p:spPr>
            <p:txBody>
              <a:bodyPr anchor="ctr"/>
              <a:lstStyle/>
              <a:p>
                <a:pPr algn="ctr"/>
              </a:p>
            </p:txBody>
          </p:sp>
          <p:sp>
            <p:nvSpPr>
              <p:cNvPr id="40" name="Freeform: Shape 52"/>
              <p:cNvSpPr/>
              <p:nvPr/>
            </p:nvSpPr>
            <p:spPr bwMode="auto">
              <a:xfrm>
                <a:off x="5729664" y="3577064"/>
                <a:ext cx="496511" cy="162074"/>
              </a:xfrm>
              <a:custGeom>
                <a:avLst/>
                <a:gdLst/>
                <a:ahLst/>
                <a:cxnLst>
                  <a:cxn ang="0">
                    <a:pos x="6" y="63"/>
                  </a:cxn>
                  <a:cxn ang="0">
                    <a:pos x="0" y="33"/>
                  </a:cxn>
                  <a:cxn ang="0">
                    <a:pos x="188" y="0"/>
                  </a:cxn>
                  <a:cxn ang="0">
                    <a:pos x="193" y="30"/>
                  </a:cxn>
                  <a:cxn ang="0">
                    <a:pos x="6" y="63"/>
                  </a:cxn>
                </a:cxnLst>
                <a:rect l="0" t="0" r="r" b="b"/>
                <a:pathLst>
                  <a:path w="193" h="63">
                    <a:moveTo>
                      <a:pt x="6" y="63"/>
                    </a:moveTo>
                    <a:lnTo>
                      <a:pt x="0" y="33"/>
                    </a:lnTo>
                    <a:lnTo>
                      <a:pt x="188" y="0"/>
                    </a:lnTo>
                    <a:lnTo>
                      <a:pt x="193" y="30"/>
                    </a:lnTo>
                    <a:lnTo>
                      <a:pt x="6" y="63"/>
                    </a:lnTo>
                    <a:close/>
                  </a:path>
                </a:pathLst>
              </a:custGeom>
              <a:grpFill/>
              <a:ln w="9525">
                <a:noFill/>
                <a:round/>
              </a:ln>
            </p:spPr>
            <p:txBody>
              <a:bodyPr anchor="ctr"/>
              <a:lstStyle/>
              <a:p>
                <a:pPr algn="ctr"/>
              </a:p>
            </p:txBody>
          </p:sp>
          <p:sp>
            <p:nvSpPr>
              <p:cNvPr id="41" name="Freeform: Shape 53"/>
              <p:cNvSpPr/>
              <p:nvPr/>
            </p:nvSpPr>
            <p:spPr bwMode="auto">
              <a:xfrm>
                <a:off x="5729664" y="4073573"/>
                <a:ext cx="496511" cy="162074"/>
              </a:xfrm>
              <a:custGeom>
                <a:avLst/>
                <a:gdLst/>
                <a:ahLst/>
                <a:cxnLst>
                  <a:cxn ang="0">
                    <a:pos x="0" y="29"/>
                  </a:cxn>
                  <a:cxn ang="0">
                    <a:pos x="6" y="0"/>
                  </a:cxn>
                  <a:cxn ang="0">
                    <a:pos x="193" y="33"/>
                  </a:cxn>
                  <a:cxn ang="0">
                    <a:pos x="188" y="63"/>
                  </a:cxn>
                  <a:cxn ang="0">
                    <a:pos x="0" y="29"/>
                  </a:cxn>
                </a:cxnLst>
                <a:rect l="0" t="0" r="r" b="b"/>
                <a:pathLst>
                  <a:path w="193" h="63">
                    <a:moveTo>
                      <a:pt x="0" y="29"/>
                    </a:moveTo>
                    <a:lnTo>
                      <a:pt x="6" y="0"/>
                    </a:lnTo>
                    <a:lnTo>
                      <a:pt x="193" y="33"/>
                    </a:lnTo>
                    <a:lnTo>
                      <a:pt x="188" y="63"/>
                    </a:lnTo>
                    <a:lnTo>
                      <a:pt x="0" y="29"/>
                    </a:lnTo>
                    <a:close/>
                  </a:path>
                </a:pathLst>
              </a:custGeom>
              <a:grpFill/>
              <a:ln w="9525">
                <a:noFill/>
                <a:round/>
              </a:ln>
            </p:spPr>
            <p:txBody>
              <a:bodyPr anchor="ctr"/>
              <a:lstStyle/>
              <a:p>
                <a:pPr algn="ctr"/>
              </a:p>
            </p:txBody>
          </p:sp>
          <p:sp>
            <p:nvSpPr>
              <p:cNvPr id="42" name="Rectangle 54"/>
              <p:cNvSpPr/>
              <p:nvPr/>
            </p:nvSpPr>
            <p:spPr bwMode="auto">
              <a:xfrm>
                <a:off x="2930687" y="3885774"/>
                <a:ext cx="326720" cy="41161"/>
              </a:xfrm>
              <a:prstGeom prst="rect">
                <a:avLst/>
              </a:prstGeom>
              <a:grpFill/>
              <a:ln w="9525">
                <a:noFill/>
                <a:miter lim="800000"/>
              </a:ln>
            </p:spPr>
            <p:txBody>
              <a:bodyPr anchor="ctr"/>
              <a:lstStyle/>
              <a:p>
                <a:pPr algn="ctr"/>
              </a:p>
            </p:txBody>
          </p:sp>
          <p:sp>
            <p:nvSpPr>
              <p:cNvPr id="43" name="Freeform: Shape 55"/>
              <p:cNvSpPr/>
              <p:nvPr/>
            </p:nvSpPr>
            <p:spPr bwMode="auto">
              <a:xfrm>
                <a:off x="3023300" y="3324950"/>
                <a:ext cx="321574" cy="151784"/>
              </a:xfrm>
              <a:custGeom>
                <a:avLst/>
                <a:gdLst/>
                <a:ahLst/>
                <a:cxnLst>
                  <a:cxn ang="0">
                    <a:pos x="125" y="44"/>
                  </a:cxn>
                  <a:cxn ang="0">
                    <a:pos x="119" y="59"/>
                  </a:cxn>
                  <a:cxn ang="0">
                    <a:pos x="0" y="16"/>
                  </a:cxn>
                  <a:cxn ang="0">
                    <a:pos x="5" y="0"/>
                  </a:cxn>
                  <a:cxn ang="0">
                    <a:pos x="125" y="44"/>
                  </a:cxn>
                </a:cxnLst>
                <a:rect l="0" t="0" r="r" b="b"/>
                <a:pathLst>
                  <a:path w="125" h="59">
                    <a:moveTo>
                      <a:pt x="125" y="44"/>
                    </a:moveTo>
                    <a:lnTo>
                      <a:pt x="119" y="59"/>
                    </a:lnTo>
                    <a:lnTo>
                      <a:pt x="0" y="16"/>
                    </a:lnTo>
                    <a:lnTo>
                      <a:pt x="5" y="0"/>
                    </a:lnTo>
                    <a:lnTo>
                      <a:pt x="125" y="44"/>
                    </a:lnTo>
                    <a:close/>
                  </a:path>
                </a:pathLst>
              </a:custGeom>
              <a:grpFill/>
              <a:ln w="9525">
                <a:noFill/>
                <a:round/>
              </a:ln>
            </p:spPr>
            <p:txBody>
              <a:bodyPr anchor="ctr"/>
              <a:lstStyle/>
              <a:p>
                <a:pPr algn="ctr"/>
              </a:p>
            </p:txBody>
          </p:sp>
          <p:sp>
            <p:nvSpPr>
              <p:cNvPr id="44" name="Freeform: Shape 56"/>
              <p:cNvSpPr/>
              <p:nvPr/>
            </p:nvSpPr>
            <p:spPr bwMode="auto">
              <a:xfrm>
                <a:off x="3301140" y="2836158"/>
                <a:ext cx="277840" cy="241823"/>
              </a:xfrm>
              <a:custGeom>
                <a:avLst/>
                <a:gdLst/>
                <a:ahLst/>
                <a:cxnLst>
                  <a:cxn ang="0">
                    <a:pos x="108" y="81"/>
                  </a:cxn>
                  <a:cxn ang="0">
                    <a:pos x="97" y="94"/>
                  </a:cxn>
                  <a:cxn ang="0">
                    <a:pos x="0" y="12"/>
                  </a:cxn>
                  <a:cxn ang="0">
                    <a:pos x="11" y="0"/>
                  </a:cxn>
                  <a:cxn ang="0">
                    <a:pos x="108" y="81"/>
                  </a:cxn>
                </a:cxnLst>
                <a:rect l="0" t="0" r="r" b="b"/>
                <a:pathLst>
                  <a:path w="108" h="94">
                    <a:moveTo>
                      <a:pt x="108" y="81"/>
                    </a:moveTo>
                    <a:lnTo>
                      <a:pt x="97" y="94"/>
                    </a:lnTo>
                    <a:lnTo>
                      <a:pt x="0" y="12"/>
                    </a:lnTo>
                    <a:lnTo>
                      <a:pt x="11" y="0"/>
                    </a:lnTo>
                    <a:lnTo>
                      <a:pt x="108" y="81"/>
                    </a:lnTo>
                    <a:close/>
                  </a:path>
                </a:pathLst>
              </a:custGeom>
              <a:grpFill/>
              <a:ln w="9525">
                <a:noFill/>
                <a:round/>
              </a:ln>
            </p:spPr>
            <p:txBody>
              <a:bodyPr anchor="ctr"/>
              <a:lstStyle/>
              <a:p>
                <a:pPr algn="ctr"/>
              </a:p>
            </p:txBody>
          </p:sp>
          <p:sp>
            <p:nvSpPr>
              <p:cNvPr id="45" name="Freeform: Shape 57"/>
              <p:cNvSpPr/>
              <p:nvPr/>
            </p:nvSpPr>
            <p:spPr bwMode="auto">
              <a:xfrm>
                <a:off x="3733335" y="2475995"/>
                <a:ext cx="198090" cy="300994"/>
              </a:xfrm>
              <a:custGeom>
                <a:avLst/>
                <a:gdLst/>
                <a:ahLst/>
                <a:cxnLst>
                  <a:cxn ang="0">
                    <a:pos x="77" y="109"/>
                  </a:cxn>
                  <a:cxn ang="0">
                    <a:pos x="63" y="117"/>
                  </a:cxn>
                  <a:cxn ang="0">
                    <a:pos x="0" y="8"/>
                  </a:cxn>
                  <a:cxn ang="0">
                    <a:pos x="14" y="0"/>
                  </a:cxn>
                  <a:cxn ang="0">
                    <a:pos x="77" y="109"/>
                  </a:cxn>
                </a:cxnLst>
                <a:rect l="0" t="0" r="r" b="b"/>
                <a:pathLst>
                  <a:path w="77" h="117">
                    <a:moveTo>
                      <a:pt x="77" y="109"/>
                    </a:moveTo>
                    <a:lnTo>
                      <a:pt x="63" y="117"/>
                    </a:lnTo>
                    <a:lnTo>
                      <a:pt x="0" y="8"/>
                    </a:lnTo>
                    <a:lnTo>
                      <a:pt x="14" y="0"/>
                    </a:lnTo>
                    <a:lnTo>
                      <a:pt x="77" y="109"/>
                    </a:lnTo>
                    <a:close/>
                  </a:path>
                </a:pathLst>
              </a:custGeom>
              <a:grpFill/>
              <a:ln w="9525">
                <a:noFill/>
                <a:round/>
              </a:ln>
            </p:spPr>
            <p:txBody>
              <a:bodyPr anchor="ctr"/>
              <a:lstStyle/>
              <a:p>
                <a:pPr algn="ctr"/>
              </a:p>
            </p:txBody>
          </p:sp>
          <p:sp>
            <p:nvSpPr>
              <p:cNvPr id="46" name="Freeform: Shape 58"/>
              <p:cNvSpPr/>
              <p:nvPr/>
            </p:nvSpPr>
            <p:spPr bwMode="auto">
              <a:xfrm>
                <a:off x="4265862" y="2285623"/>
                <a:ext cx="97758" cy="329292"/>
              </a:xfrm>
              <a:custGeom>
                <a:avLst/>
                <a:gdLst/>
                <a:ahLst/>
                <a:cxnLst>
                  <a:cxn ang="0">
                    <a:pos x="38" y="125"/>
                  </a:cxn>
                  <a:cxn ang="0">
                    <a:pos x="22" y="128"/>
                  </a:cxn>
                  <a:cxn ang="0">
                    <a:pos x="0" y="3"/>
                  </a:cxn>
                  <a:cxn ang="0">
                    <a:pos x="16" y="0"/>
                  </a:cxn>
                  <a:cxn ang="0">
                    <a:pos x="38" y="125"/>
                  </a:cxn>
                </a:cxnLst>
                <a:rect l="0" t="0" r="r" b="b"/>
                <a:pathLst>
                  <a:path w="38" h="128">
                    <a:moveTo>
                      <a:pt x="38" y="125"/>
                    </a:moveTo>
                    <a:lnTo>
                      <a:pt x="22" y="128"/>
                    </a:lnTo>
                    <a:lnTo>
                      <a:pt x="0" y="3"/>
                    </a:lnTo>
                    <a:lnTo>
                      <a:pt x="16" y="0"/>
                    </a:lnTo>
                    <a:lnTo>
                      <a:pt x="38" y="125"/>
                    </a:lnTo>
                    <a:close/>
                  </a:path>
                </a:pathLst>
              </a:custGeom>
              <a:grpFill/>
              <a:ln w="9525">
                <a:noFill/>
                <a:round/>
              </a:ln>
            </p:spPr>
            <p:txBody>
              <a:bodyPr anchor="ctr"/>
              <a:lstStyle/>
              <a:p>
                <a:pPr algn="ctr"/>
              </a:p>
            </p:txBody>
          </p:sp>
          <p:sp>
            <p:nvSpPr>
              <p:cNvPr id="47" name="Freeform: Shape 59"/>
              <p:cNvSpPr/>
              <p:nvPr/>
            </p:nvSpPr>
            <p:spPr bwMode="auto">
              <a:xfrm>
                <a:off x="4777806" y="2285623"/>
                <a:ext cx="97758" cy="329292"/>
              </a:xfrm>
              <a:custGeom>
                <a:avLst/>
                <a:gdLst/>
                <a:ahLst/>
                <a:cxnLst>
                  <a:cxn ang="0">
                    <a:pos x="17" y="128"/>
                  </a:cxn>
                  <a:cxn ang="0">
                    <a:pos x="0" y="125"/>
                  </a:cxn>
                  <a:cxn ang="0">
                    <a:pos x="22" y="0"/>
                  </a:cxn>
                  <a:cxn ang="0">
                    <a:pos x="38" y="3"/>
                  </a:cxn>
                  <a:cxn ang="0">
                    <a:pos x="17" y="128"/>
                  </a:cxn>
                </a:cxnLst>
                <a:rect l="0" t="0" r="r" b="b"/>
                <a:pathLst>
                  <a:path w="38" h="128">
                    <a:moveTo>
                      <a:pt x="17" y="128"/>
                    </a:moveTo>
                    <a:lnTo>
                      <a:pt x="0" y="125"/>
                    </a:lnTo>
                    <a:lnTo>
                      <a:pt x="22" y="0"/>
                    </a:lnTo>
                    <a:lnTo>
                      <a:pt x="38" y="3"/>
                    </a:lnTo>
                    <a:lnTo>
                      <a:pt x="17" y="128"/>
                    </a:lnTo>
                    <a:close/>
                  </a:path>
                </a:pathLst>
              </a:custGeom>
              <a:grpFill/>
              <a:ln w="9525">
                <a:noFill/>
                <a:round/>
              </a:ln>
            </p:spPr>
            <p:txBody>
              <a:bodyPr anchor="ctr"/>
              <a:lstStyle/>
              <a:p>
                <a:pPr algn="ctr"/>
              </a:p>
            </p:txBody>
          </p:sp>
          <p:sp>
            <p:nvSpPr>
              <p:cNvPr id="48" name="Freeform: Shape 60"/>
              <p:cNvSpPr/>
              <p:nvPr/>
            </p:nvSpPr>
            <p:spPr bwMode="auto">
              <a:xfrm>
                <a:off x="5210001" y="2475995"/>
                <a:ext cx="198090" cy="300994"/>
              </a:xfrm>
              <a:custGeom>
                <a:avLst/>
                <a:gdLst/>
                <a:ahLst/>
                <a:cxnLst>
                  <a:cxn ang="0">
                    <a:pos x="14" y="117"/>
                  </a:cxn>
                  <a:cxn ang="0">
                    <a:pos x="0" y="109"/>
                  </a:cxn>
                  <a:cxn ang="0">
                    <a:pos x="63" y="0"/>
                  </a:cxn>
                  <a:cxn ang="0">
                    <a:pos x="77" y="8"/>
                  </a:cxn>
                  <a:cxn ang="0">
                    <a:pos x="14" y="117"/>
                  </a:cxn>
                </a:cxnLst>
                <a:rect l="0" t="0" r="r" b="b"/>
                <a:pathLst>
                  <a:path w="77" h="117">
                    <a:moveTo>
                      <a:pt x="14" y="117"/>
                    </a:moveTo>
                    <a:lnTo>
                      <a:pt x="0" y="109"/>
                    </a:lnTo>
                    <a:lnTo>
                      <a:pt x="63" y="0"/>
                    </a:lnTo>
                    <a:lnTo>
                      <a:pt x="77" y="8"/>
                    </a:lnTo>
                    <a:lnTo>
                      <a:pt x="14" y="117"/>
                    </a:lnTo>
                    <a:close/>
                  </a:path>
                </a:pathLst>
              </a:custGeom>
              <a:grpFill/>
              <a:ln w="9525">
                <a:noFill/>
                <a:round/>
              </a:ln>
            </p:spPr>
            <p:txBody>
              <a:bodyPr anchor="ctr"/>
              <a:lstStyle/>
              <a:p>
                <a:pPr algn="ctr"/>
              </a:p>
            </p:txBody>
          </p:sp>
          <p:sp>
            <p:nvSpPr>
              <p:cNvPr id="49" name="Freeform: Shape 61"/>
              <p:cNvSpPr/>
              <p:nvPr/>
            </p:nvSpPr>
            <p:spPr bwMode="auto">
              <a:xfrm>
                <a:off x="5565019" y="2836158"/>
                <a:ext cx="275268" cy="241823"/>
              </a:xfrm>
              <a:custGeom>
                <a:avLst/>
                <a:gdLst/>
                <a:ahLst/>
                <a:cxnLst>
                  <a:cxn ang="0">
                    <a:pos x="11" y="94"/>
                  </a:cxn>
                  <a:cxn ang="0">
                    <a:pos x="0" y="81"/>
                  </a:cxn>
                  <a:cxn ang="0">
                    <a:pos x="96" y="0"/>
                  </a:cxn>
                  <a:cxn ang="0">
                    <a:pos x="107" y="12"/>
                  </a:cxn>
                  <a:cxn ang="0">
                    <a:pos x="11" y="94"/>
                  </a:cxn>
                </a:cxnLst>
                <a:rect l="0" t="0" r="r" b="b"/>
                <a:pathLst>
                  <a:path w="107" h="94">
                    <a:moveTo>
                      <a:pt x="11" y="94"/>
                    </a:moveTo>
                    <a:lnTo>
                      <a:pt x="0" y="81"/>
                    </a:lnTo>
                    <a:lnTo>
                      <a:pt x="96" y="0"/>
                    </a:lnTo>
                    <a:lnTo>
                      <a:pt x="107" y="12"/>
                    </a:lnTo>
                    <a:lnTo>
                      <a:pt x="11" y="94"/>
                    </a:lnTo>
                    <a:close/>
                  </a:path>
                </a:pathLst>
              </a:custGeom>
              <a:grpFill/>
              <a:ln w="9525">
                <a:noFill/>
                <a:round/>
              </a:ln>
            </p:spPr>
            <p:txBody>
              <a:bodyPr anchor="ctr"/>
              <a:lstStyle/>
              <a:p>
                <a:pPr algn="ctr"/>
              </a:p>
            </p:txBody>
          </p:sp>
          <p:sp>
            <p:nvSpPr>
              <p:cNvPr id="50" name="Freeform: Shape 62"/>
              <p:cNvSpPr/>
              <p:nvPr/>
            </p:nvSpPr>
            <p:spPr bwMode="auto">
              <a:xfrm>
                <a:off x="5799125" y="3324950"/>
                <a:ext cx="319001" cy="151784"/>
              </a:xfrm>
              <a:custGeom>
                <a:avLst/>
                <a:gdLst/>
                <a:ahLst/>
                <a:cxnLst>
                  <a:cxn ang="0">
                    <a:pos x="5" y="59"/>
                  </a:cxn>
                  <a:cxn ang="0">
                    <a:pos x="0" y="44"/>
                  </a:cxn>
                  <a:cxn ang="0">
                    <a:pos x="119" y="0"/>
                  </a:cxn>
                  <a:cxn ang="0">
                    <a:pos x="124" y="16"/>
                  </a:cxn>
                  <a:cxn ang="0">
                    <a:pos x="5" y="59"/>
                  </a:cxn>
                </a:cxnLst>
                <a:rect l="0" t="0" r="r" b="b"/>
                <a:pathLst>
                  <a:path w="124" h="59">
                    <a:moveTo>
                      <a:pt x="5" y="59"/>
                    </a:moveTo>
                    <a:lnTo>
                      <a:pt x="0" y="44"/>
                    </a:lnTo>
                    <a:lnTo>
                      <a:pt x="119" y="0"/>
                    </a:lnTo>
                    <a:lnTo>
                      <a:pt x="124" y="16"/>
                    </a:lnTo>
                    <a:lnTo>
                      <a:pt x="5" y="59"/>
                    </a:lnTo>
                    <a:close/>
                  </a:path>
                </a:pathLst>
              </a:custGeom>
              <a:grpFill/>
              <a:ln w="9525">
                <a:noFill/>
                <a:round/>
              </a:ln>
            </p:spPr>
            <p:txBody>
              <a:bodyPr anchor="ctr"/>
              <a:lstStyle/>
              <a:p>
                <a:pPr algn="ctr"/>
              </a:p>
            </p:txBody>
          </p:sp>
          <p:sp>
            <p:nvSpPr>
              <p:cNvPr id="51" name="Rectangle 63"/>
              <p:cNvSpPr/>
              <p:nvPr/>
            </p:nvSpPr>
            <p:spPr bwMode="auto">
              <a:xfrm>
                <a:off x="5886593" y="3885774"/>
                <a:ext cx="324146" cy="41161"/>
              </a:xfrm>
              <a:prstGeom prst="rect">
                <a:avLst/>
              </a:prstGeom>
              <a:grpFill/>
              <a:ln w="9525">
                <a:noFill/>
                <a:miter lim="800000"/>
              </a:ln>
            </p:spPr>
            <p:txBody>
              <a:bodyPr anchor="ctr"/>
              <a:lstStyle/>
              <a:p>
                <a:pPr algn="ctr"/>
              </a:p>
            </p:txBody>
          </p:sp>
        </p:grpSp>
        <p:grpSp>
          <p:nvGrpSpPr>
            <p:cNvPr id="9" name="Group 64"/>
            <p:cNvGrpSpPr/>
            <p:nvPr/>
          </p:nvGrpSpPr>
          <p:grpSpPr>
            <a:xfrm>
              <a:off x="6552742" y="1841731"/>
              <a:ext cx="3569158" cy="1936226"/>
              <a:chOff x="698591" y="1317793"/>
              <a:chExt cx="3484720" cy="1890416"/>
            </a:xfrm>
          </p:grpSpPr>
          <p:sp>
            <p:nvSpPr>
              <p:cNvPr id="21" name="TextBox 65"/>
              <p:cNvSpPr txBox="1"/>
              <p:nvPr/>
            </p:nvSpPr>
            <p:spPr>
              <a:xfrm rot="517495">
                <a:off x="2533196" y="1317793"/>
                <a:ext cx="330401" cy="369967"/>
              </a:xfrm>
              <a:prstGeom prst="rect">
                <a:avLst/>
              </a:prstGeom>
              <a:noFill/>
            </p:spPr>
            <p:txBody>
              <a:bodyPr wrap="none">
                <a:normAutofit/>
              </a:bodyPr>
              <a:lstStyle/>
              <a:p>
                <a:pPr algn="ctr"/>
                <a:r>
                  <a:rPr lang="en-US" sz="1600" b="1" dirty="0">
                    <a:solidFill>
                      <a:schemeClr val="accent1"/>
                    </a:solidFill>
                  </a:rPr>
                  <a:t>06</a:t>
                </a:r>
                <a:endParaRPr lang="en-US" sz="1600" b="1" dirty="0">
                  <a:solidFill>
                    <a:schemeClr val="accent1"/>
                  </a:solidFill>
                </a:endParaRPr>
              </a:p>
            </p:txBody>
          </p:sp>
          <p:sp>
            <p:nvSpPr>
              <p:cNvPr id="22" name="TextBox 66"/>
              <p:cNvSpPr txBox="1"/>
              <p:nvPr/>
            </p:nvSpPr>
            <p:spPr>
              <a:xfrm rot="21096593">
                <a:off x="1990271" y="1327318"/>
                <a:ext cx="330401" cy="369967"/>
              </a:xfrm>
              <a:prstGeom prst="rect">
                <a:avLst/>
              </a:prstGeom>
              <a:noFill/>
            </p:spPr>
            <p:txBody>
              <a:bodyPr wrap="none">
                <a:normAutofit/>
              </a:bodyPr>
              <a:lstStyle/>
              <a:p>
                <a:pPr algn="ctr"/>
                <a:r>
                  <a:rPr lang="en-US" sz="1600" b="1">
                    <a:solidFill>
                      <a:schemeClr val="accent1"/>
                    </a:solidFill>
                  </a:rPr>
                  <a:t>05</a:t>
                </a:r>
                <a:endParaRPr lang="en-US" sz="1600" b="1">
                  <a:solidFill>
                    <a:schemeClr val="accent1"/>
                  </a:solidFill>
                </a:endParaRPr>
              </a:p>
            </p:txBody>
          </p:sp>
          <p:sp>
            <p:nvSpPr>
              <p:cNvPr id="23" name="TextBox 67"/>
              <p:cNvSpPr txBox="1"/>
              <p:nvPr/>
            </p:nvSpPr>
            <p:spPr>
              <a:xfrm rot="20003539">
                <a:off x="1494971" y="1489243"/>
                <a:ext cx="330401" cy="369967"/>
              </a:xfrm>
              <a:prstGeom prst="rect">
                <a:avLst/>
              </a:prstGeom>
              <a:noFill/>
            </p:spPr>
            <p:txBody>
              <a:bodyPr wrap="none">
                <a:normAutofit/>
              </a:bodyPr>
              <a:lstStyle/>
              <a:p>
                <a:pPr algn="ctr"/>
                <a:r>
                  <a:rPr lang="en-US" sz="1600" b="1">
                    <a:solidFill>
                      <a:schemeClr val="accent1"/>
                    </a:solidFill>
                  </a:rPr>
                  <a:t>04</a:t>
                </a:r>
                <a:endParaRPr lang="en-US" sz="1600" b="1">
                  <a:solidFill>
                    <a:schemeClr val="accent1"/>
                  </a:solidFill>
                </a:endParaRPr>
              </a:p>
            </p:txBody>
          </p:sp>
          <p:sp>
            <p:nvSpPr>
              <p:cNvPr id="24" name="TextBox 68"/>
              <p:cNvSpPr txBox="1"/>
              <p:nvPr/>
            </p:nvSpPr>
            <p:spPr>
              <a:xfrm rot="18638159">
                <a:off x="1074063" y="1843651"/>
                <a:ext cx="330401" cy="369967"/>
              </a:xfrm>
              <a:prstGeom prst="rect">
                <a:avLst/>
              </a:prstGeom>
              <a:noFill/>
            </p:spPr>
            <p:txBody>
              <a:bodyPr wrap="none">
                <a:normAutofit/>
              </a:bodyPr>
              <a:lstStyle/>
              <a:p>
                <a:pPr algn="ctr"/>
                <a:r>
                  <a:rPr lang="en-US" sz="1600" b="1">
                    <a:solidFill>
                      <a:schemeClr val="accent1"/>
                    </a:solidFill>
                  </a:rPr>
                  <a:t>03</a:t>
                </a:r>
                <a:endParaRPr lang="en-US" sz="1600" b="1">
                  <a:solidFill>
                    <a:schemeClr val="accent1"/>
                  </a:solidFill>
                </a:endParaRPr>
              </a:p>
            </p:txBody>
          </p:sp>
          <p:sp>
            <p:nvSpPr>
              <p:cNvPr id="25" name="TextBox 69"/>
              <p:cNvSpPr txBox="1"/>
              <p:nvPr/>
            </p:nvSpPr>
            <p:spPr>
              <a:xfrm rot="2961841" flipH="1">
                <a:off x="3461009" y="1843651"/>
                <a:ext cx="330401" cy="369967"/>
              </a:xfrm>
              <a:prstGeom prst="rect">
                <a:avLst/>
              </a:prstGeom>
              <a:noFill/>
            </p:spPr>
            <p:txBody>
              <a:bodyPr wrap="none">
                <a:normAutofit/>
              </a:bodyPr>
              <a:lstStyle/>
              <a:p>
                <a:pPr algn="ctr"/>
                <a:r>
                  <a:rPr lang="en-US" sz="1600" b="1">
                    <a:solidFill>
                      <a:schemeClr val="accent1"/>
                    </a:solidFill>
                  </a:rPr>
                  <a:t>08</a:t>
                </a:r>
                <a:endParaRPr lang="en-US" sz="1600" b="1">
                  <a:solidFill>
                    <a:schemeClr val="accent1"/>
                  </a:solidFill>
                </a:endParaRPr>
              </a:p>
            </p:txBody>
          </p:sp>
          <p:sp>
            <p:nvSpPr>
              <p:cNvPr id="26" name="TextBox 70"/>
              <p:cNvSpPr txBox="1"/>
              <p:nvPr/>
            </p:nvSpPr>
            <p:spPr>
              <a:xfrm rot="1795820" flipH="1">
                <a:off x="3045739" y="1498769"/>
                <a:ext cx="330401" cy="369967"/>
              </a:xfrm>
              <a:prstGeom prst="rect">
                <a:avLst/>
              </a:prstGeom>
              <a:noFill/>
            </p:spPr>
            <p:txBody>
              <a:bodyPr wrap="none">
                <a:normAutofit/>
              </a:bodyPr>
              <a:lstStyle/>
              <a:p>
                <a:pPr algn="ctr"/>
                <a:r>
                  <a:rPr lang="en-US" sz="1600" b="1">
                    <a:solidFill>
                      <a:schemeClr val="accent1"/>
                    </a:solidFill>
                  </a:rPr>
                  <a:t>07</a:t>
                </a:r>
                <a:endParaRPr lang="en-US" sz="1600" b="1">
                  <a:solidFill>
                    <a:schemeClr val="accent1"/>
                  </a:solidFill>
                </a:endParaRPr>
              </a:p>
            </p:txBody>
          </p:sp>
          <p:sp>
            <p:nvSpPr>
              <p:cNvPr id="27" name="TextBox 71"/>
              <p:cNvSpPr txBox="1"/>
              <p:nvPr/>
            </p:nvSpPr>
            <p:spPr>
              <a:xfrm rot="17180290">
                <a:off x="803534" y="2329389"/>
                <a:ext cx="330401" cy="369967"/>
              </a:xfrm>
              <a:prstGeom prst="rect">
                <a:avLst/>
              </a:prstGeom>
              <a:noFill/>
            </p:spPr>
            <p:txBody>
              <a:bodyPr wrap="none">
                <a:normAutofit/>
              </a:bodyPr>
              <a:lstStyle/>
              <a:p>
                <a:pPr algn="ctr"/>
                <a:r>
                  <a:rPr lang="en-US" sz="1600" b="1">
                    <a:solidFill>
                      <a:schemeClr val="accent1"/>
                    </a:solidFill>
                  </a:rPr>
                  <a:t>02</a:t>
                </a:r>
                <a:endParaRPr lang="en-US" sz="1600" b="1">
                  <a:solidFill>
                    <a:schemeClr val="accent1"/>
                  </a:solidFill>
                </a:endParaRPr>
              </a:p>
            </p:txBody>
          </p:sp>
          <p:sp>
            <p:nvSpPr>
              <p:cNvPr id="28" name="TextBox 72"/>
              <p:cNvSpPr txBox="1"/>
              <p:nvPr/>
            </p:nvSpPr>
            <p:spPr>
              <a:xfrm rot="16200000">
                <a:off x="718374" y="2858025"/>
                <a:ext cx="330401" cy="369967"/>
              </a:xfrm>
              <a:prstGeom prst="rect">
                <a:avLst/>
              </a:prstGeom>
              <a:noFill/>
            </p:spPr>
            <p:txBody>
              <a:bodyPr wrap="none">
                <a:normAutofit/>
              </a:bodyPr>
              <a:lstStyle/>
              <a:p>
                <a:pPr algn="ctr"/>
                <a:r>
                  <a:rPr lang="en-US" sz="1600" b="1">
                    <a:solidFill>
                      <a:schemeClr val="accent1"/>
                    </a:solidFill>
                  </a:rPr>
                  <a:t>01</a:t>
                </a:r>
                <a:endParaRPr lang="en-US" sz="1600" b="1">
                  <a:solidFill>
                    <a:schemeClr val="accent1"/>
                  </a:solidFill>
                </a:endParaRPr>
              </a:p>
            </p:txBody>
          </p:sp>
          <p:sp>
            <p:nvSpPr>
              <p:cNvPr id="29" name="TextBox 73"/>
              <p:cNvSpPr txBox="1"/>
              <p:nvPr/>
            </p:nvSpPr>
            <p:spPr>
              <a:xfrm rot="5400000" flipH="1">
                <a:off x="3833127" y="2858024"/>
                <a:ext cx="330401" cy="369967"/>
              </a:xfrm>
              <a:prstGeom prst="rect">
                <a:avLst/>
              </a:prstGeom>
              <a:noFill/>
            </p:spPr>
            <p:txBody>
              <a:bodyPr wrap="none">
                <a:normAutofit/>
              </a:bodyPr>
              <a:lstStyle/>
              <a:p>
                <a:pPr algn="ctr"/>
                <a:r>
                  <a:rPr lang="en-US" sz="1600" b="1">
                    <a:solidFill>
                      <a:schemeClr val="accent1"/>
                    </a:solidFill>
                  </a:rPr>
                  <a:t>10</a:t>
                </a:r>
                <a:endParaRPr lang="en-US" sz="1600" b="1">
                  <a:solidFill>
                    <a:schemeClr val="accent1"/>
                  </a:solidFill>
                </a:endParaRPr>
              </a:p>
            </p:txBody>
          </p:sp>
          <p:sp>
            <p:nvSpPr>
              <p:cNvPr id="30" name="TextBox 74"/>
              <p:cNvSpPr txBox="1"/>
              <p:nvPr/>
            </p:nvSpPr>
            <p:spPr>
              <a:xfrm rot="4419710" flipH="1">
                <a:off x="3747323" y="2329389"/>
                <a:ext cx="330401" cy="369967"/>
              </a:xfrm>
              <a:prstGeom prst="rect">
                <a:avLst/>
              </a:prstGeom>
              <a:noFill/>
            </p:spPr>
            <p:txBody>
              <a:bodyPr wrap="none">
                <a:normAutofit/>
              </a:bodyPr>
              <a:lstStyle/>
              <a:p>
                <a:pPr algn="ctr"/>
                <a:r>
                  <a:rPr lang="en-US" sz="1600" b="1">
                    <a:solidFill>
                      <a:schemeClr val="accent1"/>
                    </a:solidFill>
                  </a:rPr>
                  <a:t>09</a:t>
                </a:r>
                <a:endParaRPr lang="en-US" sz="1600" b="1">
                  <a:solidFill>
                    <a:schemeClr val="accent1"/>
                  </a:solidFill>
                </a:endParaRPr>
              </a:p>
            </p:txBody>
          </p:sp>
        </p:grpSp>
        <p:grpSp>
          <p:nvGrpSpPr>
            <p:cNvPr id="10" name="Group 75"/>
            <p:cNvGrpSpPr/>
            <p:nvPr/>
          </p:nvGrpSpPr>
          <p:grpSpPr>
            <a:xfrm rot="19549602">
              <a:off x="7733217" y="2681500"/>
              <a:ext cx="1202982" cy="1552513"/>
              <a:chOff x="1850091" y="2137698"/>
              <a:chExt cx="1174523" cy="1515784"/>
            </a:xfrm>
          </p:grpSpPr>
          <p:sp>
            <p:nvSpPr>
              <p:cNvPr id="18" name="Freeform: Shape 76"/>
              <p:cNvSpPr/>
              <p:nvPr/>
            </p:nvSpPr>
            <p:spPr bwMode="auto">
              <a:xfrm>
                <a:off x="2203913" y="2137698"/>
                <a:ext cx="466878" cy="406164"/>
              </a:xfrm>
              <a:custGeom>
                <a:avLst/>
                <a:gdLst/>
                <a:ahLst/>
                <a:cxnLst>
                  <a:cxn ang="0">
                    <a:pos x="0" y="194"/>
                  </a:cxn>
                  <a:cxn ang="0">
                    <a:pos x="111" y="0"/>
                  </a:cxn>
                  <a:cxn ang="0">
                    <a:pos x="223" y="194"/>
                  </a:cxn>
                  <a:cxn ang="0">
                    <a:pos x="0" y="194"/>
                  </a:cxn>
                </a:cxnLst>
                <a:rect l="0" t="0" r="r" b="b"/>
                <a:pathLst>
                  <a:path w="223" h="194">
                    <a:moveTo>
                      <a:pt x="0" y="194"/>
                    </a:moveTo>
                    <a:lnTo>
                      <a:pt x="111" y="0"/>
                    </a:lnTo>
                    <a:lnTo>
                      <a:pt x="223" y="194"/>
                    </a:lnTo>
                    <a:lnTo>
                      <a:pt x="0" y="194"/>
                    </a:lnTo>
                    <a:close/>
                  </a:path>
                </a:pathLst>
              </a:custGeom>
              <a:solidFill>
                <a:schemeClr val="accent1"/>
              </a:solidFill>
              <a:ln w="19050">
                <a:solidFill>
                  <a:schemeClr val="accent2"/>
                </a:solidFill>
                <a:round/>
              </a:ln>
            </p:spPr>
            <p:txBody>
              <a:bodyPr anchor="ctr"/>
              <a:lstStyle/>
              <a:p>
                <a:pPr algn="ctr"/>
              </a:p>
            </p:txBody>
          </p:sp>
          <p:sp>
            <p:nvSpPr>
              <p:cNvPr id="19" name="Oval 77"/>
              <p:cNvSpPr/>
              <p:nvPr/>
            </p:nvSpPr>
            <p:spPr bwMode="auto">
              <a:xfrm>
                <a:off x="1850091" y="2481052"/>
                <a:ext cx="1174523" cy="1172430"/>
              </a:xfrm>
              <a:prstGeom prst="ellipse">
                <a:avLst/>
              </a:prstGeom>
              <a:solidFill>
                <a:schemeClr val="accent2"/>
              </a:solidFill>
              <a:ln w="9525">
                <a:noFill/>
                <a:round/>
              </a:ln>
            </p:spPr>
            <p:txBody>
              <a:bodyPr anchor="ctr"/>
              <a:lstStyle/>
              <a:p>
                <a:pPr algn="ctr"/>
              </a:p>
            </p:txBody>
          </p:sp>
          <p:sp>
            <p:nvSpPr>
              <p:cNvPr id="20" name="Oval 78"/>
              <p:cNvSpPr/>
              <p:nvPr/>
            </p:nvSpPr>
            <p:spPr bwMode="auto">
              <a:xfrm>
                <a:off x="1998738" y="2627606"/>
                <a:ext cx="877229" cy="879322"/>
              </a:xfrm>
              <a:prstGeom prst="ellipse">
                <a:avLst/>
              </a:prstGeom>
              <a:solidFill>
                <a:schemeClr val="accent1">
                  <a:lumMod val="60000"/>
                  <a:lumOff val="40000"/>
                </a:schemeClr>
              </a:solidFill>
              <a:ln w="38100">
                <a:solidFill>
                  <a:schemeClr val="accent1">
                    <a:lumMod val="50000"/>
                  </a:schemeClr>
                </a:solidFill>
                <a:round/>
              </a:ln>
            </p:spPr>
            <p:txBody>
              <a:bodyPr anchor="ctr"/>
              <a:lstStyle/>
              <a:p>
                <a:pPr algn="ctr"/>
              </a:p>
            </p:txBody>
          </p:sp>
        </p:grpSp>
        <p:sp>
          <p:nvSpPr>
            <p:cNvPr id="11" name="Freeform: Shape 79"/>
            <p:cNvSpPr/>
            <p:nvPr/>
          </p:nvSpPr>
          <p:spPr bwMode="auto">
            <a:xfrm>
              <a:off x="8233898" y="3428500"/>
              <a:ext cx="373861" cy="376405"/>
            </a:xfrm>
            <a:custGeom>
              <a:avLst/>
              <a:gdLst/>
              <a:ahLst/>
              <a:cxnLst>
                <a:cxn ang="0">
                  <a:pos x="68" y="3"/>
                </a:cxn>
                <a:cxn ang="0">
                  <a:pos x="58" y="61"/>
                </a:cxn>
                <a:cxn ang="0">
                  <a:pos x="57" y="63"/>
                </a:cxn>
                <a:cxn ang="0">
                  <a:pos x="56" y="63"/>
                </a:cxn>
                <a:cxn ang="0">
                  <a:pos x="55" y="63"/>
                </a:cxn>
                <a:cxn ang="0">
                  <a:pos x="38" y="56"/>
                </a:cxn>
                <a:cxn ang="0">
                  <a:pos x="28" y="67"/>
                </a:cxn>
                <a:cxn ang="0">
                  <a:pos x="26" y="68"/>
                </a:cxn>
                <a:cxn ang="0">
                  <a:pos x="26" y="68"/>
                </a:cxn>
                <a:cxn ang="0">
                  <a:pos x="24" y="65"/>
                </a:cxn>
                <a:cxn ang="0">
                  <a:pos x="24" y="52"/>
                </a:cxn>
                <a:cxn ang="0">
                  <a:pos x="57" y="12"/>
                </a:cxn>
                <a:cxn ang="0">
                  <a:pos x="16" y="47"/>
                </a:cxn>
                <a:cxn ang="0">
                  <a:pos x="1" y="41"/>
                </a:cxn>
                <a:cxn ang="0">
                  <a:pos x="0" y="39"/>
                </a:cxn>
                <a:cxn ang="0">
                  <a:pos x="1" y="36"/>
                </a:cxn>
                <a:cxn ang="0">
                  <a:pos x="64" y="0"/>
                </a:cxn>
                <a:cxn ang="0">
                  <a:pos x="65" y="0"/>
                </a:cxn>
                <a:cxn ang="0">
                  <a:pos x="67" y="0"/>
                </a:cxn>
                <a:cxn ang="0">
                  <a:pos x="68" y="3"/>
                </a:cxn>
              </a:cxnLst>
              <a:rect l="0" t="0" r="r" b="b"/>
              <a:pathLst>
                <a:path w="68" h="68">
                  <a:moveTo>
                    <a:pt x="68" y="3"/>
                  </a:moveTo>
                  <a:cubicBezTo>
                    <a:pt x="58" y="61"/>
                    <a:pt x="58" y="61"/>
                    <a:pt x="58" y="61"/>
                  </a:cubicBezTo>
                  <a:cubicBezTo>
                    <a:pt x="58" y="62"/>
                    <a:pt x="57" y="62"/>
                    <a:pt x="57" y="63"/>
                  </a:cubicBezTo>
                  <a:cubicBezTo>
                    <a:pt x="56" y="63"/>
                    <a:pt x="56" y="63"/>
                    <a:pt x="56" y="63"/>
                  </a:cubicBezTo>
                  <a:cubicBezTo>
                    <a:pt x="55" y="63"/>
                    <a:pt x="55" y="63"/>
                    <a:pt x="55" y="63"/>
                  </a:cubicBezTo>
                  <a:cubicBezTo>
                    <a:pt x="38" y="56"/>
                    <a:pt x="38" y="56"/>
                    <a:pt x="38" y="56"/>
                  </a:cubicBezTo>
                  <a:cubicBezTo>
                    <a:pt x="28" y="67"/>
                    <a:pt x="28" y="67"/>
                    <a:pt x="28" y="67"/>
                  </a:cubicBezTo>
                  <a:cubicBezTo>
                    <a:pt x="28" y="67"/>
                    <a:pt x="27" y="68"/>
                    <a:pt x="26" y="68"/>
                  </a:cubicBezTo>
                  <a:cubicBezTo>
                    <a:pt x="26" y="68"/>
                    <a:pt x="26" y="68"/>
                    <a:pt x="26" y="68"/>
                  </a:cubicBezTo>
                  <a:cubicBezTo>
                    <a:pt x="25" y="67"/>
                    <a:pt x="24" y="66"/>
                    <a:pt x="24" y="65"/>
                  </a:cubicBezTo>
                  <a:cubicBezTo>
                    <a:pt x="24" y="52"/>
                    <a:pt x="24" y="52"/>
                    <a:pt x="24" y="52"/>
                  </a:cubicBezTo>
                  <a:cubicBezTo>
                    <a:pt x="57" y="12"/>
                    <a:pt x="57" y="12"/>
                    <a:pt x="57" y="12"/>
                  </a:cubicBezTo>
                  <a:cubicBezTo>
                    <a:pt x="16" y="47"/>
                    <a:pt x="16" y="47"/>
                    <a:pt x="16" y="47"/>
                  </a:cubicBezTo>
                  <a:cubicBezTo>
                    <a:pt x="1" y="41"/>
                    <a:pt x="1" y="41"/>
                    <a:pt x="1" y="41"/>
                  </a:cubicBezTo>
                  <a:cubicBezTo>
                    <a:pt x="0" y="40"/>
                    <a:pt x="0" y="40"/>
                    <a:pt x="0" y="39"/>
                  </a:cubicBezTo>
                  <a:cubicBezTo>
                    <a:pt x="0" y="38"/>
                    <a:pt x="0" y="37"/>
                    <a:pt x="1" y="36"/>
                  </a:cubicBezTo>
                  <a:cubicBezTo>
                    <a:pt x="64" y="0"/>
                    <a:pt x="64" y="0"/>
                    <a:pt x="64" y="0"/>
                  </a:cubicBezTo>
                  <a:cubicBezTo>
                    <a:pt x="65" y="0"/>
                    <a:pt x="65" y="0"/>
                    <a:pt x="65" y="0"/>
                  </a:cubicBezTo>
                  <a:cubicBezTo>
                    <a:pt x="66" y="0"/>
                    <a:pt x="66" y="0"/>
                    <a:pt x="67" y="0"/>
                  </a:cubicBezTo>
                  <a:cubicBezTo>
                    <a:pt x="68" y="1"/>
                    <a:pt x="68" y="2"/>
                    <a:pt x="68" y="3"/>
                  </a:cubicBezTo>
                  <a:close/>
                </a:path>
              </a:pathLst>
            </a:custGeom>
            <a:solidFill>
              <a:schemeClr val="accent1">
                <a:lumMod val="50000"/>
              </a:schemeClr>
            </a:solidFill>
            <a:ln w="9525">
              <a:noFill/>
              <a:round/>
            </a:ln>
          </p:spPr>
          <p:txBody>
            <a:bodyPr anchor="ctr"/>
            <a:lstStyle/>
            <a:p>
              <a:pPr algn="ctr"/>
            </a:p>
          </p:txBody>
        </p:sp>
      </p:grpSp>
      <p:grpSp>
        <p:nvGrpSpPr>
          <p:cNvPr id="86" name="组合 85"/>
          <p:cNvGrpSpPr/>
          <p:nvPr/>
        </p:nvGrpSpPr>
        <p:grpSpPr>
          <a:xfrm>
            <a:off x="1" y="0"/>
            <a:ext cx="2095501" cy="1504951"/>
            <a:chOff x="1" y="0"/>
            <a:chExt cx="2095501" cy="1504951"/>
          </a:xfrm>
        </p:grpSpPr>
        <p:pic>
          <p:nvPicPr>
            <p:cNvPr id="87" name="图片 86"/>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88" name="图片 87"/>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89" name="组合 88"/>
          <p:cNvGrpSpPr/>
          <p:nvPr/>
        </p:nvGrpSpPr>
        <p:grpSpPr>
          <a:xfrm>
            <a:off x="1934256" y="527597"/>
            <a:ext cx="6057900" cy="666561"/>
            <a:chOff x="1524000" y="464431"/>
            <a:chExt cx="6057900" cy="666561"/>
          </a:xfrm>
        </p:grpSpPr>
        <p:sp>
          <p:nvSpPr>
            <p:cNvPr id="90" name="文本框 89"/>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91" name="文本框 90"/>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92" name="组合 91"/>
          <p:cNvGrpSpPr/>
          <p:nvPr/>
        </p:nvGrpSpPr>
        <p:grpSpPr>
          <a:xfrm>
            <a:off x="2103095" y="4349704"/>
            <a:ext cx="3433572" cy="1220554"/>
            <a:chOff x="1520920" y="3325188"/>
            <a:chExt cx="3433572" cy="1220554"/>
          </a:xfrm>
        </p:grpSpPr>
        <p:sp>
          <p:nvSpPr>
            <p:cNvPr id="93" name="矩形 92"/>
            <p:cNvSpPr/>
            <p:nvPr/>
          </p:nvSpPr>
          <p:spPr>
            <a:xfrm>
              <a:off x="1520920" y="3677812"/>
              <a:ext cx="3433572"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94" name="矩形 93"/>
            <p:cNvSpPr/>
            <p:nvPr/>
          </p:nvSpPr>
          <p:spPr>
            <a:xfrm>
              <a:off x="2116718" y="3325188"/>
              <a:ext cx="2241974" cy="424732"/>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95" name="组合 94"/>
          <p:cNvGrpSpPr/>
          <p:nvPr/>
        </p:nvGrpSpPr>
        <p:grpSpPr>
          <a:xfrm>
            <a:off x="6716689" y="4349704"/>
            <a:ext cx="3433572" cy="1220554"/>
            <a:chOff x="1520920" y="3325188"/>
            <a:chExt cx="3433572" cy="1220554"/>
          </a:xfrm>
        </p:grpSpPr>
        <p:sp>
          <p:nvSpPr>
            <p:cNvPr id="96" name="矩形 95"/>
            <p:cNvSpPr/>
            <p:nvPr/>
          </p:nvSpPr>
          <p:spPr>
            <a:xfrm>
              <a:off x="1520920" y="3677812"/>
              <a:ext cx="3433572"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97" name="矩形 96"/>
            <p:cNvSpPr/>
            <p:nvPr/>
          </p:nvSpPr>
          <p:spPr>
            <a:xfrm>
              <a:off x="2116718" y="3325188"/>
              <a:ext cx="2241974" cy="424732"/>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86"/>
                                        </p:tgtEl>
                                        <p:attrNameLst>
                                          <p:attrName>style.visibility</p:attrName>
                                        </p:attrNameLst>
                                      </p:cBhvr>
                                      <p:to>
                                        <p:strVal val="visible"/>
                                      </p:to>
                                    </p:set>
                                    <p:anim calcmode="lin" valueType="num">
                                      <p:cBhvr additive="base">
                                        <p:cTn id="7" dur="500" fill="hold"/>
                                        <p:tgtEl>
                                          <p:spTgt spid="86"/>
                                        </p:tgtEl>
                                        <p:attrNameLst>
                                          <p:attrName>ppt_x</p:attrName>
                                        </p:attrNameLst>
                                      </p:cBhvr>
                                      <p:tavLst>
                                        <p:tav tm="0">
                                          <p:val>
                                            <p:strVal val="0-#ppt_w/2"/>
                                          </p:val>
                                        </p:tav>
                                        <p:tav tm="100000">
                                          <p:val>
                                            <p:strVal val="#ppt_x"/>
                                          </p:val>
                                        </p:tav>
                                      </p:tavLst>
                                    </p:anim>
                                    <p:anim calcmode="lin" valueType="num">
                                      <p:cBhvr additive="base">
                                        <p:cTn id="8" dur="500" fill="hold"/>
                                        <p:tgtEl>
                                          <p:spTgt spid="86"/>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89"/>
                                        </p:tgtEl>
                                        <p:attrNameLst>
                                          <p:attrName>style.visibility</p:attrName>
                                        </p:attrNameLst>
                                      </p:cBhvr>
                                      <p:to>
                                        <p:strVal val="visible"/>
                                      </p:to>
                                    </p:set>
                                    <p:anim calcmode="lin" valueType="num">
                                      <p:cBhvr additive="base">
                                        <p:cTn id="12" dur="500"/>
                                        <p:tgtEl>
                                          <p:spTgt spid="89"/>
                                        </p:tgtEl>
                                        <p:attrNameLst>
                                          <p:attrName>ppt_x</p:attrName>
                                        </p:attrNameLst>
                                      </p:cBhvr>
                                      <p:tavLst>
                                        <p:tav tm="0">
                                          <p:val>
                                            <p:strVal val="#ppt_x-#ppt_w*1.125000"/>
                                          </p:val>
                                        </p:tav>
                                        <p:tav tm="100000">
                                          <p:val>
                                            <p:strVal val="#ppt_x"/>
                                          </p:val>
                                        </p:tav>
                                      </p:tavLst>
                                    </p:anim>
                                    <p:animEffect transition="in" filter="wipe(right)">
                                      <p:cBhvr>
                                        <p:cTn id="13" dur="500"/>
                                        <p:tgtEl>
                                          <p:spTgt spid="89"/>
                                        </p:tgtEl>
                                      </p:cBhvr>
                                    </p:animEffect>
                                  </p:childTnLst>
                                </p:cTn>
                              </p:par>
                            </p:childTnLst>
                          </p:cTn>
                        </p:par>
                        <p:par>
                          <p:cTn id="14" fill="hold">
                            <p:stCondLst>
                              <p:cond delay="1000"/>
                            </p:stCondLst>
                            <p:childTnLst>
                              <p:par>
                                <p:cTn id="15" presetID="42" presetClass="entr" presetSubtype="0" fill="hold" nodeType="afterEffect">
                                  <p:stCondLst>
                                    <p:cond delay="0"/>
                                  </p:stCondLst>
                                  <p:childTnLst>
                                    <p:set>
                                      <p:cBhvr>
                                        <p:cTn id="16" dur="1" fill="hold">
                                          <p:stCondLst>
                                            <p:cond delay="0"/>
                                          </p:stCondLst>
                                        </p:cTn>
                                        <p:tgtEl>
                                          <p:spTgt spid="98"/>
                                        </p:tgtEl>
                                        <p:attrNameLst>
                                          <p:attrName>style.visibility</p:attrName>
                                        </p:attrNameLst>
                                      </p:cBhvr>
                                      <p:to>
                                        <p:strVal val="visible"/>
                                      </p:to>
                                    </p:set>
                                    <p:animEffect transition="in" filter="fade">
                                      <p:cBhvr>
                                        <p:cTn id="17" dur="1000"/>
                                        <p:tgtEl>
                                          <p:spTgt spid="98"/>
                                        </p:tgtEl>
                                      </p:cBhvr>
                                    </p:animEffect>
                                    <p:anim calcmode="lin" valueType="num">
                                      <p:cBhvr>
                                        <p:cTn id="18" dur="1000" fill="hold"/>
                                        <p:tgtEl>
                                          <p:spTgt spid="98"/>
                                        </p:tgtEl>
                                        <p:attrNameLst>
                                          <p:attrName>ppt_x</p:attrName>
                                        </p:attrNameLst>
                                      </p:cBhvr>
                                      <p:tavLst>
                                        <p:tav tm="0">
                                          <p:val>
                                            <p:strVal val="#ppt_x"/>
                                          </p:val>
                                        </p:tav>
                                        <p:tav tm="100000">
                                          <p:val>
                                            <p:strVal val="#ppt_x"/>
                                          </p:val>
                                        </p:tav>
                                      </p:tavLst>
                                    </p:anim>
                                    <p:anim calcmode="lin" valueType="num">
                                      <p:cBhvr>
                                        <p:cTn id="19" dur="1000" fill="hold"/>
                                        <p:tgtEl>
                                          <p:spTgt spid="98"/>
                                        </p:tgtEl>
                                        <p:attrNameLst>
                                          <p:attrName>ppt_y</p:attrName>
                                        </p:attrNameLst>
                                      </p:cBhvr>
                                      <p:tavLst>
                                        <p:tav tm="0">
                                          <p:val>
                                            <p:strVal val="#ppt_y+.1"/>
                                          </p:val>
                                        </p:tav>
                                        <p:tav tm="100000">
                                          <p:val>
                                            <p:strVal val="#ppt_y"/>
                                          </p:val>
                                        </p:tav>
                                      </p:tavLst>
                                    </p:anim>
                                  </p:childTnLst>
                                </p:cTn>
                              </p:par>
                            </p:childTnLst>
                          </p:cTn>
                        </p:par>
                        <p:par>
                          <p:cTn id="20" fill="hold">
                            <p:stCondLst>
                              <p:cond delay="2000"/>
                            </p:stCondLst>
                            <p:childTnLst>
                              <p:par>
                                <p:cTn id="21" presetID="53" presetClass="entr" presetSubtype="16" fill="hold" nodeType="afterEffect">
                                  <p:stCondLst>
                                    <p:cond delay="0"/>
                                  </p:stCondLst>
                                  <p:childTnLst>
                                    <p:set>
                                      <p:cBhvr>
                                        <p:cTn id="22" dur="1" fill="hold">
                                          <p:stCondLst>
                                            <p:cond delay="0"/>
                                          </p:stCondLst>
                                        </p:cTn>
                                        <p:tgtEl>
                                          <p:spTgt spid="92"/>
                                        </p:tgtEl>
                                        <p:attrNameLst>
                                          <p:attrName>style.visibility</p:attrName>
                                        </p:attrNameLst>
                                      </p:cBhvr>
                                      <p:to>
                                        <p:strVal val="visible"/>
                                      </p:to>
                                    </p:set>
                                    <p:anim calcmode="lin" valueType="num">
                                      <p:cBhvr>
                                        <p:cTn id="23" dur="500" fill="hold"/>
                                        <p:tgtEl>
                                          <p:spTgt spid="92"/>
                                        </p:tgtEl>
                                        <p:attrNameLst>
                                          <p:attrName>ppt_w</p:attrName>
                                        </p:attrNameLst>
                                      </p:cBhvr>
                                      <p:tavLst>
                                        <p:tav tm="0">
                                          <p:val>
                                            <p:fltVal val="0"/>
                                          </p:val>
                                        </p:tav>
                                        <p:tav tm="100000">
                                          <p:val>
                                            <p:strVal val="#ppt_w"/>
                                          </p:val>
                                        </p:tav>
                                      </p:tavLst>
                                    </p:anim>
                                    <p:anim calcmode="lin" valueType="num">
                                      <p:cBhvr>
                                        <p:cTn id="24" dur="500" fill="hold"/>
                                        <p:tgtEl>
                                          <p:spTgt spid="92"/>
                                        </p:tgtEl>
                                        <p:attrNameLst>
                                          <p:attrName>ppt_h</p:attrName>
                                        </p:attrNameLst>
                                      </p:cBhvr>
                                      <p:tavLst>
                                        <p:tav tm="0">
                                          <p:val>
                                            <p:fltVal val="0"/>
                                          </p:val>
                                        </p:tav>
                                        <p:tav tm="100000">
                                          <p:val>
                                            <p:strVal val="#ppt_h"/>
                                          </p:val>
                                        </p:tav>
                                      </p:tavLst>
                                    </p:anim>
                                    <p:animEffect transition="in" filter="fade">
                                      <p:cBhvr>
                                        <p:cTn id="25" dur="500"/>
                                        <p:tgtEl>
                                          <p:spTgt spid="92"/>
                                        </p:tgtEl>
                                      </p:cBhvr>
                                    </p:animEffect>
                                  </p:childTnLst>
                                </p:cTn>
                              </p:par>
                            </p:childTnLst>
                          </p:cTn>
                        </p:par>
                        <p:par>
                          <p:cTn id="26" fill="hold">
                            <p:stCondLst>
                              <p:cond delay="2500"/>
                            </p:stCondLst>
                            <p:childTnLst>
                              <p:par>
                                <p:cTn id="27" presetID="42" presetClass="entr" presetSubtype="0" fill="hold" nodeType="afterEffect">
                                  <p:stCondLst>
                                    <p:cond delay="0"/>
                                  </p:stCondLst>
                                  <p:childTnLst>
                                    <p:set>
                                      <p:cBhvr>
                                        <p:cTn id="28" dur="1" fill="hold">
                                          <p:stCondLst>
                                            <p:cond delay="0"/>
                                          </p:stCondLst>
                                        </p:cTn>
                                        <p:tgtEl>
                                          <p:spTgt spid="99"/>
                                        </p:tgtEl>
                                        <p:attrNameLst>
                                          <p:attrName>style.visibility</p:attrName>
                                        </p:attrNameLst>
                                      </p:cBhvr>
                                      <p:to>
                                        <p:strVal val="visible"/>
                                      </p:to>
                                    </p:set>
                                    <p:animEffect transition="in" filter="fade">
                                      <p:cBhvr>
                                        <p:cTn id="29" dur="1000"/>
                                        <p:tgtEl>
                                          <p:spTgt spid="99"/>
                                        </p:tgtEl>
                                      </p:cBhvr>
                                    </p:animEffect>
                                    <p:anim calcmode="lin" valueType="num">
                                      <p:cBhvr>
                                        <p:cTn id="30" dur="1000" fill="hold"/>
                                        <p:tgtEl>
                                          <p:spTgt spid="99"/>
                                        </p:tgtEl>
                                        <p:attrNameLst>
                                          <p:attrName>ppt_x</p:attrName>
                                        </p:attrNameLst>
                                      </p:cBhvr>
                                      <p:tavLst>
                                        <p:tav tm="0">
                                          <p:val>
                                            <p:strVal val="#ppt_x"/>
                                          </p:val>
                                        </p:tav>
                                        <p:tav tm="100000">
                                          <p:val>
                                            <p:strVal val="#ppt_x"/>
                                          </p:val>
                                        </p:tav>
                                      </p:tavLst>
                                    </p:anim>
                                    <p:anim calcmode="lin" valueType="num">
                                      <p:cBhvr>
                                        <p:cTn id="31" dur="1000" fill="hold"/>
                                        <p:tgtEl>
                                          <p:spTgt spid="99"/>
                                        </p:tgtEl>
                                        <p:attrNameLst>
                                          <p:attrName>ppt_y</p:attrName>
                                        </p:attrNameLst>
                                      </p:cBhvr>
                                      <p:tavLst>
                                        <p:tav tm="0">
                                          <p:val>
                                            <p:strVal val="#ppt_y+.1"/>
                                          </p:val>
                                        </p:tav>
                                        <p:tav tm="100000">
                                          <p:val>
                                            <p:strVal val="#ppt_y"/>
                                          </p:val>
                                        </p:tav>
                                      </p:tavLst>
                                    </p:anim>
                                  </p:childTnLst>
                                </p:cTn>
                              </p:par>
                            </p:childTnLst>
                          </p:cTn>
                        </p:par>
                        <p:par>
                          <p:cTn id="32" fill="hold">
                            <p:stCondLst>
                              <p:cond delay="3500"/>
                            </p:stCondLst>
                            <p:childTnLst>
                              <p:par>
                                <p:cTn id="33" presetID="53" presetClass="entr" presetSubtype="16" fill="hold" nodeType="afterEffect">
                                  <p:stCondLst>
                                    <p:cond delay="0"/>
                                  </p:stCondLst>
                                  <p:childTnLst>
                                    <p:set>
                                      <p:cBhvr>
                                        <p:cTn id="34" dur="1" fill="hold">
                                          <p:stCondLst>
                                            <p:cond delay="0"/>
                                          </p:stCondLst>
                                        </p:cTn>
                                        <p:tgtEl>
                                          <p:spTgt spid="95"/>
                                        </p:tgtEl>
                                        <p:attrNameLst>
                                          <p:attrName>style.visibility</p:attrName>
                                        </p:attrNameLst>
                                      </p:cBhvr>
                                      <p:to>
                                        <p:strVal val="visible"/>
                                      </p:to>
                                    </p:set>
                                    <p:anim calcmode="lin" valueType="num">
                                      <p:cBhvr>
                                        <p:cTn id="35" dur="500" fill="hold"/>
                                        <p:tgtEl>
                                          <p:spTgt spid="95"/>
                                        </p:tgtEl>
                                        <p:attrNameLst>
                                          <p:attrName>ppt_w</p:attrName>
                                        </p:attrNameLst>
                                      </p:cBhvr>
                                      <p:tavLst>
                                        <p:tav tm="0">
                                          <p:val>
                                            <p:fltVal val="0"/>
                                          </p:val>
                                        </p:tav>
                                        <p:tav tm="100000">
                                          <p:val>
                                            <p:strVal val="#ppt_w"/>
                                          </p:val>
                                        </p:tav>
                                      </p:tavLst>
                                    </p:anim>
                                    <p:anim calcmode="lin" valueType="num">
                                      <p:cBhvr>
                                        <p:cTn id="36" dur="500" fill="hold"/>
                                        <p:tgtEl>
                                          <p:spTgt spid="95"/>
                                        </p:tgtEl>
                                        <p:attrNameLst>
                                          <p:attrName>ppt_h</p:attrName>
                                        </p:attrNameLst>
                                      </p:cBhvr>
                                      <p:tavLst>
                                        <p:tav tm="0">
                                          <p:val>
                                            <p:fltVal val="0"/>
                                          </p:val>
                                        </p:tav>
                                        <p:tav tm="100000">
                                          <p:val>
                                            <p:strVal val="#ppt_h"/>
                                          </p:val>
                                        </p:tav>
                                      </p:tavLst>
                                    </p:anim>
                                    <p:animEffect transition="in" filter="fade">
                                      <p:cBhvr>
                                        <p:cTn id="37" dur="500"/>
                                        <p:tgtEl>
                                          <p:spTgt spid="9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8882031e-cfd2-4dc2-89d5-002e1df527c7"/>
          <p:cNvGrpSpPr>
            <a:grpSpLocks noChangeAspect="1"/>
          </p:cNvGrpSpPr>
          <p:nvPr/>
        </p:nvGrpSpPr>
        <p:grpSpPr>
          <a:xfrm>
            <a:off x="2000798" y="1984089"/>
            <a:ext cx="8147899" cy="2566144"/>
            <a:chOff x="2000798" y="1984089"/>
            <a:chExt cx="8147899" cy="2566144"/>
          </a:xfrm>
        </p:grpSpPr>
        <p:sp>
          <p:nvSpPr>
            <p:cNvPr id="4" name="TextBox 3"/>
            <p:cNvSpPr txBox="1"/>
            <p:nvPr/>
          </p:nvSpPr>
          <p:spPr bwMode="auto">
            <a:xfrm flipH="1">
              <a:off x="2297477" y="4051635"/>
              <a:ext cx="671659" cy="498598"/>
            </a:xfrm>
            <a:prstGeom prst="rect">
              <a:avLst/>
            </a:prstGeom>
            <a:noFill/>
            <a:effectLst/>
            <a:scene3d>
              <a:camera prst="orthographicFront">
                <a:rot lat="0" lon="0" rev="0"/>
              </a:camera>
              <a:lightRig rig="threePt" dir="t"/>
            </a:scene3d>
            <a:sp3d prstMaterial="matte">
              <a:bevelT w="1270" h="1270"/>
            </a:sp3d>
          </p:spPr>
          <p:txBody>
            <a:bodyPr wrap="none" lIns="0" tIns="0" rIns="0" bIns="0">
              <a:normAutofit lnSpcReduction="10000"/>
              <a:sp3d extrusionH="57150">
                <a:bevelT w="1270" h="1270"/>
              </a:sp3d>
            </a:bodyPr>
            <a:lstStyle/>
            <a:p>
              <a:pPr>
                <a:spcBef>
                  <a:spcPct val="0"/>
                </a:spcBef>
                <a:buClr>
                  <a:prstClr val="white"/>
                </a:buClr>
                <a:tabLst>
                  <a:tab pos="177800" algn="l"/>
                  <a:tab pos="803275" algn="l"/>
                </a:tabLst>
                <a:defRPr/>
              </a:pPr>
              <a:r>
                <a:rPr lang="en-US" altLang="ko-KR" sz="3600" dirty="0">
                  <a:solidFill>
                    <a:schemeClr val="accent1"/>
                  </a:solidFill>
                  <a:latin typeface="Impact" panose="020B0806030902050204" pitchFamily="34" charset="0"/>
                </a:rPr>
                <a:t>80%</a:t>
              </a:r>
              <a:endParaRPr lang="en-US" altLang="ko-KR" sz="3600" dirty="0">
                <a:solidFill>
                  <a:schemeClr val="accent1"/>
                </a:solidFill>
                <a:latin typeface="Impact" panose="020B0806030902050204" pitchFamily="34" charset="0"/>
              </a:endParaRPr>
            </a:p>
          </p:txBody>
        </p:sp>
        <p:sp>
          <p:nvSpPr>
            <p:cNvPr id="5" name="TextBox 6"/>
            <p:cNvSpPr txBox="1"/>
            <p:nvPr/>
          </p:nvSpPr>
          <p:spPr bwMode="auto">
            <a:xfrm flipH="1">
              <a:off x="4516279" y="4051635"/>
              <a:ext cx="676467" cy="498598"/>
            </a:xfrm>
            <a:prstGeom prst="rect">
              <a:avLst/>
            </a:prstGeom>
            <a:noFill/>
            <a:effectLst/>
            <a:scene3d>
              <a:camera prst="orthographicFront">
                <a:rot lat="0" lon="0" rev="0"/>
              </a:camera>
              <a:lightRig rig="threePt" dir="t"/>
            </a:scene3d>
            <a:sp3d prstMaterial="matte">
              <a:bevelT w="1270" h="1270"/>
            </a:sp3d>
          </p:spPr>
          <p:txBody>
            <a:bodyPr wrap="none" lIns="0" tIns="0" rIns="0" bIns="0">
              <a:normAutofit lnSpcReduction="10000"/>
              <a:sp3d extrusionH="57150">
                <a:bevelT w="1270" h="1270"/>
              </a:sp3d>
            </a:bodyPr>
            <a:lstStyle/>
            <a:p>
              <a:pPr>
                <a:spcBef>
                  <a:spcPct val="0"/>
                </a:spcBef>
                <a:buClr>
                  <a:prstClr val="white"/>
                </a:buClr>
                <a:tabLst>
                  <a:tab pos="177800" algn="l"/>
                  <a:tab pos="803275" algn="l"/>
                </a:tabLst>
                <a:defRPr/>
              </a:pPr>
              <a:r>
                <a:rPr lang="en-US" altLang="ko-KR" sz="3600" dirty="0">
                  <a:solidFill>
                    <a:schemeClr val="accent2"/>
                  </a:solidFill>
                  <a:latin typeface="Impact" panose="020B0806030902050204" pitchFamily="34" charset="0"/>
                </a:rPr>
                <a:t>95%</a:t>
              </a:r>
              <a:endParaRPr lang="en-US" altLang="ko-KR" sz="3600" dirty="0">
                <a:solidFill>
                  <a:schemeClr val="accent2"/>
                </a:solidFill>
                <a:latin typeface="Impact" panose="020B0806030902050204" pitchFamily="34" charset="0"/>
              </a:endParaRPr>
            </a:p>
          </p:txBody>
        </p:sp>
        <p:sp>
          <p:nvSpPr>
            <p:cNvPr id="6" name="TextBox 9"/>
            <p:cNvSpPr txBox="1"/>
            <p:nvPr/>
          </p:nvSpPr>
          <p:spPr bwMode="auto">
            <a:xfrm flipH="1">
              <a:off x="6790462" y="4051635"/>
              <a:ext cx="674865" cy="498598"/>
            </a:xfrm>
            <a:prstGeom prst="rect">
              <a:avLst/>
            </a:prstGeom>
            <a:noFill/>
            <a:effectLst/>
            <a:scene3d>
              <a:camera prst="orthographicFront">
                <a:rot lat="0" lon="0" rev="0"/>
              </a:camera>
              <a:lightRig rig="threePt" dir="t"/>
            </a:scene3d>
            <a:sp3d prstMaterial="matte">
              <a:bevelT w="1270" h="1270"/>
            </a:sp3d>
          </p:spPr>
          <p:txBody>
            <a:bodyPr wrap="none" lIns="0" tIns="0" rIns="0" bIns="0">
              <a:normAutofit lnSpcReduction="10000"/>
              <a:sp3d extrusionH="57150">
                <a:bevelT w="1270" h="1270"/>
              </a:sp3d>
            </a:bodyPr>
            <a:lstStyle/>
            <a:p>
              <a:pPr>
                <a:spcBef>
                  <a:spcPct val="0"/>
                </a:spcBef>
                <a:buClr>
                  <a:prstClr val="white"/>
                </a:buClr>
                <a:tabLst>
                  <a:tab pos="177800" algn="l"/>
                  <a:tab pos="803275" algn="l"/>
                </a:tabLst>
                <a:defRPr/>
              </a:pPr>
              <a:r>
                <a:rPr lang="en-US" altLang="ko-KR" sz="3600" dirty="0">
                  <a:solidFill>
                    <a:schemeClr val="accent3"/>
                  </a:solidFill>
                  <a:latin typeface="Impact" panose="020B0806030902050204" pitchFamily="34" charset="0"/>
                </a:rPr>
                <a:t>90%</a:t>
              </a:r>
              <a:endParaRPr lang="en-US" altLang="ko-KR" sz="3600" dirty="0">
                <a:solidFill>
                  <a:schemeClr val="accent3"/>
                </a:solidFill>
                <a:latin typeface="Impact" panose="020B0806030902050204" pitchFamily="34" charset="0"/>
              </a:endParaRPr>
            </a:p>
          </p:txBody>
        </p:sp>
        <p:sp>
          <p:nvSpPr>
            <p:cNvPr id="7" name="TextBox 12"/>
            <p:cNvSpPr txBox="1"/>
            <p:nvPr/>
          </p:nvSpPr>
          <p:spPr bwMode="auto">
            <a:xfrm flipH="1">
              <a:off x="9065370" y="4051635"/>
              <a:ext cx="605935" cy="498598"/>
            </a:xfrm>
            <a:prstGeom prst="rect">
              <a:avLst/>
            </a:prstGeom>
            <a:noFill/>
            <a:effectLst/>
            <a:scene3d>
              <a:camera prst="orthographicFront">
                <a:rot lat="0" lon="0" rev="0"/>
              </a:camera>
              <a:lightRig rig="threePt" dir="t"/>
            </a:scene3d>
            <a:sp3d prstMaterial="matte">
              <a:bevelT w="1270" h="1270"/>
            </a:sp3d>
          </p:spPr>
          <p:txBody>
            <a:bodyPr wrap="none" lIns="0" tIns="0" rIns="0" bIns="0">
              <a:normAutofit lnSpcReduction="10000"/>
              <a:sp3d extrusionH="57150">
                <a:bevelT w="1270" h="1270"/>
              </a:sp3d>
            </a:bodyPr>
            <a:lstStyle/>
            <a:p>
              <a:pPr>
                <a:spcBef>
                  <a:spcPct val="0"/>
                </a:spcBef>
                <a:buClr>
                  <a:prstClr val="white"/>
                </a:buClr>
                <a:tabLst>
                  <a:tab pos="177800" algn="l"/>
                  <a:tab pos="803275" algn="l"/>
                </a:tabLst>
                <a:defRPr/>
              </a:pPr>
              <a:r>
                <a:rPr lang="en-US" altLang="ko-KR" sz="3600" dirty="0">
                  <a:solidFill>
                    <a:schemeClr val="accent4"/>
                  </a:solidFill>
                  <a:latin typeface="Impact" panose="020B0806030902050204" pitchFamily="34" charset="0"/>
                </a:rPr>
                <a:t>70%</a:t>
              </a:r>
              <a:endParaRPr lang="en-US" altLang="ko-KR" sz="3600" dirty="0">
                <a:solidFill>
                  <a:schemeClr val="accent4"/>
                </a:solidFill>
                <a:latin typeface="Impact" panose="020B0806030902050204" pitchFamily="34" charset="0"/>
              </a:endParaRPr>
            </a:p>
          </p:txBody>
        </p:sp>
        <p:sp>
          <p:nvSpPr>
            <p:cNvPr id="8" name="Freeform: Shape 13"/>
            <p:cNvSpPr/>
            <p:nvPr/>
          </p:nvSpPr>
          <p:spPr bwMode="auto">
            <a:xfrm>
              <a:off x="2000798" y="1988840"/>
              <a:ext cx="1975127" cy="1757773"/>
            </a:xfrm>
            <a:custGeom>
              <a:avLst/>
              <a:gdLst>
                <a:gd name="T0" fmla="*/ 0 w 1531"/>
                <a:gd name="T1" fmla="*/ 100 h 1395"/>
                <a:gd name="T2" fmla="*/ 0 w 1531"/>
                <a:gd name="T3" fmla="*/ 1309 h 1395"/>
                <a:gd name="T4" fmla="*/ 1531 w 1531"/>
                <a:gd name="T5" fmla="*/ 1395 h 1395"/>
                <a:gd name="T6" fmla="*/ 1531 w 1531"/>
                <a:gd name="T7" fmla="*/ 0 h 1395"/>
                <a:gd name="T8" fmla="*/ 0 w 1531"/>
                <a:gd name="T9" fmla="*/ 100 h 1395"/>
              </a:gdLst>
              <a:ahLst/>
              <a:cxnLst>
                <a:cxn ang="0">
                  <a:pos x="T0" y="T1"/>
                </a:cxn>
                <a:cxn ang="0">
                  <a:pos x="T2" y="T3"/>
                </a:cxn>
                <a:cxn ang="0">
                  <a:pos x="T4" y="T5"/>
                </a:cxn>
                <a:cxn ang="0">
                  <a:pos x="T6" y="T7"/>
                </a:cxn>
                <a:cxn ang="0">
                  <a:pos x="T8" y="T9"/>
                </a:cxn>
              </a:cxnLst>
              <a:rect l="0" t="0" r="r" b="b"/>
              <a:pathLst>
                <a:path w="1531" h="1395">
                  <a:moveTo>
                    <a:pt x="0" y="100"/>
                  </a:moveTo>
                  <a:lnTo>
                    <a:pt x="0" y="1309"/>
                  </a:lnTo>
                  <a:lnTo>
                    <a:pt x="1531" y="1395"/>
                  </a:lnTo>
                  <a:lnTo>
                    <a:pt x="1531" y="0"/>
                  </a:lnTo>
                  <a:lnTo>
                    <a:pt x="0" y="100"/>
                  </a:lnTo>
                  <a:close/>
                </a:path>
              </a:pathLst>
            </a:custGeom>
            <a:solidFill>
              <a:schemeClr val="accent1"/>
            </a:solidFill>
            <a:ln w="38100">
              <a:solidFill>
                <a:schemeClr val="accent1">
                  <a:lumMod val="50000"/>
                </a:schemeClr>
              </a:solidFill>
            </a:ln>
            <a:effectLst/>
          </p:spPr>
          <p:txBody>
            <a:bodyPr anchor="ctr"/>
            <a:lstStyle/>
            <a:p>
              <a:pPr algn="ctr"/>
            </a:p>
          </p:txBody>
        </p:sp>
        <p:sp>
          <p:nvSpPr>
            <p:cNvPr id="9" name="Freeform: Shape 14"/>
            <p:cNvSpPr/>
            <p:nvPr/>
          </p:nvSpPr>
          <p:spPr bwMode="auto">
            <a:xfrm>
              <a:off x="3963715" y="1988840"/>
              <a:ext cx="2138968" cy="1757773"/>
            </a:xfrm>
            <a:custGeom>
              <a:avLst/>
              <a:gdLst>
                <a:gd name="T0" fmla="*/ 1658 w 1658"/>
                <a:gd name="T1" fmla="*/ 177 h 1395"/>
                <a:gd name="T2" fmla="*/ 1658 w 1658"/>
                <a:gd name="T3" fmla="*/ 1244 h 1395"/>
                <a:gd name="T4" fmla="*/ 0 w 1658"/>
                <a:gd name="T5" fmla="*/ 1395 h 1395"/>
                <a:gd name="T6" fmla="*/ 0 w 1658"/>
                <a:gd name="T7" fmla="*/ 0 h 1395"/>
                <a:gd name="T8" fmla="*/ 1658 w 1658"/>
                <a:gd name="T9" fmla="*/ 177 h 1395"/>
              </a:gdLst>
              <a:ahLst/>
              <a:cxnLst>
                <a:cxn ang="0">
                  <a:pos x="T0" y="T1"/>
                </a:cxn>
                <a:cxn ang="0">
                  <a:pos x="T2" y="T3"/>
                </a:cxn>
                <a:cxn ang="0">
                  <a:pos x="T4" y="T5"/>
                </a:cxn>
                <a:cxn ang="0">
                  <a:pos x="T6" y="T7"/>
                </a:cxn>
                <a:cxn ang="0">
                  <a:pos x="T8" y="T9"/>
                </a:cxn>
              </a:cxnLst>
              <a:rect l="0" t="0" r="r" b="b"/>
              <a:pathLst>
                <a:path w="1658" h="1395">
                  <a:moveTo>
                    <a:pt x="1658" y="177"/>
                  </a:moveTo>
                  <a:lnTo>
                    <a:pt x="1658" y="1244"/>
                  </a:lnTo>
                  <a:lnTo>
                    <a:pt x="0" y="1395"/>
                  </a:lnTo>
                  <a:lnTo>
                    <a:pt x="0" y="0"/>
                  </a:lnTo>
                  <a:lnTo>
                    <a:pt x="1658" y="177"/>
                  </a:lnTo>
                  <a:close/>
                </a:path>
              </a:pathLst>
            </a:custGeom>
            <a:solidFill>
              <a:schemeClr val="accent2"/>
            </a:solidFill>
            <a:ln w="38100">
              <a:solidFill>
                <a:schemeClr val="accent1">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0" name="Freeform: Shape 15"/>
            <p:cNvSpPr/>
            <p:nvPr/>
          </p:nvSpPr>
          <p:spPr bwMode="auto">
            <a:xfrm>
              <a:off x="6099256" y="1990689"/>
              <a:ext cx="1807416" cy="1757773"/>
            </a:xfrm>
            <a:custGeom>
              <a:avLst/>
              <a:gdLst>
                <a:gd name="T0" fmla="*/ 0 w 1401"/>
                <a:gd name="T1" fmla="*/ 177 h 1395"/>
                <a:gd name="T2" fmla="*/ 0 w 1401"/>
                <a:gd name="T3" fmla="*/ 1244 h 1395"/>
                <a:gd name="T4" fmla="*/ 1401 w 1401"/>
                <a:gd name="T5" fmla="*/ 1395 h 1395"/>
                <a:gd name="T6" fmla="*/ 1401 w 1401"/>
                <a:gd name="T7" fmla="*/ 0 h 1395"/>
                <a:gd name="T8" fmla="*/ 0 w 1401"/>
                <a:gd name="T9" fmla="*/ 177 h 1395"/>
              </a:gdLst>
              <a:ahLst/>
              <a:cxnLst>
                <a:cxn ang="0">
                  <a:pos x="T0" y="T1"/>
                </a:cxn>
                <a:cxn ang="0">
                  <a:pos x="T2" y="T3"/>
                </a:cxn>
                <a:cxn ang="0">
                  <a:pos x="T4" y="T5"/>
                </a:cxn>
                <a:cxn ang="0">
                  <a:pos x="T6" y="T7"/>
                </a:cxn>
                <a:cxn ang="0">
                  <a:pos x="T8" y="T9"/>
                </a:cxn>
              </a:cxnLst>
              <a:rect l="0" t="0" r="r" b="b"/>
              <a:pathLst>
                <a:path w="1401" h="1395">
                  <a:moveTo>
                    <a:pt x="0" y="177"/>
                  </a:moveTo>
                  <a:lnTo>
                    <a:pt x="0" y="1244"/>
                  </a:lnTo>
                  <a:lnTo>
                    <a:pt x="1401" y="1395"/>
                  </a:lnTo>
                  <a:lnTo>
                    <a:pt x="1401" y="0"/>
                  </a:lnTo>
                  <a:lnTo>
                    <a:pt x="0" y="177"/>
                  </a:lnTo>
                  <a:close/>
                </a:path>
              </a:pathLst>
            </a:custGeom>
            <a:solidFill>
              <a:schemeClr val="accent3"/>
            </a:solidFill>
            <a:ln w="38100">
              <a:solidFill>
                <a:schemeClr val="accent1">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1" name="Freeform: Shape 16"/>
            <p:cNvSpPr/>
            <p:nvPr/>
          </p:nvSpPr>
          <p:spPr bwMode="auto">
            <a:xfrm>
              <a:off x="7896200" y="1984089"/>
              <a:ext cx="2252497" cy="1757773"/>
            </a:xfrm>
            <a:custGeom>
              <a:avLst/>
              <a:gdLst>
                <a:gd name="T0" fmla="*/ 1746 w 1746"/>
                <a:gd name="T1" fmla="*/ 124 h 1395"/>
                <a:gd name="T2" fmla="*/ 1746 w 1746"/>
                <a:gd name="T3" fmla="*/ 1294 h 1395"/>
                <a:gd name="T4" fmla="*/ 0 w 1746"/>
                <a:gd name="T5" fmla="*/ 1395 h 1395"/>
                <a:gd name="T6" fmla="*/ 0 w 1746"/>
                <a:gd name="T7" fmla="*/ 0 h 1395"/>
                <a:gd name="T8" fmla="*/ 1746 w 1746"/>
                <a:gd name="T9" fmla="*/ 124 h 1395"/>
              </a:gdLst>
              <a:ahLst/>
              <a:cxnLst>
                <a:cxn ang="0">
                  <a:pos x="T0" y="T1"/>
                </a:cxn>
                <a:cxn ang="0">
                  <a:pos x="T2" y="T3"/>
                </a:cxn>
                <a:cxn ang="0">
                  <a:pos x="T4" y="T5"/>
                </a:cxn>
                <a:cxn ang="0">
                  <a:pos x="T6" y="T7"/>
                </a:cxn>
                <a:cxn ang="0">
                  <a:pos x="T8" y="T9"/>
                </a:cxn>
              </a:cxnLst>
              <a:rect l="0" t="0" r="r" b="b"/>
              <a:pathLst>
                <a:path w="1746" h="1395">
                  <a:moveTo>
                    <a:pt x="1746" y="124"/>
                  </a:moveTo>
                  <a:lnTo>
                    <a:pt x="1746" y="1294"/>
                  </a:lnTo>
                  <a:lnTo>
                    <a:pt x="0" y="1395"/>
                  </a:lnTo>
                  <a:lnTo>
                    <a:pt x="0" y="0"/>
                  </a:lnTo>
                  <a:lnTo>
                    <a:pt x="1746" y="124"/>
                  </a:lnTo>
                  <a:close/>
                </a:path>
              </a:pathLst>
            </a:custGeom>
            <a:solidFill>
              <a:schemeClr val="accent4"/>
            </a:solidFill>
            <a:ln w="38100">
              <a:solidFill>
                <a:schemeClr val="accent1">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2" name="Freeform: Shape 71"/>
            <p:cNvSpPr/>
            <p:nvPr/>
          </p:nvSpPr>
          <p:spPr bwMode="auto">
            <a:xfrm>
              <a:off x="4785313" y="2564904"/>
              <a:ext cx="595513" cy="595513"/>
            </a:xfrm>
            <a:custGeom>
              <a:avLst/>
              <a:gdLst>
                <a:gd name="T0" fmla="*/ 184 w 260"/>
                <a:gd name="T1" fmla="*/ 106 h 260"/>
                <a:gd name="T2" fmla="*/ 193 w 260"/>
                <a:gd name="T3" fmla="*/ 143 h 260"/>
                <a:gd name="T4" fmla="*/ 117 w 260"/>
                <a:gd name="T5" fmla="*/ 219 h 260"/>
                <a:gd name="T6" fmla="*/ 42 w 260"/>
                <a:gd name="T7" fmla="*/ 143 h 260"/>
                <a:gd name="T8" fmla="*/ 117 w 260"/>
                <a:gd name="T9" fmla="*/ 66 h 260"/>
                <a:gd name="T10" fmla="*/ 154 w 260"/>
                <a:gd name="T11" fmla="*/ 76 h 260"/>
                <a:gd name="T12" fmla="*/ 183 w 260"/>
                <a:gd name="T13" fmla="*/ 46 h 260"/>
                <a:gd name="T14" fmla="*/ 117 w 260"/>
                <a:gd name="T15" fmla="*/ 25 h 260"/>
                <a:gd name="T16" fmla="*/ 0 w 260"/>
                <a:gd name="T17" fmla="*/ 143 h 260"/>
                <a:gd name="T18" fmla="*/ 117 w 260"/>
                <a:gd name="T19" fmla="*/ 260 h 260"/>
                <a:gd name="T20" fmla="*/ 233 w 260"/>
                <a:gd name="T21" fmla="*/ 143 h 260"/>
                <a:gd name="T22" fmla="*/ 213 w 260"/>
                <a:gd name="T23" fmla="*/ 77 h 260"/>
                <a:gd name="T24" fmla="*/ 184 w 260"/>
                <a:gd name="T25" fmla="*/ 106 h 260"/>
                <a:gd name="T26" fmla="*/ 225 w 260"/>
                <a:gd name="T27" fmla="*/ 35 h 260"/>
                <a:gd name="T28" fmla="*/ 225 w 260"/>
                <a:gd name="T29" fmla="*/ 35 h 260"/>
                <a:gd name="T30" fmla="*/ 225 w 260"/>
                <a:gd name="T31" fmla="*/ 0 h 260"/>
                <a:gd name="T32" fmla="*/ 203 w 260"/>
                <a:gd name="T33" fmla="*/ 23 h 260"/>
                <a:gd name="T34" fmla="*/ 203 w 260"/>
                <a:gd name="T35" fmla="*/ 46 h 260"/>
                <a:gd name="T36" fmla="*/ 139 w 260"/>
                <a:gd name="T37" fmla="*/ 111 h 260"/>
                <a:gd name="T38" fmla="*/ 117 w 260"/>
                <a:gd name="T39" fmla="*/ 104 h 260"/>
                <a:gd name="T40" fmla="*/ 79 w 260"/>
                <a:gd name="T41" fmla="*/ 143 h 260"/>
                <a:gd name="T42" fmla="*/ 117 w 260"/>
                <a:gd name="T43" fmla="*/ 181 h 260"/>
                <a:gd name="T44" fmla="*/ 155 w 260"/>
                <a:gd name="T45" fmla="*/ 143 h 260"/>
                <a:gd name="T46" fmla="*/ 150 w 260"/>
                <a:gd name="T47" fmla="*/ 123 h 260"/>
                <a:gd name="T48" fmla="*/ 215 w 260"/>
                <a:gd name="T49" fmla="*/ 58 h 260"/>
                <a:gd name="T50" fmla="*/ 237 w 260"/>
                <a:gd name="T51" fmla="*/ 58 h 260"/>
                <a:gd name="T52" fmla="*/ 260 w 260"/>
                <a:gd name="T53" fmla="*/ 35 h 260"/>
                <a:gd name="T54" fmla="*/ 225 w 260"/>
                <a:gd name="T55" fmla="*/ 35 h 2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260" h="260">
                  <a:moveTo>
                    <a:pt x="184" y="106"/>
                  </a:moveTo>
                  <a:cubicBezTo>
                    <a:pt x="190" y="117"/>
                    <a:pt x="193" y="129"/>
                    <a:pt x="193" y="143"/>
                  </a:cubicBezTo>
                  <a:cubicBezTo>
                    <a:pt x="193" y="185"/>
                    <a:pt x="159" y="219"/>
                    <a:pt x="117" y="219"/>
                  </a:cubicBezTo>
                  <a:cubicBezTo>
                    <a:pt x="76" y="219"/>
                    <a:pt x="42" y="185"/>
                    <a:pt x="42" y="143"/>
                  </a:cubicBezTo>
                  <a:cubicBezTo>
                    <a:pt x="42" y="100"/>
                    <a:pt x="76" y="66"/>
                    <a:pt x="117" y="66"/>
                  </a:cubicBezTo>
                  <a:cubicBezTo>
                    <a:pt x="131" y="66"/>
                    <a:pt x="143" y="70"/>
                    <a:pt x="154" y="76"/>
                  </a:cubicBezTo>
                  <a:cubicBezTo>
                    <a:pt x="183" y="46"/>
                    <a:pt x="183" y="46"/>
                    <a:pt x="183" y="46"/>
                  </a:cubicBezTo>
                  <a:cubicBezTo>
                    <a:pt x="165" y="33"/>
                    <a:pt x="141" y="25"/>
                    <a:pt x="117" y="25"/>
                  </a:cubicBezTo>
                  <a:cubicBezTo>
                    <a:pt x="52" y="25"/>
                    <a:pt x="0" y="78"/>
                    <a:pt x="0" y="143"/>
                  </a:cubicBezTo>
                  <a:cubicBezTo>
                    <a:pt x="0" y="207"/>
                    <a:pt x="52" y="260"/>
                    <a:pt x="117" y="260"/>
                  </a:cubicBezTo>
                  <a:cubicBezTo>
                    <a:pt x="181" y="260"/>
                    <a:pt x="233" y="207"/>
                    <a:pt x="233" y="143"/>
                  </a:cubicBezTo>
                  <a:cubicBezTo>
                    <a:pt x="233" y="118"/>
                    <a:pt x="226" y="96"/>
                    <a:pt x="213" y="77"/>
                  </a:cubicBezTo>
                  <a:cubicBezTo>
                    <a:pt x="184" y="106"/>
                    <a:pt x="184" y="106"/>
                    <a:pt x="184" y="106"/>
                  </a:cubicBezTo>
                  <a:close/>
                  <a:moveTo>
                    <a:pt x="225" y="35"/>
                  </a:moveTo>
                  <a:cubicBezTo>
                    <a:pt x="225" y="35"/>
                    <a:pt x="225" y="35"/>
                    <a:pt x="225" y="35"/>
                  </a:cubicBezTo>
                  <a:cubicBezTo>
                    <a:pt x="225" y="0"/>
                    <a:pt x="225" y="0"/>
                    <a:pt x="225" y="0"/>
                  </a:cubicBezTo>
                  <a:cubicBezTo>
                    <a:pt x="203" y="23"/>
                    <a:pt x="203" y="23"/>
                    <a:pt x="203" y="23"/>
                  </a:cubicBezTo>
                  <a:cubicBezTo>
                    <a:pt x="203" y="46"/>
                    <a:pt x="203" y="46"/>
                    <a:pt x="203" y="46"/>
                  </a:cubicBezTo>
                  <a:cubicBezTo>
                    <a:pt x="139" y="111"/>
                    <a:pt x="139" y="111"/>
                    <a:pt x="139" y="111"/>
                  </a:cubicBezTo>
                  <a:cubicBezTo>
                    <a:pt x="133" y="106"/>
                    <a:pt x="125" y="104"/>
                    <a:pt x="117" y="104"/>
                  </a:cubicBezTo>
                  <a:cubicBezTo>
                    <a:pt x="96" y="104"/>
                    <a:pt x="79" y="121"/>
                    <a:pt x="79" y="143"/>
                  </a:cubicBezTo>
                  <a:cubicBezTo>
                    <a:pt x="79" y="164"/>
                    <a:pt x="96" y="181"/>
                    <a:pt x="117" y="181"/>
                  </a:cubicBezTo>
                  <a:cubicBezTo>
                    <a:pt x="138" y="181"/>
                    <a:pt x="155" y="164"/>
                    <a:pt x="155" y="143"/>
                  </a:cubicBezTo>
                  <a:cubicBezTo>
                    <a:pt x="155" y="136"/>
                    <a:pt x="154" y="129"/>
                    <a:pt x="150" y="123"/>
                  </a:cubicBezTo>
                  <a:cubicBezTo>
                    <a:pt x="215" y="58"/>
                    <a:pt x="215" y="58"/>
                    <a:pt x="215" y="58"/>
                  </a:cubicBezTo>
                  <a:cubicBezTo>
                    <a:pt x="237" y="58"/>
                    <a:pt x="237" y="58"/>
                    <a:pt x="237" y="58"/>
                  </a:cubicBezTo>
                  <a:cubicBezTo>
                    <a:pt x="260" y="35"/>
                    <a:pt x="260" y="35"/>
                    <a:pt x="260" y="35"/>
                  </a:cubicBezTo>
                  <a:cubicBezTo>
                    <a:pt x="225" y="35"/>
                    <a:pt x="225" y="35"/>
                    <a:pt x="225" y="35"/>
                  </a:cubicBezTo>
                  <a:close/>
                </a:path>
              </a:pathLst>
            </a:custGeom>
            <a:solidFill>
              <a:schemeClr val="accent1">
                <a:lumMod val="50000"/>
              </a:schemeClr>
            </a:solidFill>
            <a:ln>
              <a:noFill/>
            </a:ln>
          </p:spPr>
          <p:txBody>
            <a:bodyPr anchor="ctr"/>
            <a:lstStyle/>
            <a:p>
              <a:pPr algn="ctr"/>
            </a:p>
          </p:txBody>
        </p:sp>
        <p:sp>
          <p:nvSpPr>
            <p:cNvPr id="13" name="Freeform: Shape 72"/>
            <p:cNvSpPr/>
            <p:nvPr/>
          </p:nvSpPr>
          <p:spPr bwMode="auto">
            <a:xfrm>
              <a:off x="2659665" y="2564904"/>
              <a:ext cx="595513" cy="595513"/>
            </a:xfrm>
            <a:custGeom>
              <a:avLst/>
              <a:gdLst>
                <a:gd name="T0" fmla="*/ 74 w 236"/>
                <a:gd name="T1" fmla="*/ 160 h 236"/>
                <a:gd name="T2" fmla="*/ 93 w 236"/>
                <a:gd name="T3" fmla="*/ 160 h 236"/>
                <a:gd name="T4" fmla="*/ 93 w 236"/>
                <a:gd name="T5" fmla="*/ 103 h 236"/>
                <a:gd name="T6" fmla="*/ 74 w 236"/>
                <a:gd name="T7" fmla="*/ 103 h 236"/>
                <a:gd name="T8" fmla="*/ 74 w 236"/>
                <a:gd name="T9" fmla="*/ 160 h 236"/>
                <a:gd name="T10" fmla="*/ 140 w 236"/>
                <a:gd name="T11" fmla="*/ 102 h 236"/>
                <a:gd name="T12" fmla="*/ 122 w 236"/>
                <a:gd name="T13" fmla="*/ 111 h 236"/>
                <a:gd name="T14" fmla="*/ 122 w 236"/>
                <a:gd name="T15" fmla="*/ 103 h 236"/>
                <a:gd name="T16" fmla="*/ 103 w 236"/>
                <a:gd name="T17" fmla="*/ 103 h 236"/>
                <a:gd name="T18" fmla="*/ 103 w 236"/>
                <a:gd name="T19" fmla="*/ 160 h 236"/>
                <a:gd name="T20" fmla="*/ 122 w 236"/>
                <a:gd name="T21" fmla="*/ 160 h 236"/>
                <a:gd name="T22" fmla="*/ 122 w 236"/>
                <a:gd name="T23" fmla="*/ 128 h 236"/>
                <a:gd name="T24" fmla="*/ 123 w 236"/>
                <a:gd name="T25" fmla="*/ 124 h 236"/>
                <a:gd name="T26" fmla="*/ 133 w 236"/>
                <a:gd name="T27" fmla="*/ 117 h 236"/>
                <a:gd name="T28" fmla="*/ 142 w 236"/>
                <a:gd name="T29" fmla="*/ 130 h 236"/>
                <a:gd name="T30" fmla="*/ 142 w 236"/>
                <a:gd name="T31" fmla="*/ 160 h 236"/>
                <a:gd name="T32" fmla="*/ 161 w 236"/>
                <a:gd name="T33" fmla="*/ 160 h 236"/>
                <a:gd name="T34" fmla="*/ 161 w 236"/>
                <a:gd name="T35" fmla="*/ 160 h 236"/>
                <a:gd name="T36" fmla="*/ 161 w 236"/>
                <a:gd name="T37" fmla="*/ 127 h 236"/>
                <a:gd name="T38" fmla="*/ 140 w 236"/>
                <a:gd name="T39" fmla="*/ 102 h 236"/>
                <a:gd name="T40" fmla="*/ 122 w 236"/>
                <a:gd name="T41" fmla="*/ 111 h 236"/>
                <a:gd name="T42" fmla="*/ 122 w 236"/>
                <a:gd name="T43" fmla="*/ 111 h 236"/>
                <a:gd name="T44" fmla="*/ 122 w 236"/>
                <a:gd name="T45" fmla="*/ 111 h 236"/>
                <a:gd name="T46" fmla="*/ 83 w 236"/>
                <a:gd name="T47" fmla="*/ 75 h 236"/>
                <a:gd name="T48" fmla="*/ 73 w 236"/>
                <a:gd name="T49" fmla="*/ 85 h 236"/>
                <a:gd name="T50" fmla="*/ 83 w 236"/>
                <a:gd name="T51" fmla="*/ 95 h 236"/>
                <a:gd name="T52" fmla="*/ 83 w 236"/>
                <a:gd name="T53" fmla="*/ 95 h 236"/>
                <a:gd name="T54" fmla="*/ 94 w 236"/>
                <a:gd name="T55" fmla="*/ 85 h 236"/>
                <a:gd name="T56" fmla="*/ 83 w 236"/>
                <a:gd name="T57" fmla="*/ 75 h 236"/>
                <a:gd name="T58" fmla="*/ 118 w 236"/>
                <a:gd name="T59" fmla="*/ 0 h 236"/>
                <a:gd name="T60" fmla="*/ 0 w 236"/>
                <a:gd name="T61" fmla="*/ 118 h 236"/>
                <a:gd name="T62" fmla="*/ 118 w 236"/>
                <a:gd name="T63" fmla="*/ 236 h 236"/>
                <a:gd name="T64" fmla="*/ 236 w 236"/>
                <a:gd name="T65" fmla="*/ 118 h 236"/>
                <a:gd name="T66" fmla="*/ 118 w 236"/>
                <a:gd name="T67" fmla="*/ 0 h 236"/>
                <a:gd name="T68" fmla="*/ 181 w 236"/>
                <a:gd name="T69" fmla="*/ 172 h 236"/>
                <a:gd name="T70" fmla="*/ 171 w 236"/>
                <a:gd name="T71" fmla="*/ 181 h 236"/>
                <a:gd name="T72" fmla="*/ 64 w 236"/>
                <a:gd name="T73" fmla="*/ 181 h 236"/>
                <a:gd name="T74" fmla="*/ 55 w 236"/>
                <a:gd name="T75" fmla="*/ 172 h 236"/>
                <a:gd name="T76" fmla="*/ 55 w 236"/>
                <a:gd name="T77" fmla="*/ 63 h 236"/>
                <a:gd name="T78" fmla="*/ 64 w 236"/>
                <a:gd name="T79" fmla="*/ 54 h 236"/>
                <a:gd name="T80" fmla="*/ 171 w 236"/>
                <a:gd name="T81" fmla="*/ 54 h 236"/>
                <a:gd name="T82" fmla="*/ 181 w 236"/>
                <a:gd name="T83" fmla="*/ 63 h 236"/>
                <a:gd name="T84" fmla="*/ 181 w 236"/>
                <a:gd name="T85" fmla="*/ 172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36" h="236">
                  <a:moveTo>
                    <a:pt x="74" y="160"/>
                  </a:moveTo>
                  <a:cubicBezTo>
                    <a:pt x="93" y="160"/>
                    <a:pt x="93" y="160"/>
                    <a:pt x="93" y="160"/>
                  </a:cubicBezTo>
                  <a:cubicBezTo>
                    <a:pt x="93" y="103"/>
                    <a:pt x="93" y="103"/>
                    <a:pt x="93" y="103"/>
                  </a:cubicBezTo>
                  <a:cubicBezTo>
                    <a:pt x="74" y="103"/>
                    <a:pt x="74" y="103"/>
                    <a:pt x="74" y="103"/>
                  </a:cubicBezTo>
                  <a:lnTo>
                    <a:pt x="74" y="160"/>
                  </a:lnTo>
                  <a:close/>
                  <a:moveTo>
                    <a:pt x="140" y="102"/>
                  </a:moveTo>
                  <a:cubicBezTo>
                    <a:pt x="129" y="102"/>
                    <a:pt x="125" y="107"/>
                    <a:pt x="122" y="111"/>
                  </a:cubicBezTo>
                  <a:cubicBezTo>
                    <a:pt x="122" y="103"/>
                    <a:pt x="122" y="103"/>
                    <a:pt x="122" y="103"/>
                  </a:cubicBezTo>
                  <a:cubicBezTo>
                    <a:pt x="103" y="103"/>
                    <a:pt x="103" y="103"/>
                    <a:pt x="103" y="103"/>
                  </a:cubicBezTo>
                  <a:cubicBezTo>
                    <a:pt x="104" y="108"/>
                    <a:pt x="103" y="160"/>
                    <a:pt x="103" y="160"/>
                  </a:cubicBezTo>
                  <a:cubicBezTo>
                    <a:pt x="122" y="160"/>
                    <a:pt x="122" y="160"/>
                    <a:pt x="122" y="160"/>
                  </a:cubicBezTo>
                  <a:cubicBezTo>
                    <a:pt x="122" y="128"/>
                    <a:pt x="122" y="128"/>
                    <a:pt x="122" y="128"/>
                  </a:cubicBezTo>
                  <a:cubicBezTo>
                    <a:pt x="122" y="127"/>
                    <a:pt x="123" y="125"/>
                    <a:pt x="123" y="124"/>
                  </a:cubicBezTo>
                  <a:cubicBezTo>
                    <a:pt x="124" y="120"/>
                    <a:pt x="128" y="117"/>
                    <a:pt x="133" y="117"/>
                  </a:cubicBezTo>
                  <a:cubicBezTo>
                    <a:pt x="140" y="117"/>
                    <a:pt x="142" y="122"/>
                    <a:pt x="142" y="130"/>
                  </a:cubicBezTo>
                  <a:cubicBezTo>
                    <a:pt x="142" y="160"/>
                    <a:pt x="142" y="160"/>
                    <a:pt x="142" y="160"/>
                  </a:cubicBezTo>
                  <a:cubicBezTo>
                    <a:pt x="161" y="160"/>
                    <a:pt x="161" y="160"/>
                    <a:pt x="161" y="160"/>
                  </a:cubicBezTo>
                  <a:cubicBezTo>
                    <a:pt x="161" y="160"/>
                    <a:pt x="161" y="160"/>
                    <a:pt x="161" y="160"/>
                  </a:cubicBezTo>
                  <a:cubicBezTo>
                    <a:pt x="161" y="127"/>
                    <a:pt x="161" y="127"/>
                    <a:pt x="161" y="127"/>
                  </a:cubicBezTo>
                  <a:cubicBezTo>
                    <a:pt x="161" y="110"/>
                    <a:pt x="152" y="102"/>
                    <a:pt x="140" y="102"/>
                  </a:cubicBezTo>
                  <a:close/>
                  <a:moveTo>
                    <a:pt x="122" y="111"/>
                  </a:moveTo>
                  <a:cubicBezTo>
                    <a:pt x="122" y="111"/>
                    <a:pt x="122" y="111"/>
                    <a:pt x="122" y="111"/>
                  </a:cubicBezTo>
                  <a:cubicBezTo>
                    <a:pt x="122" y="111"/>
                    <a:pt x="122" y="111"/>
                    <a:pt x="122" y="111"/>
                  </a:cubicBezTo>
                  <a:close/>
                  <a:moveTo>
                    <a:pt x="83" y="75"/>
                  </a:moveTo>
                  <a:cubicBezTo>
                    <a:pt x="77" y="75"/>
                    <a:pt x="73" y="80"/>
                    <a:pt x="73" y="85"/>
                  </a:cubicBezTo>
                  <a:cubicBezTo>
                    <a:pt x="73" y="91"/>
                    <a:pt x="77" y="95"/>
                    <a:pt x="83" y="95"/>
                  </a:cubicBezTo>
                  <a:cubicBezTo>
                    <a:pt x="83" y="95"/>
                    <a:pt x="83" y="95"/>
                    <a:pt x="83" y="95"/>
                  </a:cubicBezTo>
                  <a:cubicBezTo>
                    <a:pt x="90" y="95"/>
                    <a:pt x="94" y="91"/>
                    <a:pt x="94" y="85"/>
                  </a:cubicBezTo>
                  <a:cubicBezTo>
                    <a:pt x="94" y="80"/>
                    <a:pt x="90" y="75"/>
                    <a:pt x="83" y="75"/>
                  </a:cubicBezTo>
                  <a:close/>
                  <a:moveTo>
                    <a:pt x="118" y="0"/>
                  </a:moveTo>
                  <a:cubicBezTo>
                    <a:pt x="53" y="0"/>
                    <a:pt x="0" y="53"/>
                    <a:pt x="0" y="118"/>
                  </a:cubicBezTo>
                  <a:cubicBezTo>
                    <a:pt x="0" y="183"/>
                    <a:pt x="53" y="236"/>
                    <a:pt x="118" y="236"/>
                  </a:cubicBezTo>
                  <a:cubicBezTo>
                    <a:pt x="183" y="236"/>
                    <a:pt x="236" y="183"/>
                    <a:pt x="236" y="118"/>
                  </a:cubicBezTo>
                  <a:cubicBezTo>
                    <a:pt x="236" y="53"/>
                    <a:pt x="183" y="0"/>
                    <a:pt x="118" y="0"/>
                  </a:cubicBezTo>
                  <a:close/>
                  <a:moveTo>
                    <a:pt x="181" y="172"/>
                  </a:moveTo>
                  <a:cubicBezTo>
                    <a:pt x="181" y="177"/>
                    <a:pt x="176" y="181"/>
                    <a:pt x="171" y="181"/>
                  </a:cubicBezTo>
                  <a:cubicBezTo>
                    <a:pt x="64" y="181"/>
                    <a:pt x="64" y="181"/>
                    <a:pt x="64" y="181"/>
                  </a:cubicBezTo>
                  <a:cubicBezTo>
                    <a:pt x="59" y="181"/>
                    <a:pt x="55" y="177"/>
                    <a:pt x="55" y="172"/>
                  </a:cubicBezTo>
                  <a:cubicBezTo>
                    <a:pt x="55" y="63"/>
                    <a:pt x="55" y="63"/>
                    <a:pt x="55" y="63"/>
                  </a:cubicBezTo>
                  <a:cubicBezTo>
                    <a:pt x="55" y="58"/>
                    <a:pt x="59" y="54"/>
                    <a:pt x="64" y="54"/>
                  </a:cubicBezTo>
                  <a:cubicBezTo>
                    <a:pt x="171" y="54"/>
                    <a:pt x="171" y="54"/>
                    <a:pt x="171" y="54"/>
                  </a:cubicBezTo>
                  <a:cubicBezTo>
                    <a:pt x="176" y="54"/>
                    <a:pt x="181" y="58"/>
                    <a:pt x="181" y="63"/>
                  </a:cubicBezTo>
                  <a:cubicBezTo>
                    <a:pt x="181" y="172"/>
                    <a:pt x="181" y="172"/>
                    <a:pt x="181" y="172"/>
                  </a:cubicBezTo>
                  <a:close/>
                </a:path>
              </a:pathLst>
            </a:custGeom>
            <a:solidFill>
              <a:schemeClr val="accent1">
                <a:lumMod val="50000"/>
              </a:schemeClr>
            </a:solidFill>
            <a:ln>
              <a:noFill/>
            </a:ln>
          </p:spPr>
          <p:txBody>
            <a:bodyPr anchor="ctr"/>
            <a:lstStyle/>
            <a:p>
              <a:pPr algn="ctr"/>
            </a:p>
          </p:txBody>
        </p:sp>
        <p:sp>
          <p:nvSpPr>
            <p:cNvPr id="14" name="Freeform: Shape 73"/>
            <p:cNvSpPr/>
            <p:nvPr/>
          </p:nvSpPr>
          <p:spPr bwMode="auto">
            <a:xfrm>
              <a:off x="8752247" y="2564904"/>
              <a:ext cx="595513" cy="595513"/>
            </a:xfrm>
            <a:custGeom>
              <a:avLst/>
              <a:gdLst>
                <a:gd name="T0" fmla="*/ 116 w 232"/>
                <a:gd name="T1" fmla="*/ 0 h 232"/>
                <a:gd name="T2" fmla="*/ 0 w 232"/>
                <a:gd name="T3" fmla="*/ 116 h 232"/>
                <a:gd name="T4" fmla="*/ 116 w 232"/>
                <a:gd name="T5" fmla="*/ 232 h 232"/>
                <a:gd name="T6" fmla="*/ 232 w 232"/>
                <a:gd name="T7" fmla="*/ 116 h 232"/>
                <a:gd name="T8" fmla="*/ 116 w 232"/>
                <a:gd name="T9" fmla="*/ 0 h 232"/>
                <a:gd name="T10" fmla="*/ 129 w 232"/>
                <a:gd name="T11" fmla="*/ 208 h 232"/>
                <a:gd name="T12" fmla="*/ 129 w 232"/>
                <a:gd name="T13" fmla="*/ 190 h 232"/>
                <a:gd name="T14" fmla="*/ 117 w 232"/>
                <a:gd name="T15" fmla="*/ 178 h 232"/>
                <a:gd name="T16" fmla="*/ 105 w 232"/>
                <a:gd name="T17" fmla="*/ 190 h 232"/>
                <a:gd name="T18" fmla="*/ 105 w 232"/>
                <a:gd name="T19" fmla="*/ 208 h 232"/>
                <a:gd name="T20" fmla="*/ 25 w 232"/>
                <a:gd name="T21" fmla="*/ 129 h 232"/>
                <a:gd name="T22" fmla="*/ 42 w 232"/>
                <a:gd name="T23" fmla="*/ 129 h 232"/>
                <a:gd name="T24" fmla="*/ 53 w 232"/>
                <a:gd name="T25" fmla="*/ 117 h 232"/>
                <a:gd name="T26" fmla="*/ 42 w 232"/>
                <a:gd name="T27" fmla="*/ 105 h 232"/>
                <a:gd name="T28" fmla="*/ 24 w 232"/>
                <a:gd name="T29" fmla="*/ 105 h 232"/>
                <a:gd name="T30" fmla="*/ 104 w 232"/>
                <a:gd name="T31" fmla="*/ 25 h 232"/>
                <a:gd name="T32" fmla="*/ 104 w 232"/>
                <a:gd name="T33" fmla="*/ 41 h 232"/>
                <a:gd name="T34" fmla="*/ 116 w 232"/>
                <a:gd name="T35" fmla="*/ 53 h 232"/>
                <a:gd name="T36" fmla="*/ 128 w 232"/>
                <a:gd name="T37" fmla="*/ 41 h 232"/>
                <a:gd name="T38" fmla="*/ 128 w 232"/>
                <a:gd name="T39" fmla="*/ 25 h 232"/>
                <a:gd name="T40" fmla="*/ 208 w 232"/>
                <a:gd name="T41" fmla="*/ 104 h 232"/>
                <a:gd name="T42" fmla="*/ 190 w 232"/>
                <a:gd name="T43" fmla="*/ 104 h 232"/>
                <a:gd name="T44" fmla="*/ 179 w 232"/>
                <a:gd name="T45" fmla="*/ 116 h 232"/>
                <a:gd name="T46" fmla="*/ 190 w 232"/>
                <a:gd name="T47" fmla="*/ 128 h 232"/>
                <a:gd name="T48" fmla="*/ 208 w 232"/>
                <a:gd name="T49" fmla="*/ 128 h 232"/>
                <a:gd name="T50" fmla="*/ 129 w 232"/>
                <a:gd name="T51" fmla="*/ 208 h 232"/>
                <a:gd name="T52" fmla="*/ 124 w 232"/>
                <a:gd name="T53" fmla="*/ 94 h 232"/>
                <a:gd name="T54" fmla="*/ 70 w 232"/>
                <a:gd name="T55" fmla="*/ 69 h 232"/>
                <a:gd name="T56" fmla="*/ 94 w 232"/>
                <a:gd name="T57" fmla="*/ 124 h 232"/>
                <a:gd name="T58" fmla="*/ 109 w 232"/>
                <a:gd name="T59" fmla="*/ 138 h 232"/>
                <a:gd name="T60" fmla="*/ 163 w 232"/>
                <a:gd name="T61" fmla="*/ 163 h 232"/>
                <a:gd name="T62" fmla="*/ 138 w 232"/>
                <a:gd name="T63" fmla="*/ 108 h 232"/>
                <a:gd name="T64" fmla="*/ 124 w 232"/>
                <a:gd name="T65" fmla="*/ 94 h 232"/>
                <a:gd name="T66" fmla="*/ 123 w 232"/>
                <a:gd name="T67" fmla="*/ 123 h 232"/>
                <a:gd name="T68" fmla="*/ 110 w 232"/>
                <a:gd name="T69" fmla="*/ 123 h 232"/>
                <a:gd name="T70" fmla="*/ 110 w 232"/>
                <a:gd name="T71" fmla="*/ 109 h 232"/>
                <a:gd name="T72" fmla="*/ 123 w 232"/>
                <a:gd name="T73" fmla="*/ 109 h 232"/>
                <a:gd name="T74" fmla="*/ 123 w 232"/>
                <a:gd name="T75" fmla="*/ 123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232" h="232">
                  <a:moveTo>
                    <a:pt x="116" y="0"/>
                  </a:moveTo>
                  <a:cubicBezTo>
                    <a:pt x="52" y="0"/>
                    <a:pt x="0" y="52"/>
                    <a:pt x="0" y="116"/>
                  </a:cubicBezTo>
                  <a:cubicBezTo>
                    <a:pt x="0" y="180"/>
                    <a:pt x="52" y="232"/>
                    <a:pt x="116" y="232"/>
                  </a:cubicBezTo>
                  <a:cubicBezTo>
                    <a:pt x="180" y="232"/>
                    <a:pt x="232" y="180"/>
                    <a:pt x="232" y="116"/>
                  </a:cubicBezTo>
                  <a:cubicBezTo>
                    <a:pt x="232" y="52"/>
                    <a:pt x="180" y="0"/>
                    <a:pt x="116" y="0"/>
                  </a:cubicBezTo>
                  <a:close/>
                  <a:moveTo>
                    <a:pt x="129" y="208"/>
                  </a:moveTo>
                  <a:cubicBezTo>
                    <a:pt x="129" y="190"/>
                    <a:pt x="129" y="190"/>
                    <a:pt x="129" y="190"/>
                  </a:cubicBezTo>
                  <a:cubicBezTo>
                    <a:pt x="129" y="183"/>
                    <a:pt x="123" y="178"/>
                    <a:pt x="117" y="178"/>
                  </a:cubicBezTo>
                  <a:cubicBezTo>
                    <a:pt x="110" y="178"/>
                    <a:pt x="105" y="183"/>
                    <a:pt x="105" y="190"/>
                  </a:cubicBezTo>
                  <a:cubicBezTo>
                    <a:pt x="105" y="208"/>
                    <a:pt x="105" y="208"/>
                    <a:pt x="105" y="208"/>
                  </a:cubicBezTo>
                  <a:cubicBezTo>
                    <a:pt x="63" y="203"/>
                    <a:pt x="30" y="170"/>
                    <a:pt x="25" y="129"/>
                  </a:cubicBezTo>
                  <a:cubicBezTo>
                    <a:pt x="42" y="129"/>
                    <a:pt x="42" y="129"/>
                    <a:pt x="42" y="129"/>
                  </a:cubicBezTo>
                  <a:cubicBezTo>
                    <a:pt x="48" y="129"/>
                    <a:pt x="53" y="123"/>
                    <a:pt x="53" y="117"/>
                  </a:cubicBezTo>
                  <a:cubicBezTo>
                    <a:pt x="53" y="110"/>
                    <a:pt x="48" y="105"/>
                    <a:pt x="42" y="105"/>
                  </a:cubicBezTo>
                  <a:cubicBezTo>
                    <a:pt x="24" y="105"/>
                    <a:pt x="24" y="105"/>
                    <a:pt x="24" y="105"/>
                  </a:cubicBezTo>
                  <a:cubicBezTo>
                    <a:pt x="29" y="63"/>
                    <a:pt x="63" y="30"/>
                    <a:pt x="104" y="25"/>
                  </a:cubicBezTo>
                  <a:cubicBezTo>
                    <a:pt x="104" y="41"/>
                    <a:pt x="104" y="41"/>
                    <a:pt x="104" y="41"/>
                  </a:cubicBezTo>
                  <a:cubicBezTo>
                    <a:pt x="104" y="47"/>
                    <a:pt x="109" y="53"/>
                    <a:pt x="116" y="53"/>
                  </a:cubicBezTo>
                  <a:cubicBezTo>
                    <a:pt x="122" y="53"/>
                    <a:pt x="128" y="47"/>
                    <a:pt x="128" y="41"/>
                  </a:cubicBezTo>
                  <a:cubicBezTo>
                    <a:pt x="128" y="25"/>
                    <a:pt x="128" y="25"/>
                    <a:pt x="128" y="25"/>
                  </a:cubicBezTo>
                  <a:cubicBezTo>
                    <a:pt x="169" y="30"/>
                    <a:pt x="202" y="63"/>
                    <a:pt x="208" y="104"/>
                  </a:cubicBezTo>
                  <a:cubicBezTo>
                    <a:pt x="190" y="104"/>
                    <a:pt x="190" y="104"/>
                    <a:pt x="190" y="104"/>
                  </a:cubicBezTo>
                  <a:cubicBezTo>
                    <a:pt x="184" y="104"/>
                    <a:pt x="179" y="109"/>
                    <a:pt x="179" y="116"/>
                  </a:cubicBezTo>
                  <a:cubicBezTo>
                    <a:pt x="179" y="122"/>
                    <a:pt x="184" y="128"/>
                    <a:pt x="190" y="128"/>
                  </a:cubicBezTo>
                  <a:cubicBezTo>
                    <a:pt x="208" y="128"/>
                    <a:pt x="208" y="128"/>
                    <a:pt x="208" y="128"/>
                  </a:cubicBezTo>
                  <a:cubicBezTo>
                    <a:pt x="203" y="169"/>
                    <a:pt x="170" y="202"/>
                    <a:pt x="129" y="208"/>
                  </a:cubicBezTo>
                  <a:close/>
                  <a:moveTo>
                    <a:pt x="124" y="94"/>
                  </a:moveTo>
                  <a:cubicBezTo>
                    <a:pt x="70" y="69"/>
                    <a:pt x="70" y="69"/>
                    <a:pt x="70" y="69"/>
                  </a:cubicBezTo>
                  <a:cubicBezTo>
                    <a:pt x="94" y="124"/>
                    <a:pt x="94" y="124"/>
                    <a:pt x="94" y="124"/>
                  </a:cubicBezTo>
                  <a:cubicBezTo>
                    <a:pt x="97" y="129"/>
                    <a:pt x="103" y="136"/>
                    <a:pt x="109" y="138"/>
                  </a:cubicBezTo>
                  <a:cubicBezTo>
                    <a:pt x="163" y="163"/>
                    <a:pt x="163" y="163"/>
                    <a:pt x="163" y="163"/>
                  </a:cubicBezTo>
                  <a:cubicBezTo>
                    <a:pt x="138" y="108"/>
                    <a:pt x="138" y="108"/>
                    <a:pt x="138" y="108"/>
                  </a:cubicBezTo>
                  <a:cubicBezTo>
                    <a:pt x="136" y="103"/>
                    <a:pt x="130" y="96"/>
                    <a:pt x="124" y="94"/>
                  </a:cubicBezTo>
                  <a:close/>
                  <a:moveTo>
                    <a:pt x="123" y="123"/>
                  </a:moveTo>
                  <a:cubicBezTo>
                    <a:pt x="119" y="126"/>
                    <a:pt x="113" y="126"/>
                    <a:pt x="110" y="123"/>
                  </a:cubicBezTo>
                  <a:cubicBezTo>
                    <a:pt x="106" y="119"/>
                    <a:pt x="106" y="113"/>
                    <a:pt x="110" y="109"/>
                  </a:cubicBezTo>
                  <a:cubicBezTo>
                    <a:pt x="113" y="106"/>
                    <a:pt x="119" y="106"/>
                    <a:pt x="123" y="109"/>
                  </a:cubicBezTo>
                  <a:cubicBezTo>
                    <a:pt x="127" y="113"/>
                    <a:pt x="127" y="119"/>
                    <a:pt x="123" y="123"/>
                  </a:cubicBezTo>
                  <a:close/>
                </a:path>
              </a:pathLst>
            </a:custGeom>
            <a:solidFill>
              <a:schemeClr val="accent1">
                <a:lumMod val="50000"/>
              </a:schemeClr>
            </a:solidFill>
            <a:ln>
              <a:noFill/>
            </a:ln>
          </p:spPr>
          <p:txBody>
            <a:bodyPr anchor="ctr"/>
            <a:lstStyle/>
            <a:p>
              <a:pPr algn="ctr"/>
            </a:p>
          </p:txBody>
        </p:sp>
        <p:sp>
          <p:nvSpPr>
            <p:cNvPr id="15" name="Freeform: Shape 74"/>
            <p:cNvSpPr/>
            <p:nvPr/>
          </p:nvSpPr>
          <p:spPr bwMode="auto">
            <a:xfrm>
              <a:off x="6619552" y="2564904"/>
              <a:ext cx="595513" cy="595513"/>
            </a:xfrm>
            <a:custGeom>
              <a:avLst/>
              <a:gdLst>
                <a:gd name="T0" fmla="*/ 182 w 236"/>
                <a:gd name="T1" fmla="*/ 109 h 236"/>
                <a:gd name="T2" fmla="*/ 157 w 236"/>
                <a:gd name="T3" fmla="*/ 103 h 236"/>
                <a:gd name="T4" fmla="*/ 134 w 236"/>
                <a:gd name="T5" fmla="*/ 102 h 236"/>
                <a:gd name="T6" fmla="*/ 120 w 236"/>
                <a:gd name="T7" fmla="*/ 114 h 236"/>
                <a:gd name="T8" fmla="*/ 118 w 236"/>
                <a:gd name="T9" fmla="*/ 129 h 236"/>
                <a:gd name="T10" fmla="*/ 122 w 236"/>
                <a:gd name="T11" fmla="*/ 141 h 236"/>
                <a:gd name="T12" fmla="*/ 135 w 236"/>
                <a:gd name="T13" fmla="*/ 156 h 236"/>
                <a:gd name="T14" fmla="*/ 139 w 236"/>
                <a:gd name="T15" fmla="*/ 185 h 236"/>
                <a:gd name="T16" fmla="*/ 152 w 236"/>
                <a:gd name="T17" fmla="*/ 198 h 236"/>
                <a:gd name="T18" fmla="*/ 169 w 236"/>
                <a:gd name="T19" fmla="*/ 180 h 236"/>
                <a:gd name="T20" fmla="*/ 187 w 236"/>
                <a:gd name="T21" fmla="*/ 150 h 236"/>
                <a:gd name="T22" fmla="*/ 200 w 236"/>
                <a:gd name="T23" fmla="*/ 122 h 236"/>
                <a:gd name="T24" fmla="*/ 182 w 236"/>
                <a:gd name="T25" fmla="*/ 109 h 236"/>
                <a:gd name="T26" fmla="*/ 118 w 236"/>
                <a:gd name="T27" fmla="*/ 0 h 236"/>
                <a:gd name="T28" fmla="*/ 0 w 236"/>
                <a:gd name="T29" fmla="*/ 118 h 236"/>
                <a:gd name="T30" fmla="*/ 118 w 236"/>
                <a:gd name="T31" fmla="*/ 236 h 236"/>
                <a:gd name="T32" fmla="*/ 236 w 236"/>
                <a:gd name="T33" fmla="*/ 118 h 236"/>
                <a:gd name="T34" fmla="*/ 118 w 236"/>
                <a:gd name="T35" fmla="*/ 0 h 236"/>
                <a:gd name="T36" fmla="*/ 126 w 236"/>
                <a:gd name="T37" fmla="*/ 212 h 236"/>
                <a:gd name="T38" fmla="*/ 128 w 236"/>
                <a:gd name="T39" fmla="*/ 208 h 236"/>
                <a:gd name="T40" fmla="*/ 125 w 236"/>
                <a:gd name="T41" fmla="*/ 186 h 236"/>
                <a:gd name="T42" fmla="*/ 105 w 236"/>
                <a:gd name="T43" fmla="*/ 186 h 236"/>
                <a:gd name="T44" fmla="*/ 98 w 236"/>
                <a:gd name="T45" fmla="*/ 207 h 236"/>
                <a:gd name="T46" fmla="*/ 102 w 236"/>
                <a:gd name="T47" fmla="*/ 211 h 236"/>
                <a:gd name="T48" fmla="*/ 34 w 236"/>
                <a:gd name="T49" fmla="*/ 161 h 236"/>
                <a:gd name="T50" fmla="*/ 44 w 236"/>
                <a:gd name="T51" fmla="*/ 157 h 236"/>
                <a:gd name="T52" fmla="*/ 44 w 236"/>
                <a:gd name="T53" fmla="*/ 157 h 236"/>
                <a:gd name="T54" fmla="*/ 81 w 236"/>
                <a:gd name="T55" fmla="*/ 142 h 236"/>
                <a:gd name="T56" fmla="*/ 81 w 236"/>
                <a:gd name="T57" fmla="*/ 118 h 236"/>
                <a:gd name="T58" fmla="*/ 55 w 236"/>
                <a:gd name="T59" fmla="*/ 94 h 236"/>
                <a:gd name="T60" fmla="*/ 28 w 236"/>
                <a:gd name="T61" fmla="*/ 90 h 236"/>
                <a:gd name="T62" fmla="*/ 84 w 236"/>
                <a:gd name="T63" fmla="*/ 30 h 236"/>
                <a:gd name="T64" fmla="*/ 84 w 236"/>
                <a:gd name="T65" fmla="*/ 31 h 236"/>
                <a:gd name="T66" fmla="*/ 102 w 236"/>
                <a:gd name="T67" fmla="*/ 56 h 236"/>
                <a:gd name="T68" fmla="*/ 120 w 236"/>
                <a:gd name="T69" fmla="*/ 79 h 236"/>
                <a:gd name="T70" fmla="*/ 131 w 236"/>
                <a:gd name="T71" fmla="*/ 97 h 236"/>
                <a:gd name="T72" fmla="*/ 146 w 236"/>
                <a:gd name="T73" fmla="*/ 88 h 236"/>
                <a:gd name="T74" fmla="*/ 177 w 236"/>
                <a:gd name="T75" fmla="*/ 66 h 236"/>
                <a:gd name="T76" fmla="*/ 190 w 236"/>
                <a:gd name="T77" fmla="*/ 57 h 236"/>
                <a:gd name="T78" fmla="*/ 212 w 236"/>
                <a:gd name="T79" fmla="*/ 118 h 236"/>
                <a:gd name="T80" fmla="*/ 126 w 236"/>
                <a:gd name="T81" fmla="*/ 212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236" h="236">
                  <a:moveTo>
                    <a:pt x="182" y="109"/>
                  </a:moveTo>
                  <a:cubicBezTo>
                    <a:pt x="172" y="107"/>
                    <a:pt x="161" y="105"/>
                    <a:pt x="157" y="103"/>
                  </a:cubicBezTo>
                  <a:cubicBezTo>
                    <a:pt x="153" y="102"/>
                    <a:pt x="143" y="101"/>
                    <a:pt x="134" y="102"/>
                  </a:cubicBezTo>
                  <a:cubicBezTo>
                    <a:pt x="125" y="103"/>
                    <a:pt x="119" y="109"/>
                    <a:pt x="120" y="114"/>
                  </a:cubicBezTo>
                  <a:cubicBezTo>
                    <a:pt x="121" y="119"/>
                    <a:pt x="120" y="126"/>
                    <a:pt x="118" y="129"/>
                  </a:cubicBezTo>
                  <a:cubicBezTo>
                    <a:pt x="117" y="132"/>
                    <a:pt x="118" y="138"/>
                    <a:pt x="122" y="141"/>
                  </a:cubicBezTo>
                  <a:cubicBezTo>
                    <a:pt x="127" y="144"/>
                    <a:pt x="132" y="151"/>
                    <a:pt x="135" y="156"/>
                  </a:cubicBezTo>
                  <a:cubicBezTo>
                    <a:pt x="138" y="162"/>
                    <a:pt x="140" y="175"/>
                    <a:pt x="139" y="185"/>
                  </a:cubicBezTo>
                  <a:cubicBezTo>
                    <a:pt x="139" y="195"/>
                    <a:pt x="145" y="201"/>
                    <a:pt x="152" y="198"/>
                  </a:cubicBezTo>
                  <a:cubicBezTo>
                    <a:pt x="160" y="195"/>
                    <a:pt x="167" y="187"/>
                    <a:pt x="169" y="180"/>
                  </a:cubicBezTo>
                  <a:cubicBezTo>
                    <a:pt x="171" y="174"/>
                    <a:pt x="179" y="160"/>
                    <a:pt x="187" y="150"/>
                  </a:cubicBezTo>
                  <a:cubicBezTo>
                    <a:pt x="195" y="140"/>
                    <a:pt x="201" y="127"/>
                    <a:pt x="200" y="122"/>
                  </a:cubicBezTo>
                  <a:cubicBezTo>
                    <a:pt x="200" y="116"/>
                    <a:pt x="191" y="111"/>
                    <a:pt x="182" y="109"/>
                  </a:cubicBezTo>
                  <a:close/>
                  <a:moveTo>
                    <a:pt x="118" y="0"/>
                  </a:moveTo>
                  <a:cubicBezTo>
                    <a:pt x="53" y="0"/>
                    <a:pt x="0" y="53"/>
                    <a:pt x="0" y="118"/>
                  </a:cubicBezTo>
                  <a:cubicBezTo>
                    <a:pt x="0" y="183"/>
                    <a:pt x="53" y="236"/>
                    <a:pt x="118" y="236"/>
                  </a:cubicBezTo>
                  <a:cubicBezTo>
                    <a:pt x="183" y="236"/>
                    <a:pt x="236" y="183"/>
                    <a:pt x="236" y="118"/>
                  </a:cubicBezTo>
                  <a:cubicBezTo>
                    <a:pt x="236" y="53"/>
                    <a:pt x="183" y="0"/>
                    <a:pt x="118" y="0"/>
                  </a:cubicBezTo>
                  <a:close/>
                  <a:moveTo>
                    <a:pt x="126" y="212"/>
                  </a:moveTo>
                  <a:cubicBezTo>
                    <a:pt x="127" y="211"/>
                    <a:pt x="128" y="209"/>
                    <a:pt x="128" y="208"/>
                  </a:cubicBezTo>
                  <a:cubicBezTo>
                    <a:pt x="130" y="201"/>
                    <a:pt x="128" y="191"/>
                    <a:pt x="125" y="186"/>
                  </a:cubicBezTo>
                  <a:cubicBezTo>
                    <a:pt x="121" y="181"/>
                    <a:pt x="112" y="181"/>
                    <a:pt x="105" y="186"/>
                  </a:cubicBezTo>
                  <a:cubicBezTo>
                    <a:pt x="97" y="191"/>
                    <a:pt x="94" y="200"/>
                    <a:pt x="98" y="207"/>
                  </a:cubicBezTo>
                  <a:cubicBezTo>
                    <a:pt x="99" y="208"/>
                    <a:pt x="100" y="210"/>
                    <a:pt x="102" y="211"/>
                  </a:cubicBezTo>
                  <a:cubicBezTo>
                    <a:pt x="72" y="206"/>
                    <a:pt x="47" y="187"/>
                    <a:pt x="34" y="161"/>
                  </a:cubicBezTo>
                  <a:cubicBezTo>
                    <a:pt x="37" y="161"/>
                    <a:pt x="40" y="159"/>
                    <a:pt x="44" y="157"/>
                  </a:cubicBezTo>
                  <a:cubicBezTo>
                    <a:pt x="44" y="157"/>
                    <a:pt x="44" y="157"/>
                    <a:pt x="44" y="157"/>
                  </a:cubicBezTo>
                  <a:cubicBezTo>
                    <a:pt x="57" y="148"/>
                    <a:pt x="74" y="141"/>
                    <a:pt x="81" y="142"/>
                  </a:cubicBezTo>
                  <a:cubicBezTo>
                    <a:pt x="89" y="142"/>
                    <a:pt x="89" y="131"/>
                    <a:pt x="81" y="118"/>
                  </a:cubicBezTo>
                  <a:cubicBezTo>
                    <a:pt x="74" y="105"/>
                    <a:pt x="62" y="94"/>
                    <a:pt x="55" y="94"/>
                  </a:cubicBezTo>
                  <a:cubicBezTo>
                    <a:pt x="48" y="94"/>
                    <a:pt x="36" y="92"/>
                    <a:pt x="28" y="90"/>
                  </a:cubicBezTo>
                  <a:cubicBezTo>
                    <a:pt x="37" y="62"/>
                    <a:pt x="58" y="41"/>
                    <a:pt x="84" y="30"/>
                  </a:cubicBezTo>
                  <a:cubicBezTo>
                    <a:pt x="84" y="31"/>
                    <a:pt x="84" y="31"/>
                    <a:pt x="84" y="31"/>
                  </a:cubicBezTo>
                  <a:cubicBezTo>
                    <a:pt x="86" y="39"/>
                    <a:pt x="95" y="50"/>
                    <a:pt x="102" y="56"/>
                  </a:cubicBezTo>
                  <a:cubicBezTo>
                    <a:pt x="110" y="62"/>
                    <a:pt x="118" y="72"/>
                    <a:pt x="120" y="79"/>
                  </a:cubicBezTo>
                  <a:cubicBezTo>
                    <a:pt x="122" y="85"/>
                    <a:pt x="127" y="93"/>
                    <a:pt x="131" y="97"/>
                  </a:cubicBezTo>
                  <a:cubicBezTo>
                    <a:pt x="136" y="100"/>
                    <a:pt x="142" y="96"/>
                    <a:pt x="146" y="88"/>
                  </a:cubicBezTo>
                  <a:cubicBezTo>
                    <a:pt x="150" y="80"/>
                    <a:pt x="164" y="70"/>
                    <a:pt x="177" y="66"/>
                  </a:cubicBezTo>
                  <a:cubicBezTo>
                    <a:pt x="183" y="64"/>
                    <a:pt x="187" y="61"/>
                    <a:pt x="190" y="57"/>
                  </a:cubicBezTo>
                  <a:cubicBezTo>
                    <a:pt x="204" y="74"/>
                    <a:pt x="212" y="95"/>
                    <a:pt x="212" y="118"/>
                  </a:cubicBezTo>
                  <a:cubicBezTo>
                    <a:pt x="212" y="168"/>
                    <a:pt x="174" y="208"/>
                    <a:pt x="126" y="212"/>
                  </a:cubicBezTo>
                  <a:close/>
                </a:path>
              </a:pathLst>
            </a:custGeom>
            <a:solidFill>
              <a:schemeClr val="accent1">
                <a:lumMod val="50000"/>
              </a:schemeClr>
            </a:solidFill>
            <a:ln>
              <a:noFill/>
            </a:ln>
          </p:spPr>
          <p:txBody>
            <a:bodyPr anchor="ctr"/>
            <a:lstStyle/>
            <a:p>
              <a:pPr algn="ctr"/>
            </a:p>
          </p:txBody>
        </p:sp>
      </p:grpSp>
      <p:grpSp>
        <p:nvGrpSpPr>
          <p:cNvPr id="28" name="组合 27"/>
          <p:cNvGrpSpPr/>
          <p:nvPr/>
        </p:nvGrpSpPr>
        <p:grpSpPr>
          <a:xfrm>
            <a:off x="1" y="0"/>
            <a:ext cx="2095501" cy="1504951"/>
            <a:chOff x="1" y="0"/>
            <a:chExt cx="2095501" cy="1504951"/>
          </a:xfrm>
        </p:grpSpPr>
        <p:pic>
          <p:nvPicPr>
            <p:cNvPr id="29" name="图片 28"/>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30" name="图片 29"/>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31" name="组合 30"/>
          <p:cNvGrpSpPr/>
          <p:nvPr/>
        </p:nvGrpSpPr>
        <p:grpSpPr>
          <a:xfrm>
            <a:off x="1934256" y="527597"/>
            <a:ext cx="6057900" cy="666561"/>
            <a:chOff x="1524000" y="464431"/>
            <a:chExt cx="6057900" cy="666561"/>
          </a:xfrm>
        </p:grpSpPr>
        <p:sp>
          <p:nvSpPr>
            <p:cNvPr id="32" name="文本框 31"/>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33" name="文本框 32"/>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37" name="组合 36"/>
          <p:cNvGrpSpPr/>
          <p:nvPr/>
        </p:nvGrpSpPr>
        <p:grpSpPr>
          <a:xfrm>
            <a:off x="1566702" y="4550233"/>
            <a:ext cx="2241974" cy="1198240"/>
            <a:chOff x="2116718" y="3325188"/>
            <a:chExt cx="2241974" cy="1198240"/>
          </a:xfrm>
        </p:grpSpPr>
        <p:sp>
          <p:nvSpPr>
            <p:cNvPr id="38" name="矩形 37"/>
            <p:cNvSpPr/>
            <p:nvPr/>
          </p:nvSpPr>
          <p:spPr>
            <a:xfrm>
              <a:off x="2222527" y="3677812"/>
              <a:ext cx="2030358" cy="845616"/>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39" name="矩形 38"/>
            <p:cNvSpPr/>
            <p:nvPr/>
          </p:nvSpPr>
          <p:spPr>
            <a:xfrm>
              <a:off x="2116718" y="3325188"/>
              <a:ext cx="2241974" cy="424732"/>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smtClean="0">
                  <a:ln>
                    <a:noFill/>
                  </a:ln>
                  <a:solidFill>
                    <a:schemeClr val="accent1">
                      <a:lumMod val="60000"/>
                      <a:lumOff val="40000"/>
                    </a:schemeClr>
                  </a:solidFill>
                  <a:effectLst/>
                  <a:uLnTx/>
                  <a:uFillTx/>
                  <a:latin typeface="Arial" panose="020B0604020202020204"/>
                  <a:ea typeface="微软雅黑" panose="020B0503020204020204" charset="-122"/>
                  <a:cs typeface="+mn-cs"/>
                </a:rPr>
                <a:t>文字</a:t>
              </a: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40" name="组合 39"/>
          <p:cNvGrpSpPr/>
          <p:nvPr/>
        </p:nvGrpSpPr>
        <p:grpSpPr>
          <a:xfrm>
            <a:off x="3830390" y="4550233"/>
            <a:ext cx="2241974" cy="1198240"/>
            <a:chOff x="2116718" y="3325188"/>
            <a:chExt cx="2241974" cy="1198240"/>
          </a:xfrm>
        </p:grpSpPr>
        <p:sp>
          <p:nvSpPr>
            <p:cNvPr id="41" name="矩形 40"/>
            <p:cNvSpPr/>
            <p:nvPr/>
          </p:nvSpPr>
          <p:spPr>
            <a:xfrm>
              <a:off x="2222527" y="3677812"/>
              <a:ext cx="2030358" cy="845616"/>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42" name="矩形 41"/>
            <p:cNvSpPr/>
            <p:nvPr/>
          </p:nvSpPr>
          <p:spPr>
            <a:xfrm>
              <a:off x="2116718" y="3325188"/>
              <a:ext cx="2241974" cy="424732"/>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smtClean="0">
                  <a:ln>
                    <a:noFill/>
                  </a:ln>
                  <a:solidFill>
                    <a:schemeClr val="accent1">
                      <a:lumMod val="60000"/>
                      <a:lumOff val="40000"/>
                    </a:schemeClr>
                  </a:solidFill>
                  <a:effectLst/>
                  <a:uLnTx/>
                  <a:uFillTx/>
                  <a:latin typeface="Arial" panose="020B0604020202020204"/>
                  <a:ea typeface="微软雅黑" panose="020B0503020204020204" charset="-122"/>
                  <a:cs typeface="+mn-cs"/>
                </a:rPr>
                <a:t>文字</a:t>
              </a: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43" name="组合 42"/>
          <p:cNvGrpSpPr/>
          <p:nvPr/>
        </p:nvGrpSpPr>
        <p:grpSpPr>
          <a:xfrm>
            <a:off x="6094078" y="4550233"/>
            <a:ext cx="2241974" cy="1198240"/>
            <a:chOff x="2116718" y="3325188"/>
            <a:chExt cx="2241974" cy="1198240"/>
          </a:xfrm>
        </p:grpSpPr>
        <p:sp>
          <p:nvSpPr>
            <p:cNvPr id="44" name="矩形 43"/>
            <p:cNvSpPr/>
            <p:nvPr/>
          </p:nvSpPr>
          <p:spPr>
            <a:xfrm>
              <a:off x="2222527" y="3677812"/>
              <a:ext cx="2030358" cy="845616"/>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45" name="矩形 44"/>
            <p:cNvSpPr/>
            <p:nvPr/>
          </p:nvSpPr>
          <p:spPr>
            <a:xfrm>
              <a:off x="2116718" y="3325188"/>
              <a:ext cx="2241974" cy="424732"/>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smtClean="0">
                  <a:ln>
                    <a:noFill/>
                  </a:ln>
                  <a:solidFill>
                    <a:schemeClr val="accent1">
                      <a:lumMod val="60000"/>
                      <a:lumOff val="40000"/>
                    </a:schemeClr>
                  </a:solidFill>
                  <a:effectLst/>
                  <a:uLnTx/>
                  <a:uFillTx/>
                  <a:latin typeface="Arial" panose="020B0604020202020204"/>
                  <a:ea typeface="微软雅黑" panose="020B0503020204020204" charset="-122"/>
                  <a:cs typeface="+mn-cs"/>
                </a:rPr>
                <a:t>文字</a:t>
              </a: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46" name="组合 45"/>
          <p:cNvGrpSpPr/>
          <p:nvPr/>
        </p:nvGrpSpPr>
        <p:grpSpPr>
          <a:xfrm>
            <a:off x="8357767" y="4550233"/>
            <a:ext cx="2241974" cy="1198240"/>
            <a:chOff x="2116718" y="3325188"/>
            <a:chExt cx="2241974" cy="1198240"/>
          </a:xfrm>
        </p:grpSpPr>
        <p:sp>
          <p:nvSpPr>
            <p:cNvPr id="47" name="矩形 46"/>
            <p:cNvSpPr/>
            <p:nvPr/>
          </p:nvSpPr>
          <p:spPr>
            <a:xfrm>
              <a:off x="2222527" y="3677812"/>
              <a:ext cx="2030358" cy="845616"/>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48" name="矩形 47"/>
            <p:cNvSpPr/>
            <p:nvPr/>
          </p:nvSpPr>
          <p:spPr>
            <a:xfrm>
              <a:off x="2116718" y="3325188"/>
              <a:ext cx="2241974" cy="424732"/>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smtClean="0">
                  <a:ln>
                    <a:noFill/>
                  </a:ln>
                  <a:solidFill>
                    <a:schemeClr val="accent1">
                      <a:lumMod val="60000"/>
                      <a:lumOff val="40000"/>
                    </a:schemeClr>
                  </a:solidFill>
                  <a:effectLst/>
                  <a:uLnTx/>
                  <a:uFillTx/>
                  <a:latin typeface="Arial" panose="020B0604020202020204"/>
                  <a:ea typeface="微软雅黑" panose="020B0503020204020204" charset="-122"/>
                  <a:cs typeface="+mn-cs"/>
                </a:rPr>
                <a:t>文字</a:t>
              </a: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28"/>
                                        </p:tgtEl>
                                        <p:attrNameLst>
                                          <p:attrName>style.visibility</p:attrName>
                                        </p:attrNameLst>
                                      </p:cBhvr>
                                      <p:to>
                                        <p:strVal val="visible"/>
                                      </p:to>
                                    </p:set>
                                    <p:anim calcmode="lin" valueType="num">
                                      <p:cBhvr additive="base">
                                        <p:cTn id="7" dur="500" fill="hold"/>
                                        <p:tgtEl>
                                          <p:spTgt spid="28"/>
                                        </p:tgtEl>
                                        <p:attrNameLst>
                                          <p:attrName>ppt_x</p:attrName>
                                        </p:attrNameLst>
                                      </p:cBhvr>
                                      <p:tavLst>
                                        <p:tav tm="0">
                                          <p:val>
                                            <p:strVal val="0-#ppt_w/2"/>
                                          </p:val>
                                        </p:tav>
                                        <p:tav tm="100000">
                                          <p:val>
                                            <p:strVal val="#ppt_x"/>
                                          </p:val>
                                        </p:tav>
                                      </p:tavLst>
                                    </p:anim>
                                    <p:anim calcmode="lin" valueType="num">
                                      <p:cBhvr additive="base">
                                        <p:cTn id="8" dur="500" fill="hold"/>
                                        <p:tgtEl>
                                          <p:spTgt spid="28"/>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31"/>
                                        </p:tgtEl>
                                        <p:attrNameLst>
                                          <p:attrName>style.visibility</p:attrName>
                                        </p:attrNameLst>
                                      </p:cBhvr>
                                      <p:to>
                                        <p:strVal val="visible"/>
                                      </p:to>
                                    </p:set>
                                    <p:anim calcmode="lin" valueType="num">
                                      <p:cBhvr additive="base">
                                        <p:cTn id="12" dur="500"/>
                                        <p:tgtEl>
                                          <p:spTgt spid="31"/>
                                        </p:tgtEl>
                                        <p:attrNameLst>
                                          <p:attrName>ppt_x</p:attrName>
                                        </p:attrNameLst>
                                      </p:cBhvr>
                                      <p:tavLst>
                                        <p:tav tm="0">
                                          <p:val>
                                            <p:strVal val="#ppt_x-#ppt_w*1.125000"/>
                                          </p:val>
                                        </p:tav>
                                        <p:tav tm="100000">
                                          <p:val>
                                            <p:strVal val="#ppt_x"/>
                                          </p:val>
                                        </p:tav>
                                      </p:tavLst>
                                    </p:anim>
                                    <p:animEffect transition="in" filter="wipe(right)">
                                      <p:cBhvr>
                                        <p:cTn id="13" dur="500"/>
                                        <p:tgtEl>
                                          <p:spTgt spid="31"/>
                                        </p:tgtEl>
                                      </p:cBhvr>
                                    </p:animEffect>
                                  </p:childTnLst>
                                </p:cTn>
                              </p:par>
                            </p:childTnLst>
                          </p:cTn>
                        </p:par>
                        <p:par>
                          <p:cTn id="14" fill="hold">
                            <p:stCondLst>
                              <p:cond delay="1000"/>
                            </p:stCondLst>
                            <p:childTnLst>
                              <p:par>
                                <p:cTn id="15" presetID="42" presetClass="entr" presetSubtype="0" fill="hold" nodeType="afterEffect">
                                  <p:stCondLst>
                                    <p:cond delay="0"/>
                                  </p:stCondLst>
                                  <p:childTnLst>
                                    <p:set>
                                      <p:cBhvr>
                                        <p:cTn id="16" dur="1" fill="hold">
                                          <p:stCondLst>
                                            <p:cond delay="0"/>
                                          </p:stCondLst>
                                        </p:cTn>
                                        <p:tgtEl>
                                          <p:spTgt spid="3"/>
                                        </p:tgtEl>
                                        <p:attrNameLst>
                                          <p:attrName>style.visibility</p:attrName>
                                        </p:attrNameLst>
                                      </p:cBhvr>
                                      <p:to>
                                        <p:strVal val="visible"/>
                                      </p:to>
                                    </p:set>
                                    <p:animEffect transition="in" filter="fade">
                                      <p:cBhvr>
                                        <p:cTn id="17" dur="1000"/>
                                        <p:tgtEl>
                                          <p:spTgt spid="3"/>
                                        </p:tgtEl>
                                      </p:cBhvr>
                                    </p:animEffect>
                                    <p:anim calcmode="lin" valueType="num">
                                      <p:cBhvr>
                                        <p:cTn id="18" dur="1000" fill="hold"/>
                                        <p:tgtEl>
                                          <p:spTgt spid="3"/>
                                        </p:tgtEl>
                                        <p:attrNameLst>
                                          <p:attrName>ppt_x</p:attrName>
                                        </p:attrNameLst>
                                      </p:cBhvr>
                                      <p:tavLst>
                                        <p:tav tm="0">
                                          <p:val>
                                            <p:strVal val="#ppt_x"/>
                                          </p:val>
                                        </p:tav>
                                        <p:tav tm="100000">
                                          <p:val>
                                            <p:strVal val="#ppt_x"/>
                                          </p:val>
                                        </p:tav>
                                      </p:tavLst>
                                    </p:anim>
                                    <p:anim calcmode="lin" valueType="num">
                                      <p:cBhvr>
                                        <p:cTn id="19" dur="1000" fill="hold"/>
                                        <p:tgtEl>
                                          <p:spTgt spid="3"/>
                                        </p:tgtEl>
                                        <p:attrNameLst>
                                          <p:attrName>ppt_y</p:attrName>
                                        </p:attrNameLst>
                                      </p:cBhvr>
                                      <p:tavLst>
                                        <p:tav tm="0">
                                          <p:val>
                                            <p:strVal val="#ppt_y+.1"/>
                                          </p:val>
                                        </p:tav>
                                        <p:tav tm="100000">
                                          <p:val>
                                            <p:strVal val="#ppt_y"/>
                                          </p:val>
                                        </p:tav>
                                      </p:tavLst>
                                    </p:anim>
                                  </p:childTnLst>
                                </p:cTn>
                              </p:par>
                            </p:childTnLst>
                          </p:cTn>
                        </p:par>
                        <p:par>
                          <p:cTn id="20" fill="hold">
                            <p:stCondLst>
                              <p:cond delay="2000"/>
                            </p:stCondLst>
                            <p:childTnLst>
                              <p:par>
                                <p:cTn id="21" presetID="53" presetClass="entr" presetSubtype="16" fill="hold" nodeType="afterEffect">
                                  <p:stCondLst>
                                    <p:cond delay="0"/>
                                  </p:stCondLst>
                                  <p:childTnLst>
                                    <p:set>
                                      <p:cBhvr>
                                        <p:cTn id="22" dur="1" fill="hold">
                                          <p:stCondLst>
                                            <p:cond delay="0"/>
                                          </p:stCondLst>
                                        </p:cTn>
                                        <p:tgtEl>
                                          <p:spTgt spid="37"/>
                                        </p:tgtEl>
                                        <p:attrNameLst>
                                          <p:attrName>style.visibility</p:attrName>
                                        </p:attrNameLst>
                                      </p:cBhvr>
                                      <p:to>
                                        <p:strVal val="visible"/>
                                      </p:to>
                                    </p:set>
                                    <p:anim calcmode="lin" valueType="num">
                                      <p:cBhvr>
                                        <p:cTn id="23" dur="500" fill="hold"/>
                                        <p:tgtEl>
                                          <p:spTgt spid="37"/>
                                        </p:tgtEl>
                                        <p:attrNameLst>
                                          <p:attrName>ppt_w</p:attrName>
                                        </p:attrNameLst>
                                      </p:cBhvr>
                                      <p:tavLst>
                                        <p:tav tm="0">
                                          <p:val>
                                            <p:fltVal val="0"/>
                                          </p:val>
                                        </p:tav>
                                        <p:tav tm="100000">
                                          <p:val>
                                            <p:strVal val="#ppt_w"/>
                                          </p:val>
                                        </p:tav>
                                      </p:tavLst>
                                    </p:anim>
                                    <p:anim calcmode="lin" valueType="num">
                                      <p:cBhvr>
                                        <p:cTn id="24" dur="500" fill="hold"/>
                                        <p:tgtEl>
                                          <p:spTgt spid="37"/>
                                        </p:tgtEl>
                                        <p:attrNameLst>
                                          <p:attrName>ppt_h</p:attrName>
                                        </p:attrNameLst>
                                      </p:cBhvr>
                                      <p:tavLst>
                                        <p:tav tm="0">
                                          <p:val>
                                            <p:fltVal val="0"/>
                                          </p:val>
                                        </p:tav>
                                        <p:tav tm="100000">
                                          <p:val>
                                            <p:strVal val="#ppt_h"/>
                                          </p:val>
                                        </p:tav>
                                      </p:tavLst>
                                    </p:anim>
                                    <p:animEffect transition="in" filter="fade">
                                      <p:cBhvr>
                                        <p:cTn id="25" dur="500"/>
                                        <p:tgtEl>
                                          <p:spTgt spid="37"/>
                                        </p:tgtEl>
                                      </p:cBhvr>
                                    </p:animEffect>
                                  </p:childTnLst>
                                </p:cTn>
                              </p:par>
                            </p:childTnLst>
                          </p:cTn>
                        </p:par>
                        <p:par>
                          <p:cTn id="26" fill="hold">
                            <p:stCondLst>
                              <p:cond delay="2500"/>
                            </p:stCondLst>
                            <p:childTnLst>
                              <p:par>
                                <p:cTn id="27" presetID="53" presetClass="entr" presetSubtype="16" fill="hold" nodeType="afterEffect">
                                  <p:stCondLst>
                                    <p:cond delay="0"/>
                                  </p:stCondLst>
                                  <p:childTnLst>
                                    <p:set>
                                      <p:cBhvr>
                                        <p:cTn id="28" dur="1" fill="hold">
                                          <p:stCondLst>
                                            <p:cond delay="0"/>
                                          </p:stCondLst>
                                        </p:cTn>
                                        <p:tgtEl>
                                          <p:spTgt spid="40"/>
                                        </p:tgtEl>
                                        <p:attrNameLst>
                                          <p:attrName>style.visibility</p:attrName>
                                        </p:attrNameLst>
                                      </p:cBhvr>
                                      <p:to>
                                        <p:strVal val="visible"/>
                                      </p:to>
                                    </p:set>
                                    <p:anim calcmode="lin" valueType="num">
                                      <p:cBhvr>
                                        <p:cTn id="29" dur="500" fill="hold"/>
                                        <p:tgtEl>
                                          <p:spTgt spid="40"/>
                                        </p:tgtEl>
                                        <p:attrNameLst>
                                          <p:attrName>ppt_w</p:attrName>
                                        </p:attrNameLst>
                                      </p:cBhvr>
                                      <p:tavLst>
                                        <p:tav tm="0">
                                          <p:val>
                                            <p:fltVal val="0"/>
                                          </p:val>
                                        </p:tav>
                                        <p:tav tm="100000">
                                          <p:val>
                                            <p:strVal val="#ppt_w"/>
                                          </p:val>
                                        </p:tav>
                                      </p:tavLst>
                                    </p:anim>
                                    <p:anim calcmode="lin" valueType="num">
                                      <p:cBhvr>
                                        <p:cTn id="30" dur="500" fill="hold"/>
                                        <p:tgtEl>
                                          <p:spTgt spid="40"/>
                                        </p:tgtEl>
                                        <p:attrNameLst>
                                          <p:attrName>ppt_h</p:attrName>
                                        </p:attrNameLst>
                                      </p:cBhvr>
                                      <p:tavLst>
                                        <p:tav tm="0">
                                          <p:val>
                                            <p:fltVal val="0"/>
                                          </p:val>
                                        </p:tav>
                                        <p:tav tm="100000">
                                          <p:val>
                                            <p:strVal val="#ppt_h"/>
                                          </p:val>
                                        </p:tav>
                                      </p:tavLst>
                                    </p:anim>
                                    <p:animEffect transition="in" filter="fade">
                                      <p:cBhvr>
                                        <p:cTn id="31" dur="500"/>
                                        <p:tgtEl>
                                          <p:spTgt spid="40"/>
                                        </p:tgtEl>
                                      </p:cBhvr>
                                    </p:animEffect>
                                  </p:childTnLst>
                                </p:cTn>
                              </p:par>
                            </p:childTnLst>
                          </p:cTn>
                        </p:par>
                        <p:par>
                          <p:cTn id="32" fill="hold">
                            <p:stCondLst>
                              <p:cond delay="3000"/>
                            </p:stCondLst>
                            <p:childTnLst>
                              <p:par>
                                <p:cTn id="33" presetID="53" presetClass="entr" presetSubtype="16" fill="hold" nodeType="afterEffect">
                                  <p:stCondLst>
                                    <p:cond delay="0"/>
                                  </p:stCondLst>
                                  <p:childTnLst>
                                    <p:set>
                                      <p:cBhvr>
                                        <p:cTn id="34" dur="1" fill="hold">
                                          <p:stCondLst>
                                            <p:cond delay="0"/>
                                          </p:stCondLst>
                                        </p:cTn>
                                        <p:tgtEl>
                                          <p:spTgt spid="43"/>
                                        </p:tgtEl>
                                        <p:attrNameLst>
                                          <p:attrName>style.visibility</p:attrName>
                                        </p:attrNameLst>
                                      </p:cBhvr>
                                      <p:to>
                                        <p:strVal val="visible"/>
                                      </p:to>
                                    </p:set>
                                    <p:anim calcmode="lin" valueType="num">
                                      <p:cBhvr>
                                        <p:cTn id="35" dur="500" fill="hold"/>
                                        <p:tgtEl>
                                          <p:spTgt spid="43"/>
                                        </p:tgtEl>
                                        <p:attrNameLst>
                                          <p:attrName>ppt_w</p:attrName>
                                        </p:attrNameLst>
                                      </p:cBhvr>
                                      <p:tavLst>
                                        <p:tav tm="0">
                                          <p:val>
                                            <p:fltVal val="0"/>
                                          </p:val>
                                        </p:tav>
                                        <p:tav tm="100000">
                                          <p:val>
                                            <p:strVal val="#ppt_w"/>
                                          </p:val>
                                        </p:tav>
                                      </p:tavLst>
                                    </p:anim>
                                    <p:anim calcmode="lin" valueType="num">
                                      <p:cBhvr>
                                        <p:cTn id="36" dur="500" fill="hold"/>
                                        <p:tgtEl>
                                          <p:spTgt spid="43"/>
                                        </p:tgtEl>
                                        <p:attrNameLst>
                                          <p:attrName>ppt_h</p:attrName>
                                        </p:attrNameLst>
                                      </p:cBhvr>
                                      <p:tavLst>
                                        <p:tav tm="0">
                                          <p:val>
                                            <p:fltVal val="0"/>
                                          </p:val>
                                        </p:tav>
                                        <p:tav tm="100000">
                                          <p:val>
                                            <p:strVal val="#ppt_h"/>
                                          </p:val>
                                        </p:tav>
                                      </p:tavLst>
                                    </p:anim>
                                    <p:animEffect transition="in" filter="fade">
                                      <p:cBhvr>
                                        <p:cTn id="37" dur="500"/>
                                        <p:tgtEl>
                                          <p:spTgt spid="43"/>
                                        </p:tgtEl>
                                      </p:cBhvr>
                                    </p:animEffect>
                                  </p:childTnLst>
                                </p:cTn>
                              </p:par>
                            </p:childTnLst>
                          </p:cTn>
                        </p:par>
                        <p:par>
                          <p:cTn id="38" fill="hold">
                            <p:stCondLst>
                              <p:cond delay="3500"/>
                            </p:stCondLst>
                            <p:childTnLst>
                              <p:par>
                                <p:cTn id="39" presetID="53" presetClass="entr" presetSubtype="16" fill="hold" nodeType="afterEffect">
                                  <p:stCondLst>
                                    <p:cond delay="0"/>
                                  </p:stCondLst>
                                  <p:childTnLst>
                                    <p:set>
                                      <p:cBhvr>
                                        <p:cTn id="40" dur="1" fill="hold">
                                          <p:stCondLst>
                                            <p:cond delay="0"/>
                                          </p:stCondLst>
                                        </p:cTn>
                                        <p:tgtEl>
                                          <p:spTgt spid="46"/>
                                        </p:tgtEl>
                                        <p:attrNameLst>
                                          <p:attrName>style.visibility</p:attrName>
                                        </p:attrNameLst>
                                      </p:cBhvr>
                                      <p:to>
                                        <p:strVal val="visible"/>
                                      </p:to>
                                    </p:set>
                                    <p:anim calcmode="lin" valueType="num">
                                      <p:cBhvr>
                                        <p:cTn id="41" dur="500" fill="hold"/>
                                        <p:tgtEl>
                                          <p:spTgt spid="46"/>
                                        </p:tgtEl>
                                        <p:attrNameLst>
                                          <p:attrName>ppt_w</p:attrName>
                                        </p:attrNameLst>
                                      </p:cBhvr>
                                      <p:tavLst>
                                        <p:tav tm="0">
                                          <p:val>
                                            <p:fltVal val="0"/>
                                          </p:val>
                                        </p:tav>
                                        <p:tav tm="100000">
                                          <p:val>
                                            <p:strVal val="#ppt_w"/>
                                          </p:val>
                                        </p:tav>
                                      </p:tavLst>
                                    </p:anim>
                                    <p:anim calcmode="lin" valueType="num">
                                      <p:cBhvr>
                                        <p:cTn id="42" dur="500" fill="hold"/>
                                        <p:tgtEl>
                                          <p:spTgt spid="46"/>
                                        </p:tgtEl>
                                        <p:attrNameLst>
                                          <p:attrName>ppt_h</p:attrName>
                                        </p:attrNameLst>
                                      </p:cBhvr>
                                      <p:tavLst>
                                        <p:tav tm="0">
                                          <p:val>
                                            <p:fltVal val="0"/>
                                          </p:val>
                                        </p:tav>
                                        <p:tav tm="100000">
                                          <p:val>
                                            <p:strVal val="#ppt_h"/>
                                          </p:val>
                                        </p:tav>
                                      </p:tavLst>
                                    </p:anim>
                                    <p:animEffect transition="in" filter="fade">
                                      <p:cBhvr>
                                        <p:cTn id="43" dur="500"/>
                                        <p:tgtEl>
                                          <p:spTgt spid="4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4" name="组合 53"/>
          <p:cNvGrpSpPr/>
          <p:nvPr/>
        </p:nvGrpSpPr>
        <p:grpSpPr>
          <a:xfrm>
            <a:off x="1806669" y="3212564"/>
            <a:ext cx="1157158" cy="1153598"/>
            <a:chOff x="1762438" y="2290536"/>
            <a:chExt cx="1157158" cy="1153598"/>
          </a:xfrm>
        </p:grpSpPr>
        <p:sp>
          <p:nvSpPr>
            <p:cNvPr id="46" name="Diamond 96"/>
            <p:cNvSpPr/>
            <p:nvPr/>
          </p:nvSpPr>
          <p:spPr>
            <a:xfrm rot="2700000">
              <a:off x="1764218" y="2288756"/>
              <a:ext cx="1153598" cy="1157158"/>
            </a:xfrm>
            <a:prstGeom prst="round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47" name="Oval 97"/>
            <p:cNvSpPr/>
            <p:nvPr/>
          </p:nvSpPr>
          <p:spPr>
            <a:xfrm>
              <a:off x="1945300" y="2471619"/>
              <a:ext cx="791430" cy="791430"/>
            </a:xfrm>
            <a:prstGeom prst="ellipse">
              <a:avLst/>
            </a:prstGeom>
            <a:ln w="28575">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8" name="Freeform: Shape 177"/>
            <p:cNvSpPr/>
            <p:nvPr/>
          </p:nvSpPr>
          <p:spPr bwMode="auto">
            <a:xfrm>
              <a:off x="2126993" y="2694736"/>
              <a:ext cx="428052" cy="34519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accent1">
                <a:lumMod val="50000"/>
              </a:schemeClr>
            </a:solidFill>
            <a:ln w="9525">
              <a:noFill/>
              <a:round/>
            </a:ln>
          </p:spPr>
          <p:txBody>
            <a:bodyPr anchor="ctr"/>
            <a:lstStyle/>
            <a:p>
              <a:pPr algn="ctr"/>
            </a:p>
          </p:txBody>
        </p:sp>
      </p:grpSp>
      <p:grpSp>
        <p:nvGrpSpPr>
          <p:cNvPr id="55" name="组合 54"/>
          <p:cNvGrpSpPr/>
          <p:nvPr/>
        </p:nvGrpSpPr>
        <p:grpSpPr>
          <a:xfrm>
            <a:off x="3664715" y="3212564"/>
            <a:ext cx="1153598" cy="1153598"/>
            <a:chOff x="3624653" y="2290536"/>
            <a:chExt cx="1153598" cy="1153598"/>
          </a:xfrm>
        </p:grpSpPr>
        <p:sp>
          <p:nvSpPr>
            <p:cNvPr id="44" name="Diamond 100"/>
            <p:cNvSpPr/>
            <p:nvPr/>
          </p:nvSpPr>
          <p:spPr>
            <a:xfrm rot="2700000">
              <a:off x="3624653" y="2290536"/>
              <a:ext cx="1153598" cy="1153598"/>
            </a:xfrm>
            <a:prstGeom prst="round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45" name="Oval 101"/>
            <p:cNvSpPr/>
            <p:nvPr/>
          </p:nvSpPr>
          <p:spPr>
            <a:xfrm>
              <a:off x="3803609" y="2469491"/>
              <a:ext cx="795685" cy="795685"/>
            </a:xfrm>
            <a:prstGeom prst="ellipse">
              <a:avLst/>
            </a:prstGeom>
            <a:solidFill>
              <a:schemeClr val="accent2"/>
            </a:solidFill>
            <a:ln w="28575">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9" name="Freeform: Shape 178"/>
            <p:cNvSpPr/>
            <p:nvPr/>
          </p:nvSpPr>
          <p:spPr bwMode="auto">
            <a:xfrm>
              <a:off x="4006108" y="2685589"/>
              <a:ext cx="390689" cy="363491"/>
            </a:xfrm>
            <a:custGeom>
              <a:avLst/>
              <a:gdLst/>
              <a:ahLst/>
              <a:cxnLst>
                <a:cxn ang="0">
                  <a:pos x="13" y="39"/>
                </a:cxn>
                <a:cxn ang="0">
                  <a:pos x="8" y="39"/>
                </a:cxn>
                <a:cxn ang="0">
                  <a:pos x="0" y="33"/>
                </a:cxn>
                <a:cxn ang="0">
                  <a:pos x="5" y="19"/>
                </a:cxn>
                <a:cxn ang="0">
                  <a:pos x="15" y="22"/>
                </a:cxn>
                <a:cxn ang="0">
                  <a:pos x="20" y="21"/>
                </a:cxn>
                <a:cxn ang="0">
                  <a:pos x="20" y="24"/>
                </a:cxn>
                <a:cxn ang="0">
                  <a:pos x="23" y="34"/>
                </a:cxn>
                <a:cxn ang="0">
                  <a:pos x="13" y="39"/>
                </a:cxn>
                <a:cxn ang="0">
                  <a:pos x="15" y="19"/>
                </a:cxn>
                <a:cxn ang="0">
                  <a:pos x="5" y="9"/>
                </a:cxn>
                <a:cxn ang="0">
                  <a:pos x="15" y="0"/>
                </a:cxn>
                <a:cxn ang="0">
                  <a:pos x="25" y="9"/>
                </a:cxn>
                <a:cxn ang="0">
                  <a:pos x="15" y="19"/>
                </a:cxn>
                <a:cxn ang="0">
                  <a:pos x="53" y="68"/>
                </a:cxn>
                <a:cxn ang="0">
                  <a:pos x="20" y="68"/>
                </a:cxn>
                <a:cxn ang="0">
                  <a:pos x="10" y="58"/>
                </a:cxn>
                <a:cxn ang="0">
                  <a:pos x="23" y="36"/>
                </a:cxn>
                <a:cxn ang="0">
                  <a:pos x="37" y="41"/>
                </a:cxn>
                <a:cxn ang="0">
                  <a:pos x="50" y="36"/>
                </a:cxn>
                <a:cxn ang="0">
                  <a:pos x="64" y="58"/>
                </a:cxn>
                <a:cxn ang="0">
                  <a:pos x="53" y="68"/>
                </a:cxn>
                <a:cxn ang="0">
                  <a:pos x="37" y="39"/>
                </a:cxn>
                <a:cxn ang="0">
                  <a:pos x="22" y="24"/>
                </a:cxn>
                <a:cxn ang="0">
                  <a:pos x="37" y="9"/>
                </a:cxn>
                <a:cxn ang="0">
                  <a:pos x="51" y="24"/>
                </a:cxn>
                <a:cxn ang="0">
                  <a:pos x="37" y="39"/>
                </a:cxn>
                <a:cxn ang="0">
                  <a:pos x="59" y="19"/>
                </a:cxn>
                <a:cxn ang="0">
                  <a:pos x="49" y="9"/>
                </a:cxn>
                <a:cxn ang="0">
                  <a:pos x="59" y="0"/>
                </a:cxn>
                <a:cxn ang="0">
                  <a:pos x="68" y="9"/>
                </a:cxn>
                <a:cxn ang="0">
                  <a:pos x="59" y="19"/>
                </a:cxn>
                <a:cxn ang="0">
                  <a:pos x="66" y="39"/>
                </a:cxn>
                <a:cxn ang="0">
                  <a:pos x="61" y="39"/>
                </a:cxn>
                <a:cxn ang="0">
                  <a:pos x="51" y="34"/>
                </a:cxn>
                <a:cxn ang="0">
                  <a:pos x="54" y="24"/>
                </a:cxn>
                <a:cxn ang="0">
                  <a:pos x="54" y="21"/>
                </a:cxn>
                <a:cxn ang="0">
                  <a:pos x="59" y="22"/>
                </a:cxn>
                <a:cxn ang="0">
                  <a:pos x="69" y="19"/>
                </a:cxn>
                <a:cxn ang="0">
                  <a:pos x="73" y="33"/>
                </a:cxn>
                <a:cxn ang="0">
                  <a:pos x="66" y="39"/>
                </a:cxn>
              </a:cxnLst>
              <a:rect l="0" t="0" r="r" b="b"/>
              <a:pathLst>
                <a:path w="73" h="68">
                  <a:moveTo>
                    <a:pt x="13" y="39"/>
                  </a:moveTo>
                  <a:cubicBezTo>
                    <a:pt x="8" y="39"/>
                    <a:pt x="8" y="39"/>
                    <a:pt x="8" y="39"/>
                  </a:cubicBezTo>
                  <a:cubicBezTo>
                    <a:pt x="4" y="39"/>
                    <a:pt x="0" y="37"/>
                    <a:pt x="0" y="33"/>
                  </a:cubicBezTo>
                  <a:cubicBezTo>
                    <a:pt x="0" y="29"/>
                    <a:pt x="0" y="19"/>
                    <a:pt x="5" y="19"/>
                  </a:cubicBezTo>
                  <a:cubicBezTo>
                    <a:pt x="6" y="19"/>
                    <a:pt x="10" y="22"/>
                    <a:pt x="15" y="22"/>
                  </a:cubicBezTo>
                  <a:cubicBezTo>
                    <a:pt x="17" y="22"/>
                    <a:pt x="18" y="22"/>
                    <a:pt x="20" y="21"/>
                  </a:cubicBezTo>
                  <a:cubicBezTo>
                    <a:pt x="20" y="22"/>
                    <a:pt x="20" y="23"/>
                    <a:pt x="20" y="24"/>
                  </a:cubicBezTo>
                  <a:cubicBezTo>
                    <a:pt x="20" y="27"/>
                    <a:pt x="21" y="31"/>
                    <a:pt x="23" y="34"/>
                  </a:cubicBezTo>
                  <a:cubicBezTo>
                    <a:pt x="19" y="34"/>
                    <a:pt x="15" y="36"/>
                    <a:pt x="13" y="39"/>
                  </a:cubicBezTo>
                  <a:close/>
                  <a:moveTo>
                    <a:pt x="15" y="19"/>
                  </a:moveTo>
                  <a:cubicBezTo>
                    <a:pt x="10" y="19"/>
                    <a:pt x="5" y="15"/>
                    <a:pt x="5" y="9"/>
                  </a:cubicBezTo>
                  <a:cubicBezTo>
                    <a:pt x="5" y="4"/>
                    <a:pt x="10" y="0"/>
                    <a:pt x="15" y="0"/>
                  </a:cubicBezTo>
                  <a:cubicBezTo>
                    <a:pt x="20" y="0"/>
                    <a:pt x="25" y="4"/>
                    <a:pt x="25" y="9"/>
                  </a:cubicBezTo>
                  <a:cubicBezTo>
                    <a:pt x="25" y="15"/>
                    <a:pt x="20" y="19"/>
                    <a:pt x="15" y="19"/>
                  </a:cubicBezTo>
                  <a:close/>
                  <a:moveTo>
                    <a:pt x="53" y="68"/>
                  </a:moveTo>
                  <a:cubicBezTo>
                    <a:pt x="20" y="68"/>
                    <a:pt x="20" y="68"/>
                    <a:pt x="20" y="68"/>
                  </a:cubicBezTo>
                  <a:cubicBezTo>
                    <a:pt x="14" y="68"/>
                    <a:pt x="10" y="64"/>
                    <a:pt x="10" y="58"/>
                  </a:cubicBezTo>
                  <a:cubicBezTo>
                    <a:pt x="10" y="49"/>
                    <a:pt x="12" y="36"/>
                    <a:pt x="23" y="36"/>
                  </a:cubicBezTo>
                  <a:cubicBezTo>
                    <a:pt x="25" y="36"/>
                    <a:pt x="29" y="41"/>
                    <a:pt x="37" y="41"/>
                  </a:cubicBezTo>
                  <a:cubicBezTo>
                    <a:pt x="44" y="41"/>
                    <a:pt x="49" y="36"/>
                    <a:pt x="50" y="36"/>
                  </a:cubicBezTo>
                  <a:cubicBezTo>
                    <a:pt x="62" y="36"/>
                    <a:pt x="64" y="49"/>
                    <a:pt x="64" y="58"/>
                  </a:cubicBezTo>
                  <a:cubicBezTo>
                    <a:pt x="64" y="64"/>
                    <a:pt x="60" y="68"/>
                    <a:pt x="53" y="68"/>
                  </a:cubicBezTo>
                  <a:close/>
                  <a:moveTo>
                    <a:pt x="37" y="39"/>
                  </a:moveTo>
                  <a:cubicBezTo>
                    <a:pt x="29" y="39"/>
                    <a:pt x="22" y="32"/>
                    <a:pt x="22" y="24"/>
                  </a:cubicBezTo>
                  <a:cubicBezTo>
                    <a:pt x="22" y="16"/>
                    <a:pt x="29" y="9"/>
                    <a:pt x="37" y="9"/>
                  </a:cubicBezTo>
                  <a:cubicBezTo>
                    <a:pt x="45" y="9"/>
                    <a:pt x="51" y="16"/>
                    <a:pt x="51" y="24"/>
                  </a:cubicBezTo>
                  <a:cubicBezTo>
                    <a:pt x="51" y="32"/>
                    <a:pt x="45" y="39"/>
                    <a:pt x="37" y="39"/>
                  </a:cubicBezTo>
                  <a:close/>
                  <a:moveTo>
                    <a:pt x="59" y="19"/>
                  </a:moveTo>
                  <a:cubicBezTo>
                    <a:pt x="53" y="19"/>
                    <a:pt x="49" y="15"/>
                    <a:pt x="49" y="9"/>
                  </a:cubicBezTo>
                  <a:cubicBezTo>
                    <a:pt x="49" y="4"/>
                    <a:pt x="53" y="0"/>
                    <a:pt x="59" y="0"/>
                  </a:cubicBezTo>
                  <a:cubicBezTo>
                    <a:pt x="64" y="0"/>
                    <a:pt x="68" y="4"/>
                    <a:pt x="68" y="9"/>
                  </a:cubicBezTo>
                  <a:cubicBezTo>
                    <a:pt x="68" y="15"/>
                    <a:pt x="64" y="19"/>
                    <a:pt x="59" y="19"/>
                  </a:cubicBezTo>
                  <a:close/>
                  <a:moveTo>
                    <a:pt x="66" y="39"/>
                  </a:moveTo>
                  <a:cubicBezTo>
                    <a:pt x="61" y="39"/>
                    <a:pt x="61" y="39"/>
                    <a:pt x="61" y="39"/>
                  </a:cubicBezTo>
                  <a:cubicBezTo>
                    <a:pt x="58" y="36"/>
                    <a:pt x="55" y="34"/>
                    <a:pt x="51" y="34"/>
                  </a:cubicBezTo>
                  <a:cubicBezTo>
                    <a:pt x="53" y="31"/>
                    <a:pt x="54" y="27"/>
                    <a:pt x="54" y="24"/>
                  </a:cubicBezTo>
                  <a:cubicBezTo>
                    <a:pt x="54" y="23"/>
                    <a:pt x="54" y="22"/>
                    <a:pt x="54" y="21"/>
                  </a:cubicBezTo>
                  <a:cubicBezTo>
                    <a:pt x="55" y="22"/>
                    <a:pt x="57" y="22"/>
                    <a:pt x="59" y="22"/>
                  </a:cubicBezTo>
                  <a:cubicBezTo>
                    <a:pt x="64" y="22"/>
                    <a:pt x="68" y="19"/>
                    <a:pt x="69" y="19"/>
                  </a:cubicBezTo>
                  <a:cubicBezTo>
                    <a:pt x="73" y="19"/>
                    <a:pt x="73" y="29"/>
                    <a:pt x="73" y="33"/>
                  </a:cubicBezTo>
                  <a:cubicBezTo>
                    <a:pt x="73" y="37"/>
                    <a:pt x="70" y="39"/>
                    <a:pt x="66" y="39"/>
                  </a:cubicBezTo>
                  <a:close/>
                </a:path>
              </a:pathLst>
            </a:custGeom>
            <a:solidFill>
              <a:schemeClr val="accent1">
                <a:lumMod val="50000"/>
              </a:schemeClr>
            </a:solidFill>
            <a:ln w="9525">
              <a:noFill/>
              <a:round/>
            </a:ln>
          </p:spPr>
          <p:txBody>
            <a:bodyPr anchor="ctr"/>
            <a:lstStyle/>
            <a:p>
              <a:pPr algn="ctr"/>
            </a:p>
          </p:txBody>
        </p:sp>
      </p:grpSp>
      <p:grpSp>
        <p:nvGrpSpPr>
          <p:cNvPr id="56" name="组合 55"/>
          <p:cNvGrpSpPr/>
          <p:nvPr/>
        </p:nvGrpSpPr>
        <p:grpSpPr>
          <a:xfrm>
            <a:off x="5519201" y="3212564"/>
            <a:ext cx="1153598" cy="1153598"/>
            <a:chOff x="5462626" y="2290536"/>
            <a:chExt cx="1153598" cy="1153598"/>
          </a:xfrm>
        </p:grpSpPr>
        <p:sp>
          <p:nvSpPr>
            <p:cNvPr id="42" name="Diamond 106"/>
            <p:cNvSpPr/>
            <p:nvPr/>
          </p:nvSpPr>
          <p:spPr>
            <a:xfrm rot="2700000">
              <a:off x="5462626" y="2290536"/>
              <a:ext cx="1153598" cy="1153598"/>
            </a:xfrm>
            <a:prstGeom prst="round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43" name="Oval 107"/>
            <p:cNvSpPr/>
            <p:nvPr/>
          </p:nvSpPr>
          <p:spPr>
            <a:xfrm>
              <a:off x="5641582" y="2469491"/>
              <a:ext cx="795685" cy="795685"/>
            </a:xfrm>
            <a:prstGeom prst="ellipse">
              <a:avLst/>
            </a:prstGeom>
            <a:solidFill>
              <a:schemeClr val="accent3"/>
            </a:solidFill>
            <a:ln w="28575">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20" name="Freeform: Shape 179"/>
            <p:cNvSpPr/>
            <p:nvPr/>
          </p:nvSpPr>
          <p:spPr bwMode="auto">
            <a:xfrm>
              <a:off x="5844083" y="2674819"/>
              <a:ext cx="390689" cy="385030"/>
            </a:xfrm>
            <a:custGeom>
              <a:avLst/>
              <a:gdLst/>
              <a:ahLst/>
              <a:cxnLst>
                <a:cxn ang="0">
                  <a:pos x="59" y="63"/>
                </a:cxn>
                <a:cxn ang="0">
                  <a:pos x="55" y="61"/>
                </a:cxn>
                <a:cxn ang="0">
                  <a:pos x="42" y="48"/>
                </a:cxn>
                <a:cxn ang="0">
                  <a:pos x="27" y="53"/>
                </a:cxn>
                <a:cxn ang="0">
                  <a:pos x="0" y="26"/>
                </a:cxn>
                <a:cxn ang="0">
                  <a:pos x="27" y="0"/>
                </a:cxn>
                <a:cxn ang="0">
                  <a:pos x="54" y="26"/>
                </a:cxn>
                <a:cxn ang="0">
                  <a:pos x="49" y="41"/>
                </a:cxn>
                <a:cxn ang="0">
                  <a:pos x="62" y="54"/>
                </a:cxn>
                <a:cxn ang="0">
                  <a:pos x="64" y="58"/>
                </a:cxn>
                <a:cxn ang="0">
                  <a:pos x="59" y="63"/>
                </a:cxn>
                <a:cxn ang="0">
                  <a:pos x="27" y="9"/>
                </a:cxn>
                <a:cxn ang="0">
                  <a:pos x="10" y="26"/>
                </a:cxn>
                <a:cxn ang="0">
                  <a:pos x="27" y="43"/>
                </a:cxn>
                <a:cxn ang="0">
                  <a:pos x="44" y="26"/>
                </a:cxn>
                <a:cxn ang="0">
                  <a:pos x="27" y="9"/>
                </a:cxn>
              </a:cxnLst>
              <a:rect l="0" t="0" r="r" b="b"/>
              <a:pathLst>
                <a:path w="64" h="63">
                  <a:moveTo>
                    <a:pt x="59" y="63"/>
                  </a:moveTo>
                  <a:cubicBezTo>
                    <a:pt x="57" y="63"/>
                    <a:pt x="56" y="62"/>
                    <a:pt x="55" y="61"/>
                  </a:cubicBezTo>
                  <a:cubicBezTo>
                    <a:pt x="42" y="48"/>
                    <a:pt x="42" y="48"/>
                    <a:pt x="42" y="48"/>
                  </a:cubicBezTo>
                  <a:cubicBezTo>
                    <a:pt x="38" y="51"/>
                    <a:pt x="33" y="53"/>
                    <a:pt x="27" y="53"/>
                  </a:cubicBezTo>
                  <a:cubicBezTo>
                    <a:pt x="12" y="53"/>
                    <a:pt x="0" y="41"/>
                    <a:pt x="0" y="26"/>
                  </a:cubicBezTo>
                  <a:cubicBezTo>
                    <a:pt x="0" y="12"/>
                    <a:pt x="12" y="0"/>
                    <a:pt x="27" y="0"/>
                  </a:cubicBezTo>
                  <a:cubicBezTo>
                    <a:pt x="42" y="0"/>
                    <a:pt x="54" y="12"/>
                    <a:pt x="54" y="26"/>
                  </a:cubicBezTo>
                  <a:cubicBezTo>
                    <a:pt x="54" y="32"/>
                    <a:pt x="52" y="37"/>
                    <a:pt x="49" y="41"/>
                  </a:cubicBezTo>
                  <a:cubicBezTo>
                    <a:pt x="62" y="54"/>
                    <a:pt x="62" y="54"/>
                    <a:pt x="62" y="54"/>
                  </a:cubicBezTo>
                  <a:cubicBezTo>
                    <a:pt x="63" y="55"/>
                    <a:pt x="64" y="57"/>
                    <a:pt x="64" y="58"/>
                  </a:cubicBezTo>
                  <a:cubicBezTo>
                    <a:pt x="64" y="61"/>
                    <a:pt x="61" y="63"/>
                    <a:pt x="59" y="63"/>
                  </a:cubicBezTo>
                  <a:close/>
                  <a:moveTo>
                    <a:pt x="27" y="9"/>
                  </a:moveTo>
                  <a:cubicBezTo>
                    <a:pt x="18" y="9"/>
                    <a:pt x="10" y="17"/>
                    <a:pt x="10" y="26"/>
                  </a:cubicBezTo>
                  <a:cubicBezTo>
                    <a:pt x="10" y="36"/>
                    <a:pt x="18" y="43"/>
                    <a:pt x="27" y="43"/>
                  </a:cubicBezTo>
                  <a:cubicBezTo>
                    <a:pt x="37" y="43"/>
                    <a:pt x="44" y="36"/>
                    <a:pt x="44" y="26"/>
                  </a:cubicBezTo>
                  <a:cubicBezTo>
                    <a:pt x="44" y="17"/>
                    <a:pt x="37" y="9"/>
                    <a:pt x="27" y="9"/>
                  </a:cubicBezTo>
                  <a:close/>
                </a:path>
              </a:pathLst>
            </a:custGeom>
            <a:solidFill>
              <a:schemeClr val="accent1">
                <a:lumMod val="50000"/>
              </a:schemeClr>
            </a:solidFill>
            <a:ln w="9525">
              <a:noFill/>
              <a:round/>
            </a:ln>
          </p:spPr>
          <p:txBody>
            <a:bodyPr anchor="ctr"/>
            <a:lstStyle/>
            <a:p>
              <a:pPr algn="ctr"/>
            </a:p>
          </p:txBody>
        </p:sp>
      </p:grpSp>
      <p:grpSp>
        <p:nvGrpSpPr>
          <p:cNvPr id="57" name="组合 56"/>
          <p:cNvGrpSpPr/>
          <p:nvPr/>
        </p:nvGrpSpPr>
        <p:grpSpPr>
          <a:xfrm>
            <a:off x="7373687" y="3212564"/>
            <a:ext cx="1153598" cy="1153598"/>
            <a:chOff x="7327911" y="2290536"/>
            <a:chExt cx="1153598" cy="1153598"/>
          </a:xfrm>
        </p:grpSpPr>
        <p:sp>
          <p:nvSpPr>
            <p:cNvPr id="40" name="Diamond 110"/>
            <p:cNvSpPr/>
            <p:nvPr/>
          </p:nvSpPr>
          <p:spPr>
            <a:xfrm rot="2700000">
              <a:off x="7327911" y="2290536"/>
              <a:ext cx="1153598" cy="1153598"/>
            </a:xfrm>
            <a:prstGeom prst="round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41" name="Oval 166"/>
            <p:cNvSpPr/>
            <p:nvPr/>
          </p:nvSpPr>
          <p:spPr>
            <a:xfrm>
              <a:off x="7506867" y="2469491"/>
              <a:ext cx="795685" cy="795685"/>
            </a:xfrm>
            <a:prstGeom prst="ellipse">
              <a:avLst/>
            </a:prstGeom>
            <a:solidFill>
              <a:schemeClr val="accent4"/>
            </a:solidFill>
            <a:ln w="28575">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21" name="Freeform: Shape 180"/>
            <p:cNvSpPr/>
            <p:nvPr/>
          </p:nvSpPr>
          <p:spPr bwMode="auto">
            <a:xfrm>
              <a:off x="7698362" y="2660987"/>
              <a:ext cx="412698" cy="412698"/>
            </a:xfrm>
            <a:custGeom>
              <a:avLst/>
              <a:gdLst/>
              <a:ahLst/>
              <a:cxnLst>
                <a:cxn ang="0">
                  <a:pos x="55" y="31"/>
                </a:cxn>
                <a:cxn ang="0">
                  <a:pos x="54" y="33"/>
                </a:cxn>
                <a:cxn ang="0">
                  <a:pos x="47" y="34"/>
                </a:cxn>
                <a:cxn ang="0">
                  <a:pos x="46" y="37"/>
                </a:cxn>
                <a:cxn ang="0">
                  <a:pos x="49" y="42"/>
                </a:cxn>
                <a:cxn ang="0">
                  <a:pos x="50" y="43"/>
                </a:cxn>
                <a:cxn ang="0">
                  <a:pos x="49" y="44"/>
                </a:cxn>
                <a:cxn ang="0">
                  <a:pos x="43" y="50"/>
                </a:cxn>
                <a:cxn ang="0">
                  <a:pos x="42" y="50"/>
                </a:cxn>
                <a:cxn ang="0">
                  <a:pos x="37" y="46"/>
                </a:cxn>
                <a:cxn ang="0">
                  <a:pos x="33" y="47"/>
                </a:cxn>
                <a:cxn ang="0">
                  <a:pos x="32" y="54"/>
                </a:cxn>
                <a:cxn ang="0">
                  <a:pos x="31" y="55"/>
                </a:cxn>
                <a:cxn ang="0">
                  <a:pos x="23" y="55"/>
                </a:cxn>
                <a:cxn ang="0">
                  <a:pos x="22" y="54"/>
                </a:cxn>
                <a:cxn ang="0">
                  <a:pos x="21" y="47"/>
                </a:cxn>
                <a:cxn ang="0">
                  <a:pos x="18" y="46"/>
                </a:cxn>
                <a:cxn ang="0">
                  <a:pos x="13" y="50"/>
                </a:cxn>
                <a:cxn ang="0">
                  <a:pos x="12" y="50"/>
                </a:cxn>
                <a:cxn ang="0">
                  <a:pos x="11" y="50"/>
                </a:cxn>
                <a:cxn ang="0">
                  <a:pos x="5" y="44"/>
                </a:cxn>
                <a:cxn ang="0">
                  <a:pos x="5" y="43"/>
                </a:cxn>
                <a:cxn ang="0">
                  <a:pos x="5" y="42"/>
                </a:cxn>
                <a:cxn ang="0">
                  <a:pos x="9" y="37"/>
                </a:cxn>
                <a:cxn ang="0">
                  <a:pos x="7" y="33"/>
                </a:cxn>
                <a:cxn ang="0">
                  <a:pos x="1" y="33"/>
                </a:cxn>
                <a:cxn ang="0">
                  <a:pos x="0" y="31"/>
                </a:cxn>
                <a:cxn ang="0">
                  <a:pos x="0" y="23"/>
                </a:cxn>
                <a:cxn ang="0">
                  <a:pos x="1" y="22"/>
                </a:cxn>
                <a:cxn ang="0">
                  <a:pos x="7" y="21"/>
                </a:cxn>
                <a:cxn ang="0">
                  <a:pos x="9" y="18"/>
                </a:cxn>
                <a:cxn ang="0">
                  <a:pos x="5" y="13"/>
                </a:cxn>
                <a:cxn ang="0">
                  <a:pos x="5" y="12"/>
                </a:cxn>
                <a:cxn ang="0">
                  <a:pos x="5" y="11"/>
                </a:cxn>
                <a:cxn ang="0">
                  <a:pos x="12" y="5"/>
                </a:cxn>
                <a:cxn ang="0">
                  <a:pos x="13" y="5"/>
                </a:cxn>
                <a:cxn ang="0">
                  <a:pos x="18" y="9"/>
                </a:cxn>
                <a:cxn ang="0">
                  <a:pos x="21" y="8"/>
                </a:cxn>
                <a:cxn ang="0">
                  <a:pos x="22" y="1"/>
                </a:cxn>
                <a:cxn ang="0">
                  <a:pos x="23" y="0"/>
                </a:cxn>
                <a:cxn ang="0">
                  <a:pos x="31" y="0"/>
                </a:cxn>
                <a:cxn ang="0">
                  <a:pos x="32" y="1"/>
                </a:cxn>
                <a:cxn ang="0">
                  <a:pos x="33" y="8"/>
                </a:cxn>
                <a:cxn ang="0">
                  <a:pos x="37" y="9"/>
                </a:cxn>
                <a:cxn ang="0">
                  <a:pos x="42" y="5"/>
                </a:cxn>
                <a:cxn ang="0">
                  <a:pos x="43" y="5"/>
                </a:cxn>
                <a:cxn ang="0">
                  <a:pos x="43" y="5"/>
                </a:cxn>
                <a:cxn ang="0">
                  <a:pos x="49" y="11"/>
                </a:cxn>
                <a:cxn ang="0">
                  <a:pos x="50" y="12"/>
                </a:cxn>
                <a:cxn ang="0">
                  <a:pos x="49" y="13"/>
                </a:cxn>
                <a:cxn ang="0">
                  <a:pos x="46" y="18"/>
                </a:cxn>
                <a:cxn ang="0">
                  <a:pos x="47" y="21"/>
                </a:cxn>
                <a:cxn ang="0">
                  <a:pos x="54" y="22"/>
                </a:cxn>
                <a:cxn ang="0">
                  <a:pos x="55" y="23"/>
                </a:cxn>
                <a:cxn ang="0">
                  <a:pos x="55" y="31"/>
                </a:cxn>
                <a:cxn ang="0">
                  <a:pos x="27" y="18"/>
                </a:cxn>
                <a:cxn ang="0">
                  <a:pos x="18" y="27"/>
                </a:cxn>
                <a:cxn ang="0">
                  <a:pos x="27" y="36"/>
                </a:cxn>
                <a:cxn ang="0">
                  <a:pos x="36" y="27"/>
                </a:cxn>
                <a:cxn ang="0">
                  <a:pos x="27" y="18"/>
                </a:cxn>
              </a:cxnLst>
              <a:rect l="0" t="0" r="r" b="b"/>
              <a:pathLst>
                <a:path w="55" h="55">
                  <a:moveTo>
                    <a:pt x="55" y="31"/>
                  </a:moveTo>
                  <a:cubicBezTo>
                    <a:pt x="55" y="32"/>
                    <a:pt x="54" y="33"/>
                    <a:pt x="54" y="33"/>
                  </a:cubicBezTo>
                  <a:cubicBezTo>
                    <a:pt x="47" y="34"/>
                    <a:pt x="47" y="34"/>
                    <a:pt x="47" y="34"/>
                  </a:cubicBezTo>
                  <a:cubicBezTo>
                    <a:pt x="47" y="35"/>
                    <a:pt x="46" y="36"/>
                    <a:pt x="46" y="37"/>
                  </a:cubicBezTo>
                  <a:cubicBezTo>
                    <a:pt x="47" y="39"/>
                    <a:pt x="48" y="40"/>
                    <a:pt x="49" y="42"/>
                  </a:cubicBezTo>
                  <a:cubicBezTo>
                    <a:pt x="50" y="42"/>
                    <a:pt x="50" y="42"/>
                    <a:pt x="50" y="43"/>
                  </a:cubicBezTo>
                  <a:cubicBezTo>
                    <a:pt x="50" y="43"/>
                    <a:pt x="50" y="43"/>
                    <a:pt x="49" y="44"/>
                  </a:cubicBezTo>
                  <a:cubicBezTo>
                    <a:pt x="49" y="45"/>
                    <a:pt x="44" y="50"/>
                    <a:pt x="43" y="50"/>
                  </a:cubicBezTo>
                  <a:cubicBezTo>
                    <a:pt x="42" y="50"/>
                    <a:pt x="42" y="50"/>
                    <a:pt x="42" y="50"/>
                  </a:cubicBezTo>
                  <a:cubicBezTo>
                    <a:pt x="37" y="46"/>
                    <a:pt x="37" y="46"/>
                    <a:pt x="37" y="46"/>
                  </a:cubicBezTo>
                  <a:cubicBezTo>
                    <a:pt x="36" y="46"/>
                    <a:pt x="35" y="47"/>
                    <a:pt x="33" y="47"/>
                  </a:cubicBezTo>
                  <a:cubicBezTo>
                    <a:pt x="33" y="49"/>
                    <a:pt x="33" y="52"/>
                    <a:pt x="32" y="54"/>
                  </a:cubicBezTo>
                  <a:cubicBezTo>
                    <a:pt x="32" y="54"/>
                    <a:pt x="32" y="55"/>
                    <a:pt x="31" y="55"/>
                  </a:cubicBezTo>
                  <a:cubicBezTo>
                    <a:pt x="23" y="55"/>
                    <a:pt x="23" y="55"/>
                    <a:pt x="23" y="55"/>
                  </a:cubicBezTo>
                  <a:cubicBezTo>
                    <a:pt x="23" y="55"/>
                    <a:pt x="22" y="54"/>
                    <a:pt x="22" y="54"/>
                  </a:cubicBezTo>
                  <a:cubicBezTo>
                    <a:pt x="21" y="47"/>
                    <a:pt x="21" y="47"/>
                    <a:pt x="21" y="47"/>
                  </a:cubicBezTo>
                  <a:cubicBezTo>
                    <a:pt x="20" y="47"/>
                    <a:pt x="19" y="46"/>
                    <a:pt x="18" y="46"/>
                  </a:cubicBezTo>
                  <a:cubicBezTo>
                    <a:pt x="13" y="50"/>
                    <a:pt x="13" y="50"/>
                    <a:pt x="13" y="50"/>
                  </a:cubicBezTo>
                  <a:cubicBezTo>
                    <a:pt x="12" y="50"/>
                    <a:pt x="12" y="50"/>
                    <a:pt x="12" y="50"/>
                  </a:cubicBezTo>
                  <a:cubicBezTo>
                    <a:pt x="11" y="50"/>
                    <a:pt x="11" y="50"/>
                    <a:pt x="11" y="50"/>
                  </a:cubicBezTo>
                  <a:cubicBezTo>
                    <a:pt x="9" y="48"/>
                    <a:pt x="7" y="46"/>
                    <a:pt x="5" y="44"/>
                  </a:cubicBezTo>
                  <a:cubicBezTo>
                    <a:pt x="5" y="43"/>
                    <a:pt x="5" y="43"/>
                    <a:pt x="5" y="43"/>
                  </a:cubicBezTo>
                  <a:cubicBezTo>
                    <a:pt x="5" y="42"/>
                    <a:pt x="5" y="42"/>
                    <a:pt x="5" y="42"/>
                  </a:cubicBezTo>
                  <a:cubicBezTo>
                    <a:pt x="6" y="40"/>
                    <a:pt x="8" y="39"/>
                    <a:pt x="9" y="37"/>
                  </a:cubicBezTo>
                  <a:cubicBezTo>
                    <a:pt x="8" y="36"/>
                    <a:pt x="8" y="35"/>
                    <a:pt x="7" y="33"/>
                  </a:cubicBezTo>
                  <a:cubicBezTo>
                    <a:pt x="1" y="33"/>
                    <a:pt x="1" y="33"/>
                    <a:pt x="1" y="33"/>
                  </a:cubicBezTo>
                  <a:cubicBezTo>
                    <a:pt x="0" y="32"/>
                    <a:pt x="0" y="32"/>
                    <a:pt x="0" y="31"/>
                  </a:cubicBezTo>
                  <a:cubicBezTo>
                    <a:pt x="0" y="23"/>
                    <a:pt x="0" y="23"/>
                    <a:pt x="0" y="23"/>
                  </a:cubicBezTo>
                  <a:cubicBezTo>
                    <a:pt x="0" y="23"/>
                    <a:pt x="0" y="22"/>
                    <a:pt x="1" y="22"/>
                  </a:cubicBezTo>
                  <a:cubicBezTo>
                    <a:pt x="7" y="21"/>
                    <a:pt x="7" y="21"/>
                    <a:pt x="7" y="21"/>
                  </a:cubicBezTo>
                  <a:cubicBezTo>
                    <a:pt x="8" y="20"/>
                    <a:pt x="8" y="19"/>
                    <a:pt x="9" y="18"/>
                  </a:cubicBezTo>
                  <a:cubicBezTo>
                    <a:pt x="8" y="16"/>
                    <a:pt x="6" y="14"/>
                    <a:pt x="5" y="13"/>
                  </a:cubicBezTo>
                  <a:cubicBezTo>
                    <a:pt x="5" y="13"/>
                    <a:pt x="5" y="12"/>
                    <a:pt x="5" y="12"/>
                  </a:cubicBezTo>
                  <a:cubicBezTo>
                    <a:pt x="5" y="12"/>
                    <a:pt x="5" y="11"/>
                    <a:pt x="5" y="11"/>
                  </a:cubicBezTo>
                  <a:cubicBezTo>
                    <a:pt x="6" y="10"/>
                    <a:pt x="11" y="5"/>
                    <a:pt x="12" y="5"/>
                  </a:cubicBezTo>
                  <a:cubicBezTo>
                    <a:pt x="12" y="5"/>
                    <a:pt x="12" y="5"/>
                    <a:pt x="13" y="5"/>
                  </a:cubicBezTo>
                  <a:cubicBezTo>
                    <a:pt x="18" y="9"/>
                    <a:pt x="18" y="9"/>
                    <a:pt x="18" y="9"/>
                  </a:cubicBezTo>
                  <a:cubicBezTo>
                    <a:pt x="19" y="8"/>
                    <a:pt x="20" y="8"/>
                    <a:pt x="21" y="8"/>
                  </a:cubicBezTo>
                  <a:cubicBezTo>
                    <a:pt x="21" y="5"/>
                    <a:pt x="21" y="3"/>
                    <a:pt x="22" y="1"/>
                  </a:cubicBezTo>
                  <a:cubicBezTo>
                    <a:pt x="22" y="0"/>
                    <a:pt x="23" y="0"/>
                    <a:pt x="23" y="0"/>
                  </a:cubicBezTo>
                  <a:cubicBezTo>
                    <a:pt x="31" y="0"/>
                    <a:pt x="31" y="0"/>
                    <a:pt x="31" y="0"/>
                  </a:cubicBezTo>
                  <a:cubicBezTo>
                    <a:pt x="32" y="0"/>
                    <a:pt x="32" y="0"/>
                    <a:pt x="32" y="1"/>
                  </a:cubicBezTo>
                  <a:cubicBezTo>
                    <a:pt x="33" y="8"/>
                    <a:pt x="33" y="8"/>
                    <a:pt x="33" y="8"/>
                  </a:cubicBezTo>
                  <a:cubicBezTo>
                    <a:pt x="35" y="8"/>
                    <a:pt x="36" y="8"/>
                    <a:pt x="37" y="9"/>
                  </a:cubicBezTo>
                  <a:cubicBezTo>
                    <a:pt x="42" y="5"/>
                    <a:pt x="42" y="5"/>
                    <a:pt x="42" y="5"/>
                  </a:cubicBezTo>
                  <a:cubicBezTo>
                    <a:pt x="42" y="5"/>
                    <a:pt x="42" y="5"/>
                    <a:pt x="43" y="5"/>
                  </a:cubicBezTo>
                  <a:cubicBezTo>
                    <a:pt x="43" y="5"/>
                    <a:pt x="43" y="5"/>
                    <a:pt x="43" y="5"/>
                  </a:cubicBezTo>
                  <a:cubicBezTo>
                    <a:pt x="45" y="7"/>
                    <a:pt x="48" y="9"/>
                    <a:pt x="49" y="11"/>
                  </a:cubicBezTo>
                  <a:cubicBezTo>
                    <a:pt x="50" y="11"/>
                    <a:pt x="50" y="12"/>
                    <a:pt x="50" y="12"/>
                  </a:cubicBezTo>
                  <a:cubicBezTo>
                    <a:pt x="50" y="12"/>
                    <a:pt x="49" y="13"/>
                    <a:pt x="49" y="13"/>
                  </a:cubicBezTo>
                  <a:cubicBezTo>
                    <a:pt x="48" y="14"/>
                    <a:pt x="47" y="16"/>
                    <a:pt x="46" y="18"/>
                  </a:cubicBezTo>
                  <a:cubicBezTo>
                    <a:pt x="46" y="19"/>
                    <a:pt x="47" y="20"/>
                    <a:pt x="47" y="21"/>
                  </a:cubicBezTo>
                  <a:cubicBezTo>
                    <a:pt x="54" y="22"/>
                    <a:pt x="54" y="22"/>
                    <a:pt x="54" y="22"/>
                  </a:cubicBezTo>
                  <a:cubicBezTo>
                    <a:pt x="54" y="22"/>
                    <a:pt x="55" y="23"/>
                    <a:pt x="55" y="23"/>
                  </a:cubicBezTo>
                  <a:lnTo>
                    <a:pt x="55" y="31"/>
                  </a:lnTo>
                  <a:close/>
                  <a:moveTo>
                    <a:pt x="27" y="18"/>
                  </a:moveTo>
                  <a:cubicBezTo>
                    <a:pt x="22" y="18"/>
                    <a:pt x="18" y="22"/>
                    <a:pt x="18" y="27"/>
                  </a:cubicBezTo>
                  <a:cubicBezTo>
                    <a:pt x="18" y="32"/>
                    <a:pt x="22" y="36"/>
                    <a:pt x="27" y="36"/>
                  </a:cubicBezTo>
                  <a:cubicBezTo>
                    <a:pt x="32" y="36"/>
                    <a:pt x="36" y="32"/>
                    <a:pt x="36" y="27"/>
                  </a:cubicBezTo>
                  <a:cubicBezTo>
                    <a:pt x="36" y="22"/>
                    <a:pt x="32" y="18"/>
                    <a:pt x="27" y="18"/>
                  </a:cubicBezTo>
                  <a:close/>
                </a:path>
              </a:pathLst>
            </a:custGeom>
            <a:solidFill>
              <a:schemeClr val="accent1">
                <a:lumMod val="50000"/>
              </a:schemeClr>
            </a:solidFill>
            <a:ln w="9525">
              <a:noFill/>
              <a:round/>
            </a:ln>
          </p:spPr>
          <p:txBody>
            <a:bodyPr anchor="ctr"/>
            <a:lstStyle/>
            <a:p>
              <a:pPr algn="ctr"/>
            </a:p>
          </p:txBody>
        </p:sp>
      </p:grpSp>
      <p:grpSp>
        <p:nvGrpSpPr>
          <p:cNvPr id="58" name="组合 57"/>
          <p:cNvGrpSpPr/>
          <p:nvPr/>
        </p:nvGrpSpPr>
        <p:grpSpPr>
          <a:xfrm>
            <a:off x="9228174" y="3212564"/>
            <a:ext cx="1153598" cy="1153598"/>
            <a:chOff x="9183943" y="2290536"/>
            <a:chExt cx="1153598" cy="1153598"/>
          </a:xfrm>
        </p:grpSpPr>
        <p:sp>
          <p:nvSpPr>
            <p:cNvPr id="38" name="Diamond 169"/>
            <p:cNvSpPr/>
            <p:nvPr/>
          </p:nvSpPr>
          <p:spPr>
            <a:xfrm rot="2700000">
              <a:off x="9183943" y="2290536"/>
              <a:ext cx="1153598" cy="1153598"/>
            </a:xfrm>
            <a:prstGeom prst="round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39" name="Oval 170"/>
            <p:cNvSpPr/>
            <p:nvPr/>
          </p:nvSpPr>
          <p:spPr>
            <a:xfrm>
              <a:off x="9362899" y="2469492"/>
              <a:ext cx="795685" cy="795685"/>
            </a:xfrm>
            <a:prstGeom prst="ellipse">
              <a:avLst/>
            </a:prstGeom>
            <a:solidFill>
              <a:schemeClr val="accent5"/>
            </a:solidFill>
            <a:ln w="28575">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22" name="Freeform: Shape 181"/>
            <p:cNvSpPr/>
            <p:nvPr/>
          </p:nvSpPr>
          <p:spPr bwMode="auto">
            <a:xfrm>
              <a:off x="9562266" y="2683918"/>
              <a:ext cx="396950" cy="366837"/>
            </a:xfrm>
            <a:custGeom>
              <a:avLst/>
              <a:gdLst/>
              <a:ahLst/>
              <a:cxnLst>
                <a:cxn ang="0">
                  <a:pos x="67" y="20"/>
                </a:cxn>
                <a:cxn ang="0">
                  <a:pos x="46" y="36"/>
                </a:cxn>
                <a:cxn ang="0">
                  <a:pos x="42" y="40"/>
                </a:cxn>
                <a:cxn ang="0">
                  <a:pos x="39" y="47"/>
                </a:cxn>
                <a:cxn ang="0">
                  <a:pos x="44" y="52"/>
                </a:cxn>
                <a:cxn ang="0">
                  <a:pos x="52" y="58"/>
                </a:cxn>
                <a:cxn ang="0">
                  <a:pos x="52" y="61"/>
                </a:cxn>
                <a:cxn ang="0">
                  <a:pos x="51" y="62"/>
                </a:cxn>
                <a:cxn ang="0">
                  <a:pos x="17" y="62"/>
                </a:cxn>
                <a:cxn ang="0">
                  <a:pos x="16" y="61"/>
                </a:cxn>
                <a:cxn ang="0">
                  <a:pos x="16" y="58"/>
                </a:cxn>
                <a:cxn ang="0">
                  <a:pos x="24" y="52"/>
                </a:cxn>
                <a:cxn ang="0">
                  <a:pos x="29" y="47"/>
                </a:cxn>
                <a:cxn ang="0">
                  <a:pos x="26" y="40"/>
                </a:cxn>
                <a:cxn ang="0">
                  <a:pos x="22" y="36"/>
                </a:cxn>
                <a:cxn ang="0">
                  <a:pos x="0" y="20"/>
                </a:cxn>
                <a:cxn ang="0">
                  <a:pos x="0" y="15"/>
                </a:cxn>
                <a:cxn ang="0">
                  <a:pos x="4" y="11"/>
                </a:cxn>
                <a:cxn ang="0">
                  <a:pos x="16" y="11"/>
                </a:cxn>
                <a:cxn ang="0">
                  <a:pos x="16" y="7"/>
                </a:cxn>
                <a:cxn ang="0">
                  <a:pos x="22" y="0"/>
                </a:cxn>
                <a:cxn ang="0">
                  <a:pos x="45" y="0"/>
                </a:cxn>
                <a:cxn ang="0">
                  <a:pos x="52" y="7"/>
                </a:cxn>
                <a:cxn ang="0">
                  <a:pos x="52" y="11"/>
                </a:cxn>
                <a:cxn ang="0">
                  <a:pos x="63" y="11"/>
                </a:cxn>
                <a:cxn ang="0">
                  <a:pos x="67" y="15"/>
                </a:cxn>
                <a:cxn ang="0">
                  <a:pos x="67" y="20"/>
                </a:cxn>
                <a:cxn ang="0">
                  <a:pos x="16" y="16"/>
                </a:cxn>
                <a:cxn ang="0">
                  <a:pos x="6" y="16"/>
                </a:cxn>
                <a:cxn ang="0">
                  <a:pos x="6" y="20"/>
                </a:cxn>
                <a:cxn ang="0">
                  <a:pos x="19" y="31"/>
                </a:cxn>
                <a:cxn ang="0">
                  <a:pos x="16" y="16"/>
                </a:cxn>
                <a:cxn ang="0">
                  <a:pos x="62" y="16"/>
                </a:cxn>
                <a:cxn ang="0">
                  <a:pos x="52" y="16"/>
                </a:cxn>
                <a:cxn ang="0">
                  <a:pos x="49" y="31"/>
                </a:cxn>
                <a:cxn ang="0">
                  <a:pos x="62" y="20"/>
                </a:cxn>
                <a:cxn ang="0">
                  <a:pos x="62" y="16"/>
                </a:cxn>
              </a:cxnLst>
              <a:rect l="0" t="0" r="r" b="b"/>
              <a:pathLst>
                <a:path w="67" h="62">
                  <a:moveTo>
                    <a:pt x="67" y="20"/>
                  </a:moveTo>
                  <a:cubicBezTo>
                    <a:pt x="67" y="27"/>
                    <a:pt x="58" y="36"/>
                    <a:pt x="46" y="36"/>
                  </a:cubicBezTo>
                  <a:cubicBezTo>
                    <a:pt x="44" y="38"/>
                    <a:pt x="42" y="40"/>
                    <a:pt x="42" y="40"/>
                  </a:cubicBezTo>
                  <a:cubicBezTo>
                    <a:pt x="40" y="42"/>
                    <a:pt x="39" y="44"/>
                    <a:pt x="39" y="47"/>
                  </a:cubicBezTo>
                  <a:cubicBezTo>
                    <a:pt x="39" y="49"/>
                    <a:pt x="40" y="52"/>
                    <a:pt x="44" y="52"/>
                  </a:cubicBezTo>
                  <a:cubicBezTo>
                    <a:pt x="48" y="52"/>
                    <a:pt x="52" y="54"/>
                    <a:pt x="52" y="58"/>
                  </a:cubicBezTo>
                  <a:cubicBezTo>
                    <a:pt x="52" y="61"/>
                    <a:pt x="52" y="61"/>
                    <a:pt x="52" y="61"/>
                  </a:cubicBezTo>
                  <a:cubicBezTo>
                    <a:pt x="52" y="62"/>
                    <a:pt x="51" y="62"/>
                    <a:pt x="51" y="62"/>
                  </a:cubicBezTo>
                  <a:cubicBezTo>
                    <a:pt x="17" y="62"/>
                    <a:pt x="17" y="62"/>
                    <a:pt x="17" y="62"/>
                  </a:cubicBezTo>
                  <a:cubicBezTo>
                    <a:pt x="16" y="62"/>
                    <a:pt x="16" y="62"/>
                    <a:pt x="16" y="61"/>
                  </a:cubicBezTo>
                  <a:cubicBezTo>
                    <a:pt x="16" y="58"/>
                    <a:pt x="16" y="58"/>
                    <a:pt x="16" y="58"/>
                  </a:cubicBezTo>
                  <a:cubicBezTo>
                    <a:pt x="16" y="54"/>
                    <a:pt x="20" y="52"/>
                    <a:pt x="24" y="52"/>
                  </a:cubicBezTo>
                  <a:cubicBezTo>
                    <a:pt x="27" y="52"/>
                    <a:pt x="29" y="49"/>
                    <a:pt x="29" y="47"/>
                  </a:cubicBezTo>
                  <a:cubicBezTo>
                    <a:pt x="29" y="44"/>
                    <a:pt x="28" y="42"/>
                    <a:pt x="26" y="40"/>
                  </a:cubicBezTo>
                  <a:cubicBezTo>
                    <a:pt x="25" y="40"/>
                    <a:pt x="24" y="38"/>
                    <a:pt x="22" y="36"/>
                  </a:cubicBezTo>
                  <a:cubicBezTo>
                    <a:pt x="10" y="36"/>
                    <a:pt x="0" y="27"/>
                    <a:pt x="0" y="20"/>
                  </a:cubicBezTo>
                  <a:cubicBezTo>
                    <a:pt x="0" y="15"/>
                    <a:pt x="0" y="15"/>
                    <a:pt x="0" y="15"/>
                  </a:cubicBezTo>
                  <a:cubicBezTo>
                    <a:pt x="0" y="12"/>
                    <a:pt x="2" y="11"/>
                    <a:pt x="4" y="11"/>
                  </a:cubicBezTo>
                  <a:cubicBezTo>
                    <a:pt x="16" y="11"/>
                    <a:pt x="16" y="11"/>
                    <a:pt x="16" y="11"/>
                  </a:cubicBezTo>
                  <a:cubicBezTo>
                    <a:pt x="16" y="7"/>
                    <a:pt x="16" y="7"/>
                    <a:pt x="16" y="7"/>
                  </a:cubicBezTo>
                  <a:cubicBezTo>
                    <a:pt x="16" y="3"/>
                    <a:pt x="19" y="0"/>
                    <a:pt x="22" y="0"/>
                  </a:cubicBezTo>
                  <a:cubicBezTo>
                    <a:pt x="45" y="0"/>
                    <a:pt x="45" y="0"/>
                    <a:pt x="45" y="0"/>
                  </a:cubicBezTo>
                  <a:cubicBezTo>
                    <a:pt x="49" y="0"/>
                    <a:pt x="52" y="3"/>
                    <a:pt x="52" y="7"/>
                  </a:cubicBezTo>
                  <a:cubicBezTo>
                    <a:pt x="52" y="11"/>
                    <a:pt x="52" y="11"/>
                    <a:pt x="52" y="11"/>
                  </a:cubicBezTo>
                  <a:cubicBezTo>
                    <a:pt x="63" y="11"/>
                    <a:pt x="63" y="11"/>
                    <a:pt x="63" y="11"/>
                  </a:cubicBezTo>
                  <a:cubicBezTo>
                    <a:pt x="66" y="11"/>
                    <a:pt x="67" y="12"/>
                    <a:pt x="67" y="15"/>
                  </a:cubicBezTo>
                  <a:lnTo>
                    <a:pt x="67" y="20"/>
                  </a:lnTo>
                  <a:close/>
                  <a:moveTo>
                    <a:pt x="16" y="16"/>
                  </a:moveTo>
                  <a:cubicBezTo>
                    <a:pt x="6" y="16"/>
                    <a:pt x="6" y="16"/>
                    <a:pt x="6" y="16"/>
                  </a:cubicBezTo>
                  <a:cubicBezTo>
                    <a:pt x="6" y="20"/>
                    <a:pt x="6" y="20"/>
                    <a:pt x="6" y="20"/>
                  </a:cubicBezTo>
                  <a:cubicBezTo>
                    <a:pt x="6" y="24"/>
                    <a:pt x="11" y="29"/>
                    <a:pt x="19" y="31"/>
                  </a:cubicBezTo>
                  <a:cubicBezTo>
                    <a:pt x="17" y="27"/>
                    <a:pt x="16" y="22"/>
                    <a:pt x="16" y="16"/>
                  </a:cubicBezTo>
                  <a:close/>
                  <a:moveTo>
                    <a:pt x="62" y="16"/>
                  </a:moveTo>
                  <a:cubicBezTo>
                    <a:pt x="52" y="16"/>
                    <a:pt x="52" y="16"/>
                    <a:pt x="52" y="16"/>
                  </a:cubicBezTo>
                  <a:cubicBezTo>
                    <a:pt x="52" y="22"/>
                    <a:pt x="51" y="27"/>
                    <a:pt x="49" y="31"/>
                  </a:cubicBezTo>
                  <a:cubicBezTo>
                    <a:pt x="57" y="29"/>
                    <a:pt x="62" y="24"/>
                    <a:pt x="62" y="20"/>
                  </a:cubicBezTo>
                  <a:lnTo>
                    <a:pt x="62" y="16"/>
                  </a:lnTo>
                  <a:close/>
                </a:path>
              </a:pathLst>
            </a:custGeom>
            <a:solidFill>
              <a:schemeClr val="accent1">
                <a:lumMod val="50000"/>
              </a:schemeClr>
            </a:solidFill>
            <a:ln w="9525">
              <a:noFill/>
              <a:round/>
            </a:ln>
          </p:spPr>
          <p:txBody>
            <a:bodyPr anchor="ctr"/>
            <a:lstStyle/>
            <a:p>
              <a:pPr algn="ctr"/>
            </a:p>
          </p:txBody>
        </p:sp>
      </p:grpSp>
      <p:grpSp>
        <p:nvGrpSpPr>
          <p:cNvPr id="48" name="组合 47"/>
          <p:cNvGrpSpPr/>
          <p:nvPr/>
        </p:nvGrpSpPr>
        <p:grpSpPr>
          <a:xfrm>
            <a:off x="1" y="0"/>
            <a:ext cx="2095501" cy="1504951"/>
            <a:chOff x="1" y="0"/>
            <a:chExt cx="2095501" cy="1504951"/>
          </a:xfrm>
        </p:grpSpPr>
        <p:pic>
          <p:nvPicPr>
            <p:cNvPr id="49" name="图片 48"/>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50" name="图片 49"/>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51" name="组合 50"/>
          <p:cNvGrpSpPr/>
          <p:nvPr/>
        </p:nvGrpSpPr>
        <p:grpSpPr>
          <a:xfrm>
            <a:off x="1934256" y="527597"/>
            <a:ext cx="6057900" cy="666561"/>
            <a:chOff x="1524000" y="464431"/>
            <a:chExt cx="6057900" cy="666561"/>
          </a:xfrm>
        </p:grpSpPr>
        <p:sp>
          <p:nvSpPr>
            <p:cNvPr id="52" name="文本框 51"/>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53" name="文本框 52"/>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59" name="组合 58"/>
          <p:cNvGrpSpPr/>
          <p:nvPr/>
        </p:nvGrpSpPr>
        <p:grpSpPr>
          <a:xfrm>
            <a:off x="1111443" y="4605080"/>
            <a:ext cx="2547606" cy="1220554"/>
            <a:chOff x="1963903" y="3325188"/>
            <a:chExt cx="2547606" cy="1220554"/>
          </a:xfrm>
        </p:grpSpPr>
        <p:sp>
          <p:nvSpPr>
            <p:cNvPr id="60" name="矩形 59"/>
            <p:cNvSpPr/>
            <p:nvPr/>
          </p:nvSpPr>
          <p:spPr>
            <a:xfrm>
              <a:off x="1963903" y="3677812"/>
              <a:ext cx="2547606"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61" name="矩形 60"/>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62" name="组合 61"/>
          <p:cNvGrpSpPr/>
          <p:nvPr/>
        </p:nvGrpSpPr>
        <p:grpSpPr>
          <a:xfrm>
            <a:off x="4822197" y="4605080"/>
            <a:ext cx="2547606" cy="1220554"/>
            <a:chOff x="1963903" y="3325188"/>
            <a:chExt cx="2547606" cy="1220554"/>
          </a:xfrm>
        </p:grpSpPr>
        <p:sp>
          <p:nvSpPr>
            <p:cNvPr id="63" name="矩形 62"/>
            <p:cNvSpPr/>
            <p:nvPr/>
          </p:nvSpPr>
          <p:spPr>
            <a:xfrm>
              <a:off x="1963903" y="3677812"/>
              <a:ext cx="2547606"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64" name="矩形 63"/>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65" name="组合 64"/>
          <p:cNvGrpSpPr/>
          <p:nvPr/>
        </p:nvGrpSpPr>
        <p:grpSpPr>
          <a:xfrm>
            <a:off x="8531169" y="4605080"/>
            <a:ext cx="2547606" cy="1220554"/>
            <a:chOff x="1963903" y="3325188"/>
            <a:chExt cx="2547606" cy="1220554"/>
          </a:xfrm>
        </p:grpSpPr>
        <p:sp>
          <p:nvSpPr>
            <p:cNvPr id="66" name="矩形 65"/>
            <p:cNvSpPr/>
            <p:nvPr/>
          </p:nvSpPr>
          <p:spPr>
            <a:xfrm>
              <a:off x="1963903" y="3677812"/>
              <a:ext cx="2547606"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67" name="矩形 66"/>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68" name="组合 67"/>
          <p:cNvGrpSpPr/>
          <p:nvPr/>
        </p:nvGrpSpPr>
        <p:grpSpPr>
          <a:xfrm>
            <a:off x="6676682" y="1751833"/>
            <a:ext cx="2547606" cy="1220554"/>
            <a:chOff x="1963903" y="3325188"/>
            <a:chExt cx="2547606" cy="1220554"/>
          </a:xfrm>
        </p:grpSpPr>
        <p:sp>
          <p:nvSpPr>
            <p:cNvPr id="69" name="矩形 68"/>
            <p:cNvSpPr/>
            <p:nvPr/>
          </p:nvSpPr>
          <p:spPr>
            <a:xfrm>
              <a:off x="1963903" y="3677812"/>
              <a:ext cx="2547606"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0" name="矩形 69"/>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71" name="组合 70"/>
          <p:cNvGrpSpPr/>
          <p:nvPr/>
        </p:nvGrpSpPr>
        <p:grpSpPr>
          <a:xfrm>
            <a:off x="2967451" y="1751833"/>
            <a:ext cx="2547606" cy="1220554"/>
            <a:chOff x="1963903" y="3325188"/>
            <a:chExt cx="2547606" cy="1220554"/>
          </a:xfrm>
        </p:grpSpPr>
        <p:sp>
          <p:nvSpPr>
            <p:cNvPr id="72" name="矩形 71"/>
            <p:cNvSpPr/>
            <p:nvPr/>
          </p:nvSpPr>
          <p:spPr>
            <a:xfrm>
              <a:off x="1963903" y="3677812"/>
              <a:ext cx="2547606"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3" name="矩形 72"/>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48"/>
                                        </p:tgtEl>
                                        <p:attrNameLst>
                                          <p:attrName>style.visibility</p:attrName>
                                        </p:attrNameLst>
                                      </p:cBhvr>
                                      <p:to>
                                        <p:strVal val="visible"/>
                                      </p:to>
                                    </p:set>
                                    <p:anim calcmode="lin" valueType="num">
                                      <p:cBhvr additive="base">
                                        <p:cTn id="7" dur="500" fill="hold"/>
                                        <p:tgtEl>
                                          <p:spTgt spid="48"/>
                                        </p:tgtEl>
                                        <p:attrNameLst>
                                          <p:attrName>ppt_x</p:attrName>
                                        </p:attrNameLst>
                                      </p:cBhvr>
                                      <p:tavLst>
                                        <p:tav tm="0">
                                          <p:val>
                                            <p:strVal val="0-#ppt_w/2"/>
                                          </p:val>
                                        </p:tav>
                                        <p:tav tm="100000">
                                          <p:val>
                                            <p:strVal val="#ppt_x"/>
                                          </p:val>
                                        </p:tav>
                                      </p:tavLst>
                                    </p:anim>
                                    <p:anim calcmode="lin" valueType="num">
                                      <p:cBhvr additive="base">
                                        <p:cTn id="8" dur="500" fill="hold"/>
                                        <p:tgtEl>
                                          <p:spTgt spid="48"/>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51"/>
                                        </p:tgtEl>
                                        <p:attrNameLst>
                                          <p:attrName>style.visibility</p:attrName>
                                        </p:attrNameLst>
                                      </p:cBhvr>
                                      <p:to>
                                        <p:strVal val="visible"/>
                                      </p:to>
                                    </p:set>
                                    <p:anim calcmode="lin" valueType="num">
                                      <p:cBhvr additive="base">
                                        <p:cTn id="12" dur="500"/>
                                        <p:tgtEl>
                                          <p:spTgt spid="51"/>
                                        </p:tgtEl>
                                        <p:attrNameLst>
                                          <p:attrName>ppt_x</p:attrName>
                                        </p:attrNameLst>
                                      </p:cBhvr>
                                      <p:tavLst>
                                        <p:tav tm="0">
                                          <p:val>
                                            <p:strVal val="#ppt_x-#ppt_w*1.125000"/>
                                          </p:val>
                                        </p:tav>
                                        <p:tav tm="100000">
                                          <p:val>
                                            <p:strVal val="#ppt_x"/>
                                          </p:val>
                                        </p:tav>
                                      </p:tavLst>
                                    </p:anim>
                                    <p:animEffect transition="in" filter="wipe(right)">
                                      <p:cBhvr>
                                        <p:cTn id="13" dur="500"/>
                                        <p:tgtEl>
                                          <p:spTgt spid="51"/>
                                        </p:tgtEl>
                                      </p:cBhvr>
                                    </p:animEffect>
                                  </p:childTnLst>
                                </p:cTn>
                              </p:par>
                            </p:childTnLst>
                          </p:cTn>
                        </p:par>
                        <p:par>
                          <p:cTn id="14" fill="hold">
                            <p:stCondLst>
                              <p:cond delay="1000"/>
                            </p:stCondLst>
                            <p:childTnLst>
                              <p:par>
                                <p:cTn id="15" presetID="53" presetClass="entr" presetSubtype="16" fill="hold" nodeType="afterEffect">
                                  <p:stCondLst>
                                    <p:cond delay="0"/>
                                  </p:stCondLst>
                                  <p:childTnLst>
                                    <p:set>
                                      <p:cBhvr>
                                        <p:cTn id="16" dur="1" fill="hold">
                                          <p:stCondLst>
                                            <p:cond delay="0"/>
                                          </p:stCondLst>
                                        </p:cTn>
                                        <p:tgtEl>
                                          <p:spTgt spid="54"/>
                                        </p:tgtEl>
                                        <p:attrNameLst>
                                          <p:attrName>style.visibility</p:attrName>
                                        </p:attrNameLst>
                                      </p:cBhvr>
                                      <p:to>
                                        <p:strVal val="visible"/>
                                      </p:to>
                                    </p:set>
                                    <p:anim calcmode="lin" valueType="num">
                                      <p:cBhvr>
                                        <p:cTn id="17" dur="500" fill="hold"/>
                                        <p:tgtEl>
                                          <p:spTgt spid="54"/>
                                        </p:tgtEl>
                                        <p:attrNameLst>
                                          <p:attrName>ppt_w</p:attrName>
                                        </p:attrNameLst>
                                      </p:cBhvr>
                                      <p:tavLst>
                                        <p:tav tm="0">
                                          <p:val>
                                            <p:fltVal val="0"/>
                                          </p:val>
                                        </p:tav>
                                        <p:tav tm="100000">
                                          <p:val>
                                            <p:strVal val="#ppt_w"/>
                                          </p:val>
                                        </p:tav>
                                      </p:tavLst>
                                    </p:anim>
                                    <p:anim calcmode="lin" valueType="num">
                                      <p:cBhvr>
                                        <p:cTn id="18" dur="500" fill="hold"/>
                                        <p:tgtEl>
                                          <p:spTgt spid="54"/>
                                        </p:tgtEl>
                                        <p:attrNameLst>
                                          <p:attrName>ppt_h</p:attrName>
                                        </p:attrNameLst>
                                      </p:cBhvr>
                                      <p:tavLst>
                                        <p:tav tm="0">
                                          <p:val>
                                            <p:fltVal val="0"/>
                                          </p:val>
                                        </p:tav>
                                        <p:tav tm="100000">
                                          <p:val>
                                            <p:strVal val="#ppt_h"/>
                                          </p:val>
                                        </p:tav>
                                      </p:tavLst>
                                    </p:anim>
                                    <p:animEffect transition="in" filter="fade">
                                      <p:cBhvr>
                                        <p:cTn id="19" dur="500"/>
                                        <p:tgtEl>
                                          <p:spTgt spid="54"/>
                                        </p:tgtEl>
                                      </p:cBhvr>
                                    </p:animEffect>
                                  </p:childTnLst>
                                </p:cTn>
                              </p:par>
                              <p:par>
                                <p:cTn id="20" presetID="53" presetClass="entr" presetSubtype="16" fill="hold" nodeType="withEffect">
                                  <p:stCondLst>
                                    <p:cond delay="0"/>
                                  </p:stCondLst>
                                  <p:childTnLst>
                                    <p:set>
                                      <p:cBhvr>
                                        <p:cTn id="21" dur="1" fill="hold">
                                          <p:stCondLst>
                                            <p:cond delay="0"/>
                                          </p:stCondLst>
                                        </p:cTn>
                                        <p:tgtEl>
                                          <p:spTgt spid="55"/>
                                        </p:tgtEl>
                                        <p:attrNameLst>
                                          <p:attrName>style.visibility</p:attrName>
                                        </p:attrNameLst>
                                      </p:cBhvr>
                                      <p:to>
                                        <p:strVal val="visible"/>
                                      </p:to>
                                    </p:set>
                                    <p:anim calcmode="lin" valueType="num">
                                      <p:cBhvr>
                                        <p:cTn id="22" dur="500" fill="hold"/>
                                        <p:tgtEl>
                                          <p:spTgt spid="55"/>
                                        </p:tgtEl>
                                        <p:attrNameLst>
                                          <p:attrName>ppt_w</p:attrName>
                                        </p:attrNameLst>
                                      </p:cBhvr>
                                      <p:tavLst>
                                        <p:tav tm="0">
                                          <p:val>
                                            <p:fltVal val="0"/>
                                          </p:val>
                                        </p:tav>
                                        <p:tav tm="100000">
                                          <p:val>
                                            <p:strVal val="#ppt_w"/>
                                          </p:val>
                                        </p:tav>
                                      </p:tavLst>
                                    </p:anim>
                                    <p:anim calcmode="lin" valueType="num">
                                      <p:cBhvr>
                                        <p:cTn id="23" dur="500" fill="hold"/>
                                        <p:tgtEl>
                                          <p:spTgt spid="55"/>
                                        </p:tgtEl>
                                        <p:attrNameLst>
                                          <p:attrName>ppt_h</p:attrName>
                                        </p:attrNameLst>
                                      </p:cBhvr>
                                      <p:tavLst>
                                        <p:tav tm="0">
                                          <p:val>
                                            <p:fltVal val="0"/>
                                          </p:val>
                                        </p:tav>
                                        <p:tav tm="100000">
                                          <p:val>
                                            <p:strVal val="#ppt_h"/>
                                          </p:val>
                                        </p:tav>
                                      </p:tavLst>
                                    </p:anim>
                                    <p:animEffect transition="in" filter="fade">
                                      <p:cBhvr>
                                        <p:cTn id="24" dur="500"/>
                                        <p:tgtEl>
                                          <p:spTgt spid="55"/>
                                        </p:tgtEl>
                                      </p:cBhvr>
                                    </p:animEffect>
                                  </p:childTnLst>
                                </p:cTn>
                              </p:par>
                              <p:par>
                                <p:cTn id="25" presetID="53" presetClass="entr" presetSubtype="16" fill="hold" nodeType="withEffect">
                                  <p:stCondLst>
                                    <p:cond delay="0"/>
                                  </p:stCondLst>
                                  <p:childTnLst>
                                    <p:set>
                                      <p:cBhvr>
                                        <p:cTn id="26" dur="1" fill="hold">
                                          <p:stCondLst>
                                            <p:cond delay="0"/>
                                          </p:stCondLst>
                                        </p:cTn>
                                        <p:tgtEl>
                                          <p:spTgt spid="56"/>
                                        </p:tgtEl>
                                        <p:attrNameLst>
                                          <p:attrName>style.visibility</p:attrName>
                                        </p:attrNameLst>
                                      </p:cBhvr>
                                      <p:to>
                                        <p:strVal val="visible"/>
                                      </p:to>
                                    </p:set>
                                    <p:anim calcmode="lin" valueType="num">
                                      <p:cBhvr>
                                        <p:cTn id="27" dur="500" fill="hold"/>
                                        <p:tgtEl>
                                          <p:spTgt spid="56"/>
                                        </p:tgtEl>
                                        <p:attrNameLst>
                                          <p:attrName>ppt_w</p:attrName>
                                        </p:attrNameLst>
                                      </p:cBhvr>
                                      <p:tavLst>
                                        <p:tav tm="0">
                                          <p:val>
                                            <p:fltVal val="0"/>
                                          </p:val>
                                        </p:tav>
                                        <p:tav tm="100000">
                                          <p:val>
                                            <p:strVal val="#ppt_w"/>
                                          </p:val>
                                        </p:tav>
                                      </p:tavLst>
                                    </p:anim>
                                    <p:anim calcmode="lin" valueType="num">
                                      <p:cBhvr>
                                        <p:cTn id="28" dur="500" fill="hold"/>
                                        <p:tgtEl>
                                          <p:spTgt spid="56"/>
                                        </p:tgtEl>
                                        <p:attrNameLst>
                                          <p:attrName>ppt_h</p:attrName>
                                        </p:attrNameLst>
                                      </p:cBhvr>
                                      <p:tavLst>
                                        <p:tav tm="0">
                                          <p:val>
                                            <p:fltVal val="0"/>
                                          </p:val>
                                        </p:tav>
                                        <p:tav tm="100000">
                                          <p:val>
                                            <p:strVal val="#ppt_h"/>
                                          </p:val>
                                        </p:tav>
                                      </p:tavLst>
                                    </p:anim>
                                    <p:animEffect transition="in" filter="fade">
                                      <p:cBhvr>
                                        <p:cTn id="29" dur="500"/>
                                        <p:tgtEl>
                                          <p:spTgt spid="56"/>
                                        </p:tgtEl>
                                      </p:cBhvr>
                                    </p:animEffect>
                                  </p:childTnLst>
                                </p:cTn>
                              </p:par>
                              <p:par>
                                <p:cTn id="30" presetID="53" presetClass="entr" presetSubtype="16" fill="hold" nodeType="withEffect">
                                  <p:stCondLst>
                                    <p:cond delay="0"/>
                                  </p:stCondLst>
                                  <p:childTnLst>
                                    <p:set>
                                      <p:cBhvr>
                                        <p:cTn id="31" dur="1" fill="hold">
                                          <p:stCondLst>
                                            <p:cond delay="0"/>
                                          </p:stCondLst>
                                        </p:cTn>
                                        <p:tgtEl>
                                          <p:spTgt spid="57"/>
                                        </p:tgtEl>
                                        <p:attrNameLst>
                                          <p:attrName>style.visibility</p:attrName>
                                        </p:attrNameLst>
                                      </p:cBhvr>
                                      <p:to>
                                        <p:strVal val="visible"/>
                                      </p:to>
                                    </p:set>
                                    <p:anim calcmode="lin" valueType="num">
                                      <p:cBhvr>
                                        <p:cTn id="32" dur="500" fill="hold"/>
                                        <p:tgtEl>
                                          <p:spTgt spid="57"/>
                                        </p:tgtEl>
                                        <p:attrNameLst>
                                          <p:attrName>ppt_w</p:attrName>
                                        </p:attrNameLst>
                                      </p:cBhvr>
                                      <p:tavLst>
                                        <p:tav tm="0">
                                          <p:val>
                                            <p:fltVal val="0"/>
                                          </p:val>
                                        </p:tav>
                                        <p:tav tm="100000">
                                          <p:val>
                                            <p:strVal val="#ppt_w"/>
                                          </p:val>
                                        </p:tav>
                                      </p:tavLst>
                                    </p:anim>
                                    <p:anim calcmode="lin" valueType="num">
                                      <p:cBhvr>
                                        <p:cTn id="33" dur="500" fill="hold"/>
                                        <p:tgtEl>
                                          <p:spTgt spid="57"/>
                                        </p:tgtEl>
                                        <p:attrNameLst>
                                          <p:attrName>ppt_h</p:attrName>
                                        </p:attrNameLst>
                                      </p:cBhvr>
                                      <p:tavLst>
                                        <p:tav tm="0">
                                          <p:val>
                                            <p:fltVal val="0"/>
                                          </p:val>
                                        </p:tav>
                                        <p:tav tm="100000">
                                          <p:val>
                                            <p:strVal val="#ppt_h"/>
                                          </p:val>
                                        </p:tav>
                                      </p:tavLst>
                                    </p:anim>
                                    <p:animEffect transition="in" filter="fade">
                                      <p:cBhvr>
                                        <p:cTn id="34" dur="500"/>
                                        <p:tgtEl>
                                          <p:spTgt spid="57"/>
                                        </p:tgtEl>
                                      </p:cBhvr>
                                    </p:animEffect>
                                  </p:childTnLst>
                                </p:cTn>
                              </p:par>
                              <p:par>
                                <p:cTn id="35" presetID="53" presetClass="entr" presetSubtype="16" fill="hold" nodeType="withEffect">
                                  <p:stCondLst>
                                    <p:cond delay="0"/>
                                  </p:stCondLst>
                                  <p:childTnLst>
                                    <p:set>
                                      <p:cBhvr>
                                        <p:cTn id="36" dur="1" fill="hold">
                                          <p:stCondLst>
                                            <p:cond delay="0"/>
                                          </p:stCondLst>
                                        </p:cTn>
                                        <p:tgtEl>
                                          <p:spTgt spid="58"/>
                                        </p:tgtEl>
                                        <p:attrNameLst>
                                          <p:attrName>style.visibility</p:attrName>
                                        </p:attrNameLst>
                                      </p:cBhvr>
                                      <p:to>
                                        <p:strVal val="visible"/>
                                      </p:to>
                                    </p:set>
                                    <p:anim calcmode="lin" valueType="num">
                                      <p:cBhvr>
                                        <p:cTn id="37" dur="500" fill="hold"/>
                                        <p:tgtEl>
                                          <p:spTgt spid="58"/>
                                        </p:tgtEl>
                                        <p:attrNameLst>
                                          <p:attrName>ppt_w</p:attrName>
                                        </p:attrNameLst>
                                      </p:cBhvr>
                                      <p:tavLst>
                                        <p:tav tm="0">
                                          <p:val>
                                            <p:fltVal val="0"/>
                                          </p:val>
                                        </p:tav>
                                        <p:tav tm="100000">
                                          <p:val>
                                            <p:strVal val="#ppt_w"/>
                                          </p:val>
                                        </p:tav>
                                      </p:tavLst>
                                    </p:anim>
                                    <p:anim calcmode="lin" valueType="num">
                                      <p:cBhvr>
                                        <p:cTn id="38" dur="500" fill="hold"/>
                                        <p:tgtEl>
                                          <p:spTgt spid="58"/>
                                        </p:tgtEl>
                                        <p:attrNameLst>
                                          <p:attrName>ppt_h</p:attrName>
                                        </p:attrNameLst>
                                      </p:cBhvr>
                                      <p:tavLst>
                                        <p:tav tm="0">
                                          <p:val>
                                            <p:fltVal val="0"/>
                                          </p:val>
                                        </p:tav>
                                        <p:tav tm="100000">
                                          <p:val>
                                            <p:strVal val="#ppt_h"/>
                                          </p:val>
                                        </p:tav>
                                      </p:tavLst>
                                    </p:anim>
                                    <p:animEffect transition="in" filter="fade">
                                      <p:cBhvr>
                                        <p:cTn id="39" dur="500"/>
                                        <p:tgtEl>
                                          <p:spTgt spid="58"/>
                                        </p:tgtEl>
                                      </p:cBhvr>
                                    </p:animEffect>
                                  </p:childTnLst>
                                </p:cTn>
                              </p:par>
                            </p:childTnLst>
                          </p:cTn>
                        </p:par>
                        <p:par>
                          <p:cTn id="40" fill="hold">
                            <p:stCondLst>
                              <p:cond delay="1500"/>
                            </p:stCondLst>
                            <p:childTnLst>
                              <p:par>
                                <p:cTn id="41" presetID="12" presetClass="entr" presetSubtype="1" fill="hold" nodeType="afterEffect">
                                  <p:stCondLst>
                                    <p:cond delay="0"/>
                                  </p:stCondLst>
                                  <p:childTnLst>
                                    <p:set>
                                      <p:cBhvr>
                                        <p:cTn id="42" dur="1" fill="hold">
                                          <p:stCondLst>
                                            <p:cond delay="0"/>
                                          </p:stCondLst>
                                        </p:cTn>
                                        <p:tgtEl>
                                          <p:spTgt spid="59"/>
                                        </p:tgtEl>
                                        <p:attrNameLst>
                                          <p:attrName>style.visibility</p:attrName>
                                        </p:attrNameLst>
                                      </p:cBhvr>
                                      <p:to>
                                        <p:strVal val="visible"/>
                                      </p:to>
                                    </p:set>
                                    <p:anim calcmode="lin" valueType="num">
                                      <p:cBhvr additive="base">
                                        <p:cTn id="43" dur="500"/>
                                        <p:tgtEl>
                                          <p:spTgt spid="59"/>
                                        </p:tgtEl>
                                        <p:attrNameLst>
                                          <p:attrName>ppt_y</p:attrName>
                                        </p:attrNameLst>
                                      </p:cBhvr>
                                      <p:tavLst>
                                        <p:tav tm="0">
                                          <p:val>
                                            <p:strVal val="#ppt_y-#ppt_h*1.125000"/>
                                          </p:val>
                                        </p:tav>
                                        <p:tav tm="100000">
                                          <p:val>
                                            <p:strVal val="#ppt_y"/>
                                          </p:val>
                                        </p:tav>
                                      </p:tavLst>
                                    </p:anim>
                                    <p:animEffect transition="in" filter="wipe(down)">
                                      <p:cBhvr>
                                        <p:cTn id="44" dur="500"/>
                                        <p:tgtEl>
                                          <p:spTgt spid="59"/>
                                        </p:tgtEl>
                                      </p:cBhvr>
                                    </p:animEffect>
                                  </p:childTnLst>
                                </p:cTn>
                              </p:par>
                            </p:childTnLst>
                          </p:cTn>
                        </p:par>
                        <p:par>
                          <p:cTn id="45" fill="hold">
                            <p:stCondLst>
                              <p:cond delay="2000"/>
                            </p:stCondLst>
                            <p:childTnLst>
                              <p:par>
                                <p:cTn id="46" presetID="12" presetClass="entr" presetSubtype="4" fill="hold" nodeType="afterEffect">
                                  <p:stCondLst>
                                    <p:cond delay="0"/>
                                  </p:stCondLst>
                                  <p:childTnLst>
                                    <p:set>
                                      <p:cBhvr>
                                        <p:cTn id="47" dur="1" fill="hold">
                                          <p:stCondLst>
                                            <p:cond delay="0"/>
                                          </p:stCondLst>
                                        </p:cTn>
                                        <p:tgtEl>
                                          <p:spTgt spid="71"/>
                                        </p:tgtEl>
                                        <p:attrNameLst>
                                          <p:attrName>style.visibility</p:attrName>
                                        </p:attrNameLst>
                                      </p:cBhvr>
                                      <p:to>
                                        <p:strVal val="visible"/>
                                      </p:to>
                                    </p:set>
                                    <p:anim calcmode="lin" valueType="num">
                                      <p:cBhvr additive="base">
                                        <p:cTn id="48" dur="500"/>
                                        <p:tgtEl>
                                          <p:spTgt spid="71"/>
                                        </p:tgtEl>
                                        <p:attrNameLst>
                                          <p:attrName>ppt_y</p:attrName>
                                        </p:attrNameLst>
                                      </p:cBhvr>
                                      <p:tavLst>
                                        <p:tav tm="0">
                                          <p:val>
                                            <p:strVal val="#ppt_y+#ppt_h*1.125000"/>
                                          </p:val>
                                        </p:tav>
                                        <p:tav tm="100000">
                                          <p:val>
                                            <p:strVal val="#ppt_y"/>
                                          </p:val>
                                        </p:tav>
                                      </p:tavLst>
                                    </p:anim>
                                    <p:animEffect transition="in" filter="wipe(up)">
                                      <p:cBhvr>
                                        <p:cTn id="49" dur="500"/>
                                        <p:tgtEl>
                                          <p:spTgt spid="71"/>
                                        </p:tgtEl>
                                      </p:cBhvr>
                                    </p:animEffect>
                                  </p:childTnLst>
                                </p:cTn>
                              </p:par>
                            </p:childTnLst>
                          </p:cTn>
                        </p:par>
                        <p:par>
                          <p:cTn id="50" fill="hold">
                            <p:stCondLst>
                              <p:cond delay="2500"/>
                            </p:stCondLst>
                            <p:childTnLst>
                              <p:par>
                                <p:cTn id="51" presetID="12" presetClass="entr" presetSubtype="1" fill="hold" nodeType="afterEffect">
                                  <p:stCondLst>
                                    <p:cond delay="0"/>
                                  </p:stCondLst>
                                  <p:childTnLst>
                                    <p:set>
                                      <p:cBhvr>
                                        <p:cTn id="52" dur="1" fill="hold">
                                          <p:stCondLst>
                                            <p:cond delay="0"/>
                                          </p:stCondLst>
                                        </p:cTn>
                                        <p:tgtEl>
                                          <p:spTgt spid="62"/>
                                        </p:tgtEl>
                                        <p:attrNameLst>
                                          <p:attrName>style.visibility</p:attrName>
                                        </p:attrNameLst>
                                      </p:cBhvr>
                                      <p:to>
                                        <p:strVal val="visible"/>
                                      </p:to>
                                    </p:set>
                                    <p:anim calcmode="lin" valueType="num">
                                      <p:cBhvr additive="base">
                                        <p:cTn id="53" dur="500"/>
                                        <p:tgtEl>
                                          <p:spTgt spid="62"/>
                                        </p:tgtEl>
                                        <p:attrNameLst>
                                          <p:attrName>ppt_y</p:attrName>
                                        </p:attrNameLst>
                                      </p:cBhvr>
                                      <p:tavLst>
                                        <p:tav tm="0">
                                          <p:val>
                                            <p:strVal val="#ppt_y-#ppt_h*1.125000"/>
                                          </p:val>
                                        </p:tav>
                                        <p:tav tm="100000">
                                          <p:val>
                                            <p:strVal val="#ppt_y"/>
                                          </p:val>
                                        </p:tav>
                                      </p:tavLst>
                                    </p:anim>
                                    <p:animEffect transition="in" filter="wipe(down)">
                                      <p:cBhvr>
                                        <p:cTn id="54" dur="500"/>
                                        <p:tgtEl>
                                          <p:spTgt spid="62"/>
                                        </p:tgtEl>
                                      </p:cBhvr>
                                    </p:animEffect>
                                  </p:childTnLst>
                                </p:cTn>
                              </p:par>
                            </p:childTnLst>
                          </p:cTn>
                        </p:par>
                        <p:par>
                          <p:cTn id="55" fill="hold">
                            <p:stCondLst>
                              <p:cond delay="3000"/>
                            </p:stCondLst>
                            <p:childTnLst>
                              <p:par>
                                <p:cTn id="56" presetID="12" presetClass="entr" presetSubtype="4" fill="hold" nodeType="afterEffect">
                                  <p:stCondLst>
                                    <p:cond delay="0"/>
                                  </p:stCondLst>
                                  <p:childTnLst>
                                    <p:set>
                                      <p:cBhvr>
                                        <p:cTn id="57" dur="1" fill="hold">
                                          <p:stCondLst>
                                            <p:cond delay="0"/>
                                          </p:stCondLst>
                                        </p:cTn>
                                        <p:tgtEl>
                                          <p:spTgt spid="68"/>
                                        </p:tgtEl>
                                        <p:attrNameLst>
                                          <p:attrName>style.visibility</p:attrName>
                                        </p:attrNameLst>
                                      </p:cBhvr>
                                      <p:to>
                                        <p:strVal val="visible"/>
                                      </p:to>
                                    </p:set>
                                    <p:anim calcmode="lin" valueType="num">
                                      <p:cBhvr additive="base">
                                        <p:cTn id="58" dur="500"/>
                                        <p:tgtEl>
                                          <p:spTgt spid="68"/>
                                        </p:tgtEl>
                                        <p:attrNameLst>
                                          <p:attrName>ppt_y</p:attrName>
                                        </p:attrNameLst>
                                      </p:cBhvr>
                                      <p:tavLst>
                                        <p:tav tm="0">
                                          <p:val>
                                            <p:strVal val="#ppt_y+#ppt_h*1.125000"/>
                                          </p:val>
                                        </p:tav>
                                        <p:tav tm="100000">
                                          <p:val>
                                            <p:strVal val="#ppt_y"/>
                                          </p:val>
                                        </p:tav>
                                      </p:tavLst>
                                    </p:anim>
                                    <p:animEffect transition="in" filter="wipe(up)">
                                      <p:cBhvr>
                                        <p:cTn id="59" dur="500"/>
                                        <p:tgtEl>
                                          <p:spTgt spid="68"/>
                                        </p:tgtEl>
                                      </p:cBhvr>
                                    </p:animEffect>
                                  </p:childTnLst>
                                </p:cTn>
                              </p:par>
                            </p:childTnLst>
                          </p:cTn>
                        </p:par>
                        <p:par>
                          <p:cTn id="60" fill="hold">
                            <p:stCondLst>
                              <p:cond delay="3500"/>
                            </p:stCondLst>
                            <p:childTnLst>
                              <p:par>
                                <p:cTn id="61" presetID="12" presetClass="entr" presetSubtype="1" fill="hold" nodeType="afterEffect">
                                  <p:stCondLst>
                                    <p:cond delay="0"/>
                                  </p:stCondLst>
                                  <p:childTnLst>
                                    <p:set>
                                      <p:cBhvr>
                                        <p:cTn id="62" dur="1" fill="hold">
                                          <p:stCondLst>
                                            <p:cond delay="0"/>
                                          </p:stCondLst>
                                        </p:cTn>
                                        <p:tgtEl>
                                          <p:spTgt spid="65"/>
                                        </p:tgtEl>
                                        <p:attrNameLst>
                                          <p:attrName>style.visibility</p:attrName>
                                        </p:attrNameLst>
                                      </p:cBhvr>
                                      <p:to>
                                        <p:strVal val="visible"/>
                                      </p:to>
                                    </p:set>
                                    <p:anim calcmode="lin" valueType="num">
                                      <p:cBhvr additive="base">
                                        <p:cTn id="63" dur="500"/>
                                        <p:tgtEl>
                                          <p:spTgt spid="65"/>
                                        </p:tgtEl>
                                        <p:attrNameLst>
                                          <p:attrName>ppt_y</p:attrName>
                                        </p:attrNameLst>
                                      </p:cBhvr>
                                      <p:tavLst>
                                        <p:tav tm="0">
                                          <p:val>
                                            <p:strVal val="#ppt_y-#ppt_h*1.125000"/>
                                          </p:val>
                                        </p:tav>
                                        <p:tav tm="100000">
                                          <p:val>
                                            <p:strVal val="#ppt_y"/>
                                          </p:val>
                                        </p:tav>
                                      </p:tavLst>
                                    </p:anim>
                                    <p:animEffect transition="in" filter="wipe(down)">
                                      <p:cBhvr>
                                        <p:cTn id="64" dur="500"/>
                                        <p:tgtEl>
                                          <p:spTgt spid="6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Freeform: Shape 82"/>
          <p:cNvSpPr/>
          <p:nvPr/>
        </p:nvSpPr>
        <p:spPr bwMode="auto">
          <a:xfrm>
            <a:off x="9012049" y="3766962"/>
            <a:ext cx="398789" cy="398789"/>
          </a:xfrm>
          <a:custGeom>
            <a:avLst/>
            <a:gdLst>
              <a:gd name="T0" fmla="*/ 118 w 236"/>
              <a:gd name="T1" fmla="*/ 0 h 236"/>
              <a:gd name="T2" fmla="*/ 0 w 236"/>
              <a:gd name="T3" fmla="*/ 118 h 236"/>
              <a:gd name="T4" fmla="*/ 118 w 236"/>
              <a:gd name="T5" fmla="*/ 236 h 236"/>
              <a:gd name="T6" fmla="*/ 236 w 236"/>
              <a:gd name="T7" fmla="*/ 118 h 236"/>
              <a:gd name="T8" fmla="*/ 118 w 236"/>
              <a:gd name="T9" fmla="*/ 0 h 236"/>
              <a:gd name="T10" fmla="*/ 124 w 236"/>
              <a:gd name="T11" fmla="*/ 56 h 236"/>
              <a:gd name="T12" fmla="*/ 144 w 236"/>
              <a:gd name="T13" fmla="*/ 46 h 236"/>
              <a:gd name="T14" fmla="*/ 137 w 236"/>
              <a:gd name="T15" fmla="*/ 67 h 236"/>
              <a:gd name="T16" fmla="*/ 117 w 236"/>
              <a:gd name="T17" fmla="*/ 77 h 236"/>
              <a:gd name="T18" fmla="*/ 124 w 236"/>
              <a:gd name="T19" fmla="*/ 56 h 236"/>
              <a:gd name="T20" fmla="*/ 162 w 236"/>
              <a:gd name="T21" fmla="*/ 164 h 236"/>
              <a:gd name="T22" fmla="*/ 142 w 236"/>
              <a:gd name="T23" fmla="*/ 181 h 236"/>
              <a:gd name="T24" fmla="*/ 119 w 236"/>
              <a:gd name="T25" fmla="*/ 175 h 236"/>
              <a:gd name="T26" fmla="*/ 97 w 236"/>
              <a:gd name="T27" fmla="*/ 181 h 236"/>
              <a:gd name="T28" fmla="*/ 76 w 236"/>
              <a:gd name="T29" fmla="*/ 164 h 236"/>
              <a:gd name="T30" fmla="*/ 67 w 236"/>
              <a:gd name="T31" fmla="*/ 96 h 236"/>
              <a:gd name="T32" fmla="*/ 95 w 236"/>
              <a:gd name="T33" fmla="*/ 79 h 236"/>
              <a:gd name="T34" fmla="*/ 118 w 236"/>
              <a:gd name="T35" fmla="*/ 85 h 236"/>
              <a:gd name="T36" fmla="*/ 143 w 236"/>
              <a:gd name="T37" fmla="*/ 79 h 236"/>
              <a:gd name="T38" fmla="*/ 168 w 236"/>
              <a:gd name="T39" fmla="*/ 92 h 236"/>
              <a:gd name="T40" fmla="*/ 154 w 236"/>
              <a:gd name="T41" fmla="*/ 118 h 236"/>
              <a:gd name="T42" fmla="*/ 172 w 236"/>
              <a:gd name="T43" fmla="*/ 145 h 236"/>
              <a:gd name="T44" fmla="*/ 162 w 236"/>
              <a:gd name="T45" fmla="*/ 164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36" h="236">
                <a:moveTo>
                  <a:pt x="118" y="0"/>
                </a:moveTo>
                <a:cubicBezTo>
                  <a:pt x="53" y="0"/>
                  <a:pt x="0" y="53"/>
                  <a:pt x="0" y="118"/>
                </a:cubicBezTo>
                <a:cubicBezTo>
                  <a:pt x="0" y="183"/>
                  <a:pt x="53" y="236"/>
                  <a:pt x="118" y="236"/>
                </a:cubicBezTo>
                <a:cubicBezTo>
                  <a:pt x="183" y="236"/>
                  <a:pt x="236" y="183"/>
                  <a:pt x="236" y="118"/>
                </a:cubicBezTo>
                <a:cubicBezTo>
                  <a:pt x="236" y="53"/>
                  <a:pt x="183" y="0"/>
                  <a:pt x="118" y="0"/>
                </a:cubicBezTo>
                <a:close/>
                <a:moveTo>
                  <a:pt x="124" y="56"/>
                </a:moveTo>
                <a:cubicBezTo>
                  <a:pt x="129" y="50"/>
                  <a:pt x="137" y="46"/>
                  <a:pt x="144" y="46"/>
                </a:cubicBezTo>
                <a:cubicBezTo>
                  <a:pt x="144" y="54"/>
                  <a:pt x="141" y="62"/>
                  <a:pt x="137" y="67"/>
                </a:cubicBezTo>
                <a:cubicBezTo>
                  <a:pt x="132" y="73"/>
                  <a:pt x="124" y="78"/>
                  <a:pt x="117" y="77"/>
                </a:cubicBezTo>
                <a:cubicBezTo>
                  <a:pt x="115" y="69"/>
                  <a:pt x="119" y="61"/>
                  <a:pt x="124" y="56"/>
                </a:cubicBezTo>
                <a:close/>
                <a:moveTo>
                  <a:pt x="162" y="164"/>
                </a:moveTo>
                <a:cubicBezTo>
                  <a:pt x="157" y="172"/>
                  <a:pt x="151" y="180"/>
                  <a:pt x="142" y="181"/>
                </a:cubicBezTo>
                <a:cubicBezTo>
                  <a:pt x="133" y="181"/>
                  <a:pt x="130" y="175"/>
                  <a:pt x="119" y="175"/>
                </a:cubicBezTo>
                <a:cubicBezTo>
                  <a:pt x="109" y="175"/>
                  <a:pt x="106" y="180"/>
                  <a:pt x="97" y="181"/>
                </a:cubicBezTo>
                <a:cubicBezTo>
                  <a:pt x="88" y="181"/>
                  <a:pt x="82" y="172"/>
                  <a:pt x="76" y="164"/>
                </a:cubicBezTo>
                <a:cubicBezTo>
                  <a:pt x="64" y="147"/>
                  <a:pt x="55" y="116"/>
                  <a:pt x="67" y="96"/>
                </a:cubicBezTo>
                <a:cubicBezTo>
                  <a:pt x="73" y="85"/>
                  <a:pt x="84" y="79"/>
                  <a:pt x="95" y="79"/>
                </a:cubicBezTo>
                <a:cubicBezTo>
                  <a:pt x="104" y="79"/>
                  <a:pt x="112" y="85"/>
                  <a:pt x="118" y="85"/>
                </a:cubicBezTo>
                <a:cubicBezTo>
                  <a:pt x="123" y="85"/>
                  <a:pt x="133" y="77"/>
                  <a:pt x="143" y="79"/>
                </a:cubicBezTo>
                <a:cubicBezTo>
                  <a:pt x="148" y="79"/>
                  <a:pt x="160" y="80"/>
                  <a:pt x="168" y="92"/>
                </a:cubicBezTo>
                <a:cubicBezTo>
                  <a:pt x="167" y="92"/>
                  <a:pt x="153" y="100"/>
                  <a:pt x="154" y="118"/>
                </a:cubicBezTo>
                <a:cubicBezTo>
                  <a:pt x="154" y="138"/>
                  <a:pt x="171" y="145"/>
                  <a:pt x="172" y="145"/>
                </a:cubicBezTo>
                <a:cubicBezTo>
                  <a:pt x="171" y="145"/>
                  <a:pt x="169" y="155"/>
                  <a:pt x="162" y="164"/>
                </a:cubicBezTo>
                <a:close/>
              </a:path>
            </a:pathLst>
          </a:custGeom>
          <a:solidFill>
            <a:schemeClr val="accent1"/>
          </a:solidFill>
          <a:ln>
            <a:noFill/>
          </a:ln>
        </p:spPr>
        <p:txBody>
          <a:bodyPr anchor="ctr"/>
          <a:lstStyle/>
          <a:p>
            <a:pPr algn="ctr"/>
          </a:p>
        </p:txBody>
      </p:sp>
      <p:sp>
        <p:nvSpPr>
          <p:cNvPr id="13" name="Freeform: Shape 83"/>
          <p:cNvSpPr/>
          <p:nvPr/>
        </p:nvSpPr>
        <p:spPr bwMode="auto">
          <a:xfrm>
            <a:off x="6943901" y="3498268"/>
            <a:ext cx="398789" cy="398789"/>
          </a:xfrm>
          <a:custGeom>
            <a:avLst/>
            <a:gdLst>
              <a:gd name="T0" fmla="*/ 118 w 236"/>
              <a:gd name="T1" fmla="*/ 0 h 236"/>
              <a:gd name="T2" fmla="*/ 0 w 236"/>
              <a:gd name="T3" fmla="*/ 118 h 236"/>
              <a:gd name="T4" fmla="*/ 118 w 236"/>
              <a:gd name="T5" fmla="*/ 236 h 236"/>
              <a:gd name="T6" fmla="*/ 236 w 236"/>
              <a:gd name="T7" fmla="*/ 118 h 236"/>
              <a:gd name="T8" fmla="*/ 118 w 236"/>
              <a:gd name="T9" fmla="*/ 0 h 236"/>
              <a:gd name="T10" fmla="*/ 106 w 236"/>
              <a:gd name="T11" fmla="*/ 171 h 236"/>
              <a:gd name="T12" fmla="*/ 54 w 236"/>
              <a:gd name="T13" fmla="*/ 163 h 236"/>
              <a:gd name="T14" fmla="*/ 54 w 236"/>
              <a:gd name="T15" fmla="*/ 121 h 236"/>
              <a:gd name="T16" fmla="*/ 106 w 236"/>
              <a:gd name="T17" fmla="*/ 121 h 236"/>
              <a:gd name="T18" fmla="*/ 106 w 236"/>
              <a:gd name="T19" fmla="*/ 171 h 236"/>
              <a:gd name="T20" fmla="*/ 106 w 236"/>
              <a:gd name="T21" fmla="*/ 114 h 236"/>
              <a:gd name="T22" fmla="*/ 54 w 236"/>
              <a:gd name="T23" fmla="*/ 114 h 236"/>
              <a:gd name="T24" fmla="*/ 54 w 236"/>
              <a:gd name="T25" fmla="*/ 72 h 236"/>
              <a:gd name="T26" fmla="*/ 106 w 236"/>
              <a:gd name="T27" fmla="*/ 64 h 236"/>
              <a:gd name="T28" fmla="*/ 106 w 236"/>
              <a:gd name="T29" fmla="*/ 114 h 236"/>
              <a:gd name="T30" fmla="*/ 182 w 236"/>
              <a:gd name="T31" fmla="*/ 182 h 236"/>
              <a:gd name="T32" fmla="*/ 113 w 236"/>
              <a:gd name="T33" fmla="*/ 172 h 236"/>
              <a:gd name="T34" fmla="*/ 113 w 236"/>
              <a:gd name="T35" fmla="*/ 121 h 236"/>
              <a:gd name="T36" fmla="*/ 182 w 236"/>
              <a:gd name="T37" fmla="*/ 121 h 236"/>
              <a:gd name="T38" fmla="*/ 182 w 236"/>
              <a:gd name="T39" fmla="*/ 182 h 236"/>
              <a:gd name="T40" fmla="*/ 182 w 236"/>
              <a:gd name="T41" fmla="*/ 114 h 236"/>
              <a:gd name="T42" fmla="*/ 113 w 236"/>
              <a:gd name="T43" fmla="*/ 114 h 236"/>
              <a:gd name="T44" fmla="*/ 113 w 236"/>
              <a:gd name="T45" fmla="*/ 63 h 236"/>
              <a:gd name="T46" fmla="*/ 182 w 236"/>
              <a:gd name="T47" fmla="*/ 53 h 236"/>
              <a:gd name="T48" fmla="*/ 182 w 236"/>
              <a:gd name="T49" fmla="*/ 114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236" h="236">
                <a:moveTo>
                  <a:pt x="118" y="0"/>
                </a:moveTo>
                <a:cubicBezTo>
                  <a:pt x="53" y="0"/>
                  <a:pt x="0" y="53"/>
                  <a:pt x="0" y="118"/>
                </a:cubicBezTo>
                <a:cubicBezTo>
                  <a:pt x="0" y="183"/>
                  <a:pt x="53" y="236"/>
                  <a:pt x="118" y="236"/>
                </a:cubicBezTo>
                <a:cubicBezTo>
                  <a:pt x="183" y="236"/>
                  <a:pt x="236" y="183"/>
                  <a:pt x="236" y="118"/>
                </a:cubicBezTo>
                <a:cubicBezTo>
                  <a:pt x="236" y="53"/>
                  <a:pt x="183" y="0"/>
                  <a:pt x="118" y="0"/>
                </a:cubicBezTo>
                <a:close/>
                <a:moveTo>
                  <a:pt x="106" y="171"/>
                </a:moveTo>
                <a:cubicBezTo>
                  <a:pt x="54" y="163"/>
                  <a:pt x="54" y="163"/>
                  <a:pt x="54" y="163"/>
                </a:cubicBezTo>
                <a:cubicBezTo>
                  <a:pt x="54" y="121"/>
                  <a:pt x="54" y="121"/>
                  <a:pt x="54" y="121"/>
                </a:cubicBezTo>
                <a:cubicBezTo>
                  <a:pt x="106" y="121"/>
                  <a:pt x="106" y="121"/>
                  <a:pt x="106" y="121"/>
                </a:cubicBezTo>
                <a:lnTo>
                  <a:pt x="106" y="171"/>
                </a:lnTo>
                <a:close/>
                <a:moveTo>
                  <a:pt x="106" y="114"/>
                </a:moveTo>
                <a:cubicBezTo>
                  <a:pt x="54" y="114"/>
                  <a:pt x="54" y="114"/>
                  <a:pt x="54" y="114"/>
                </a:cubicBezTo>
                <a:cubicBezTo>
                  <a:pt x="54" y="72"/>
                  <a:pt x="54" y="72"/>
                  <a:pt x="54" y="72"/>
                </a:cubicBezTo>
                <a:cubicBezTo>
                  <a:pt x="106" y="64"/>
                  <a:pt x="106" y="64"/>
                  <a:pt x="106" y="64"/>
                </a:cubicBezTo>
                <a:lnTo>
                  <a:pt x="106" y="114"/>
                </a:lnTo>
                <a:close/>
                <a:moveTo>
                  <a:pt x="182" y="182"/>
                </a:moveTo>
                <a:cubicBezTo>
                  <a:pt x="113" y="172"/>
                  <a:pt x="113" y="172"/>
                  <a:pt x="113" y="172"/>
                </a:cubicBezTo>
                <a:cubicBezTo>
                  <a:pt x="113" y="121"/>
                  <a:pt x="113" y="121"/>
                  <a:pt x="113" y="121"/>
                </a:cubicBezTo>
                <a:cubicBezTo>
                  <a:pt x="182" y="121"/>
                  <a:pt x="182" y="121"/>
                  <a:pt x="182" y="121"/>
                </a:cubicBezTo>
                <a:lnTo>
                  <a:pt x="182" y="182"/>
                </a:lnTo>
                <a:close/>
                <a:moveTo>
                  <a:pt x="182" y="114"/>
                </a:moveTo>
                <a:cubicBezTo>
                  <a:pt x="113" y="114"/>
                  <a:pt x="113" y="114"/>
                  <a:pt x="113" y="114"/>
                </a:cubicBezTo>
                <a:cubicBezTo>
                  <a:pt x="113" y="63"/>
                  <a:pt x="113" y="63"/>
                  <a:pt x="113" y="63"/>
                </a:cubicBezTo>
                <a:cubicBezTo>
                  <a:pt x="182" y="53"/>
                  <a:pt x="182" y="53"/>
                  <a:pt x="182" y="53"/>
                </a:cubicBezTo>
                <a:lnTo>
                  <a:pt x="182" y="114"/>
                </a:lnTo>
                <a:close/>
              </a:path>
            </a:pathLst>
          </a:custGeom>
          <a:solidFill>
            <a:schemeClr val="accent1"/>
          </a:solidFill>
          <a:ln>
            <a:noFill/>
          </a:ln>
        </p:spPr>
        <p:txBody>
          <a:bodyPr anchor="ctr"/>
          <a:lstStyle/>
          <a:p>
            <a:pPr algn="ctr"/>
          </a:p>
        </p:txBody>
      </p:sp>
      <p:sp>
        <p:nvSpPr>
          <p:cNvPr id="14" name="Freeform: Shape 84"/>
          <p:cNvSpPr/>
          <p:nvPr/>
        </p:nvSpPr>
        <p:spPr bwMode="auto">
          <a:xfrm>
            <a:off x="2792530" y="3498268"/>
            <a:ext cx="398789" cy="398789"/>
          </a:xfrm>
          <a:custGeom>
            <a:avLst/>
            <a:gdLst>
              <a:gd name="T0" fmla="*/ 223 w 228"/>
              <a:gd name="T1" fmla="*/ 95 h 228"/>
              <a:gd name="T2" fmla="*/ 196 w 228"/>
              <a:gd name="T3" fmla="*/ 90 h 228"/>
              <a:gd name="T4" fmla="*/ 189 w 228"/>
              <a:gd name="T5" fmla="*/ 74 h 228"/>
              <a:gd name="T6" fmla="*/ 205 w 228"/>
              <a:gd name="T7" fmla="*/ 50 h 228"/>
              <a:gd name="T8" fmla="*/ 205 w 228"/>
              <a:gd name="T9" fmla="*/ 43 h 228"/>
              <a:gd name="T10" fmla="*/ 185 w 228"/>
              <a:gd name="T11" fmla="*/ 24 h 228"/>
              <a:gd name="T12" fmla="*/ 178 w 228"/>
              <a:gd name="T13" fmla="*/ 23 h 228"/>
              <a:gd name="T14" fmla="*/ 155 w 228"/>
              <a:gd name="T15" fmla="*/ 39 h 228"/>
              <a:gd name="T16" fmla="*/ 138 w 228"/>
              <a:gd name="T17" fmla="*/ 32 h 228"/>
              <a:gd name="T18" fmla="*/ 133 w 228"/>
              <a:gd name="T19" fmla="*/ 5 h 228"/>
              <a:gd name="T20" fmla="*/ 127 w 228"/>
              <a:gd name="T21" fmla="*/ 0 h 228"/>
              <a:gd name="T22" fmla="*/ 100 w 228"/>
              <a:gd name="T23" fmla="*/ 0 h 228"/>
              <a:gd name="T24" fmla="*/ 94 w 228"/>
              <a:gd name="T25" fmla="*/ 5 h 228"/>
              <a:gd name="T26" fmla="*/ 89 w 228"/>
              <a:gd name="T27" fmla="*/ 32 h 228"/>
              <a:gd name="T28" fmla="*/ 73 w 228"/>
              <a:gd name="T29" fmla="*/ 39 h 228"/>
              <a:gd name="T30" fmla="*/ 50 w 228"/>
              <a:gd name="T31" fmla="*/ 23 h 228"/>
              <a:gd name="T32" fmla="*/ 43 w 228"/>
              <a:gd name="T33" fmla="*/ 24 h 228"/>
              <a:gd name="T34" fmla="*/ 23 w 228"/>
              <a:gd name="T35" fmla="*/ 43 h 228"/>
              <a:gd name="T36" fmla="*/ 23 w 228"/>
              <a:gd name="T37" fmla="*/ 51 h 228"/>
              <a:gd name="T38" fmla="*/ 39 w 228"/>
              <a:gd name="T39" fmla="*/ 74 h 228"/>
              <a:gd name="T40" fmla="*/ 32 w 228"/>
              <a:gd name="T41" fmla="*/ 90 h 228"/>
              <a:gd name="T42" fmla="*/ 5 w 228"/>
              <a:gd name="T43" fmla="*/ 95 h 228"/>
              <a:gd name="T44" fmla="*/ 0 w 228"/>
              <a:gd name="T45" fmla="*/ 100 h 228"/>
              <a:gd name="T46" fmla="*/ 0 w 228"/>
              <a:gd name="T47" fmla="*/ 128 h 228"/>
              <a:gd name="T48" fmla="*/ 5 w 228"/>
              <a:gd name="T49" fmla="*/ 134 h 228"/>
              <a:gd name="T50" fmla="*/ 32 w 228"/>
              <a:gd name="T51" fmla="*/ 139 h 228"/>
              <a:gd name="T52" fmla="*/ 39 w 228"/>
              <a:gd name="T53" fmla="*/ 155 h 228"/>
              <a:gd name="T54" fmla="*/ 23 w 228"/>
              <a:gd name="T55" fmla="*/ 178 h 228"/>
              <a:gd name="T56" fmla="*/ 24 w 228"/>
              <a:gd name="T57" fmla="*/ 185 h 228"/>
              <a:gd name="T58" fmla="*/ 43 w 228"/>
              <a:gd name="T59" fmla="*/ 204 h 228"/>
              <a:gd name="T60" fmla="*/ 51 w 228"/>
              <a:gd name="T61" fmla="*/ 205 h 228"/>
              <a:gd name="T62" fmla="*/ 73 w 228"/>
              <a:gd name="T63" fmla="*/ 189 h 228"/>
              <a:gd name="T64" fmla="*/ 89 w 228"/>
              <a:gd name="T65" fmla="*/ 196 h 228"/>
              <a:gd name="T66" fmla="*/ 94 w 228"/>
              <a:gd name="T67" fmla="*/ 223 h 228"/>
              <a:gd name="T68" fmla="*/ 100 w 228"/>
              <a:gd name="T69" fmla="*/ 228 h 228"/>
              <a:gd name="T70" fmla="*/ 127 w 228"/>
              <a:gd name="T71" fmla="*/ 228 h 228"/>
              <a:gd name="T72" fmla="*/ 133 w 228"/>
              <a:gd name="T73" fmla="*/ 223 h 228"/>
              <a:gd name="T74" fmla="*/ 138 w 228"/>
              <a:gd name="T75" fmla="*/ 196 h 228"/>
              <a:gd name="T76" fmla="*/ 154 w 228"/>
              <a:gd name="T77" fmla="*/ 190 h 228"/>
              <a:gd name="T78" fmla="*/ 177 w 228"/>
              <a:gd name="T79" fmla="*/ 205 h 228"/>
              <a:gd name="T80" fmla="*/ 185 w 228"/>
              <a:gd name="T81" fmla="*/ 205 h 228"/>
              <a:gd name="T82" fmla="*/ 204 w 228"/>
              <a:gd name="T83" fmla="*/ 185 h 228"/>
              <a:gd name="T84" fmla="*/ 205 w 228"/>
              <a:gd name="T85" fmla="*/ 178 h 228"/>
              <a:gd name="T86" fmla="*/ 189 w 228"/>
              <a:gd name="T87" fmla="*/ 155 h 228"/>
              <a:gd name="T88" fmla="*/ 196 w 228"/>
              <a:gd name="T89" fmla="*/ 139 h 228"/>
              <a:gd name="T90" fmla="*/ 223 w 228"/>
              <a:gd name="T91" fmla="*/ 134 h 228"/>
              <a:gd name="T92" fmla="*/ 228 w 228"/>
              <a:gd name="T93" fmla="*/ 128 h 228"/>
              <a:gd name="T94" fmla="*/ 228 w 228"/>
              <a:gd name="T95" fmla="*/ 100 h 228"/>
              <a:gd name="T96" fmla="*/ 223 w 228"/>
              <a:gd name="T97" fmla="*/ 95 h 228"/>
              <a:gd name="T98" fmla="*/ 114 w 228"/>
              <a:gd name="T99" fmla="*/ 149 h 228"/>
              <a:gd name="T100" fmla="*/ 79 w 228"/>
              <a:gd name="T101" fmla="*/ 114 h 228"/>
              <a:gd name="T102" fmla="*/ 114 w 228"/>
              <a:gd name="T103" fmla="*/ 79 h 228"/>
              <a:gd name="T104" fmla="*/ 149 w 228"/>
              <a:gd name="T105" fmla="*/ 114 h 228"/>
              <a:gd name="T106" fmla="*/ 114 w 228"/>
              <a:gd name="T107" fmla="*/ 14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228" h="228">
                <a:moveTo>
                  <a:pt x="223" y="95"/>
                </a:moveTo>
                <a:cubicBezTo>
                  <a:pt x="196" y="90"/>
                  <a:pt x="196" y="90"/>
                  <a:pt x="196" y="90"/>
                </a:cubicBezTo>
                <a:cubicBezTo>
                  <a:pt x="194" y="84"/>
                  <a:pt x="192" y="79"/>
                  <a:pt x="189" y="74"/>
                </a:cubicBezTo>
                <a:cubicBezTo>
                  <a:pt x="205" y="50"/>
                  <a:pt x="205" y="50"/>
                  <a:pt x="205" y="50"/>
                </a:cubicBezTo>
                <a:cubicBezTo>
                  <a:pt x="207" y="48"/>
                  <a:pt x="206" y="45"/>
                  <a:pt x="205" y="43"/>
                </a:cubicBezTo>
                <a:cubicBezTo>
                  <a:pt x="185" y="24"/>
                  <a:pt x="185" y="24"/>
                  <a:pt x="185" y="24"/>
                </a:cubicBezTo>
                <a:cubicBezTo>
                  <a:pt x="183" y="22"/>
                  <a:pt x="180" y="21"/>
                  <a:pt x="178" y="23"/>
                </a:cubicBezTo>
                <a:cubicBezTo>
                  <a:pt x="155" y="39"/>
                  <a:pt x="155" y="39"/>
                  <a:pt x="155" y="39"/>
                </a:cubicBezTo>
                <a:cubicBezTo>
                  <a:pt x="149" y="36"/>
                  <a:pt x="144" y="34"/>
                  <a:pt x="138" y="32"/>
                </a:cubicBezTo>
                <a:cubicBezTo>
                  <a:pt x="133" y="5"/>
                  <a:pt x="133" y="5"/>
                  <a:pt x="133" y="5"/>
                </a:cubicBezTo>
                <a:cubicBezTo>
                  <a:pt x="133" y="2"/>
                  <a:pt x="130" y="0"/>
                  <a:pt x="127" y="0"/>
                </a:cubicBezTo>
                <a:cubicBezTo>
                  <a:pt x="100" y="0"/>
                  <a:pt x="100" y="0"/>
                  <a:pt x="100" y="0"/>
                </a:cubicBezTo>
                <a:cubicBezTo>
                  <a:pt x="97" y="0"/>
                  <a:pt x="95" y="2"/>
                  <a:pt x="94" y="5"/>
                </a:cubicBezTo>
                <a:cubicBezTo>
                  <a:pt x="89" y="32"/>
                  <a:pt x="89" y="32"/>
                  <a:pt x="89" y="32"/>
                </a:cubicBezTo>
                <a:cubicBezTo>
                  <a:pt x="83" y="34"/>
                  <a:pt x="78" y="36"/>
                  <a:pt x="73" y="39"/>
                </a:cubicBezTo>
                <a:cubicBezTo>
                  <a:pt x="50" y="23"/>
                  <a:pt x="50" y="23"/>
                  <a:pt x="50" y="23"/>
                </a:cubicBezTo>
                <a:cubicBezTo>
                  <a:pt x="48" y="22"/>
                  <a:pt x="45" y="22"/>
                  <a:pt x="43" y="24"/>
                </a:cubicBezTo>
                <a:cubicBezTo>
                  <a:pt x="23" y="43"/>
                  <a:pt x="23" y="43"/>
                  <a:pt x="23" y="43"/>
                </a:cubicBezTo>
                <a:cubicBezTo>
                  <a:pt x="22" y="45"/>
                  <a:pt x="21" y="49"/>
                  <a:pt x="23" y="51"/>
                </a:cubicBezTo>
                <a:cubicBezTo>
                  <a:pt x="39" y="74"/>
                  <a:pt x="39" y="74"/>
                  <a:pt x="39" y="74"/>
                </a:cubicBezTo>
                <a:cubicBezTo>
                  <a:pt x="36" y="79"/>
                  <a:pt x="34" y="84"/>
                  <a:pt x="32" y="90"/>
                </a:cubicBezTo>
                <a:cubicBezTo>
                  <a:pt x="5" y="95"/>
                  <a:pt x="5" y="95"/>
                  <a:pt x="5" y="95"/>
                </a:cubicBezTo>
                <a:cubicBezTo>
                  <a:pt x="2" y="95"/>
                  <a:pt x="0" y="98"/>
                  <a:pt x="0" y="100"/>
                </a:cubicBezTo>
                <a:cubicBezTo>
                  <a:pt x="0" y="128"/>
                  <a:pt x="0" y="128"/>
                  <a:pt x="0" y="128"/>
                </a:cubicBezTo>
                <a:cubicBezTo>
                  <a:pt x="0" y="131"/>
                  <a:pt x="2" y="133"/>
                  <a:pt x="5" y="134"/>
                </a:cubicBezTo>
                <a:cubicBezTo>
                  <a:pt x="32" y="139"/>
                  <a:pt x="32" y="139"/>
                  <a:pt x="32" y="139"/>
                </a:cubicBezTo>
                <a:cubicBezTo>
                  <a:pt x="34" y="144"/>
                  <a:pt x="36" y="150"/>
                  <a:pt x="39" y="155"/>
                </a:cubicBezTo>
                <a:cubicBezTo>
                  <a:pt x="23" y="178"/>
                  <a:pt x="23" y="178"/>
                  <a:pt x="23" y="178"/>
                </a:cubicBezTo>
                <a:cubicBezTo>
                  <a:pt x="22" y="180"/>
                  <a:pt x="22" y="183"/>
                  <a:pt x="24" y="185"/>
                </a:cubicBezTo>
                <a:cubicBezTo>
                  <a:pt x="43" y="204"/>
                  <a:pt x="43" y="204"/>
                  <a:pt x="43" y="204"/>
                </a:cubicBezTo>
                <a:cubicBezTo>
                  <a:pt x="45" y="206"/>
                  <a:pt x="48" y="207"/>
                  <a:pt x="51" y="205"/>
                </a:cubicBezTo>
                <a:cubicBezTo>
                  <a:pt x="73" y="189"/>
                  <a:pt x="73" y="189"/>
                  <a:pt x="73" y="189"/>
                </a:cubicBezTo>
                <a:cubicBezTo>
                  <a:pt x="78" y="192"/>
                  <a:pt x="84" y="194"/>
                  <a:pt x="89" y="196"/>
                </a:cubicBezTo>
                <a:cubicBezTo>
                  <a:pt x="94" y="223"/>
                  <a:pt x="94" y="223"/>
                  <a:pt x="94" y="223"/>
                </a:cubicBezTo>
                <a:cubicBezTo>
                  <a:pt x="95" y="226"/>
                  <a:pt x="97" y="228"/>
                  <a:pt x="100" y="228"/>
                </a:cubicBezTo>
                <a:cubicBezTo>
                  <a:pt x="127" y="228"/>
                  <a:pt x="127" y="228"/>
                  <a:pt x="127" y="228"/>
                </a:cubicBezTo>
                <a:cubicBezTo>
                  <a:pt x="130" y="228"/>
                  <a:pt x="133" y="226"/>
                  <a:pt x="133" y="223"/>
                </a:cubicBezTo>
                <a:cubicBezTo>
                  <a:pt x="138" y="196"/>
                  <a:pt x="138" y="196"/>
                  <a:pt x="138" y="196"/>
                </a:cubicBezTo>
                <a:cubicBezTo>
                  <a:pt x="144" y="194"/>
                  <a:pt x="149" y="192"/>
                  <a:pt x="154" y="190"/>
                </a:cubicBezTo>
                <a:cubicBezTo>
                  <a:pt x="177" y="205"/>
                  <a:pt x="177" y="205"/>
                  <a:pt x="177" y="205"/>
                </a:cubicBezTo>
                <a:cubicBezTo>
                  <a:pt x="180" y="207"/>
                  <a:pt x="183" y="207"/>
                  <a:pt x="185" y="205"/>
                </a:cubicBezTo>
                <a:cubicBezTo>
                  <a:pt x="204" y="185"/>
                  <a:pt x="204" y="185"/>
                  <a:pt x="204" y="185"/>
                </a:cubicBezTo>
                <a:cubicBezTo>
                  <a:pt x="206" y="183"/>
                  <a:pt x="206" y="180"/>
                  <a:pt x="205" y="178"/>
                </a:cubicBezTo>
                <a:cubicBezTo>
                  <a:pt x="189" y="155"/>
                  <a:pt x="189" y="155"/>
                  <a:pt x="189" y="155"/>
                </a:cubicBezTo>
                <a:cubicBezTo>
                  <a:pt x="192" y="150"/>
                  <a:pt x="194" y="144"/>
                  <a:pt x="196" y="139"/>
                </a:cubicBezTo>
                <a:cubicBezTo>
                  <a:pt x="223" y="134"/>
                  <a:pt x="223" y="134"/>
                  <a:pt x="223" y="134"/>
                </a:cubicBezTo>
                <a:cubicBezTo>
                  <a:pt x="226" y="133"/>
                  <a:pt x="228" y="131"/>
                  <a:pt x="228" y="128"/>
                </a:cubicBezTo>
                <a:cubicBezTo>
                  <a:pt x="228" y="100"/>
                  <a:pt x="228" y="100"/>
                  <a:pt x="228" y="100"/>
                </a:cubicBezTo>
                <a:cubicBezTo>
                  <a:pt x="228" y="98"/>
                  <a:pt x="226" y="95"/>
                  <a:pt x="223" y="95"/>
                </a:cubicBezTo>
                <a:close/>
                <a:moveTo>
                  <a:pt x="114" y="149"/>
                </a:moveTo>
                <a:cubicBezTo>
                  <a:pt x="95" y="149"/>
                  <a:pt x="79" y="133"/>
                  <a:pt x="79" y="114"/>
                </a:cubicBezTo>
                <a:cubicBezTo>
                  <a:pt x="79" y="95"/>
                  <a:pt x="95" y="79"/>
                  <a:pt x="114" y="79"/>
                </a:cubicBezTo>
                <a:cubicBezTo>
                  <a:pt x="133" y="79"/>
                  <a:pt x="149" y="95"/>
                  <a:pt x="149" y="114"/>
                </a:cubicBezTo>
                <a:cubicBezTo>
                  <a:pt x="149" y="133"/>
                  <a:pt x="133" y="149"/>
                  <a:pt x="114" y="149"/>
                </a:cubicBezTo>
                <a:close/>
              </a:path>
            </a:pathLst>
          </a:custGeom>
          <a:solidFill>
            <a:schemeClr val="accent1"/>
          </a:solidFill>
          <a:ln>
            <a:noFill/>
          </a:ln>
        </p:spPr>
        <p:txBody>
          <a:bodyPr anchor="ctr"/>
          <a:lstStyle/>
          <a:p>
            <a:pPr algn="ctr"/>
          </a:p>
        </p:txBody>
      </p:sp>
      <p:sp>
        <p:nvSpPr>
          <p:cNvPr id="15" name="Freeform: Shape 85"/>
          <p:cNvSpPr/>
          <p:nvPr/>
        </p:nvSpPr>
        <p:spPr bwMode="auto">
          <a:xfrm>
            <a:off x="4865798" y="3766962"/>
            <a:ext cx="398789" cy="398789"/>
          </a:xfrm>
          <a:custGeom>
            <a:avLst/>
            <a:gdLst>
              <a:gd name="T0" fmla="*/ 130 w 236"/>
              <a:gd name="T1" fmla="*/ 1 h 236"/>
              <a:gd name="T2" fmla="*/ 118 w 236"/>
              <a:gd name="T3" fmla="*/ 0 h 236"/>
              <a:gd name="T4" fmla="*/ 30 w 236"/>
              <a:gd name="T5" fmla="*/ 40 h 236"/>
              <a:gd name="T6" fmla="*/ 68 w 236"/>
              <a:gd name="T7" fmla="*/ 105 h 236"/>
              <a:gd name="T8" fmla="*/ 130 w 236"/>
              <a:gd name="T9" fmla="*/ 1 h 236"/>
              <a:gd name="T10" fmla="*/ 20 w 236"/>
              <a:gd name="T11" fmla="*/ 52 h 236"/>
              <a:gd name="T12" fmla="*/ 0 w 236"/>
              <a:gd name="T13" fmla="*/ 118 h 236"/>
              <a:gd name="T14" fmla="*/ 5 w 236"/>
              <a:gd name="T15" fmla="*/ 153 h 236"/>
              <a:gd name="T16" fmla="*/ 81 w 236"/>
              <a:gd name="T17" fmla="*/ 153 h 236"/>
              <a:gd name="T18" fmla="*/ 20 w 236"/>
              <a:gd name="T19" fmla="*/ 52 h 236"/>
              <a:gd name="T20" fmla="*/ 225 w 236"/>
              <a:gd name="T21" fmla="*/ 68 h 236"/>
              <a:gd name="T22" fmla="*/ 145 w 236"/>
              <a:gd name="T23" fmla="*/ 3 h 236"/>
              <a:gd name="T24" fmla="*/ 106 w 236"/>
              <a:gd name="T25" fmla="*/ 68 h 236"/>
              <a:gd name="T26" fmla="*/ 225 w 236"/>
              <a:gd name="T27" fmla="*/ 68 h 236"/>
              <a:gd name="T28" fmla="*/ 130 w 236"/>
              <a:gd name="T29" fmla="*/ 167 h 236"/>
              <a:gd name="T30" fmla="*/ 11 w 236"/>
              <a:gd name="T31" fmla="*/ 167 h 236"/>
              <a:gd name="T32" fmla="*/ 96 w 236"/>
              <a:gd name="T33" fmla="*/ 234 h 236"/>
              <a:gd name="T34" fmla="*/ 93 w 236"/>
              <a:gd name="T35" fmla="*/ 232 h 236"/>
              <a:gd name="T36" fmla="*/ 130 w 236"/>
              <a:gd name="T37" fmla="*/ 167 h 236"/>
              <a:gd name="T38" fmla="*/ 230 w 236"/>
              <a:gd name="T39" fmla="*/ 82 h 236"/>
              <a:gd name="T40" fmla="*/ 155 w 236"/>
              <a:gd name="T41" fmla="*/ 82 h 236"/>
              <a:gd name="T42" fmla="*/ 215 w 236"/>
              <a:gd name="T43" fmla="*/ 186 h 236"/>
              <a:gd name="T44" fmla="*/ 236 w 236"/>
              <a:gd name="T45" fmla="*/ 118 h 236"/>
              <a:gd name="T46" fmla="*/ 230 w 236"/>
              <a:gd name="T47" fmla="*/ 82 h 236"/>
              <a:gd name="T48" fmla="*/ 108 w 236"/>
              <a:gd name="T49" fmla="*/ 236 h 236"/>
              <a:gd name="T50" fmla="*/ 118 w 236"/>
              <a:gd name="T51" fmla="*/ 236 h 236"/>
              <a:gd name="T52" fmla="*/ 205 w 236"/>
              <a:gd name="T53" fmla="*/ 198 h 236"/>
              <a:gd name="T54" fmla="*/ 167 w 236"/>
              <a:gd name="T55" fmla="*/ 132 h 236"/>
              <a:gd name="T56" fmla="*/ 108 w 236"/>
              <a:gd name="T57" fmla="*/ 236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236" h="236">
                <a:moveTo>
                  <a:pt x="130" y="1"/>
                </a:moveTo>
                <a:cubicBezTo>
                  <a:pt x="126" y="0"/>
                  <a:pt x="122" y="0"/>
                  <a:pt x="118" y="0"/>
                </a:cubicBezTo>
                <a:cubicBezTo>
                  <a:pt x="83" y="0"/>
                  <a:pt x="51" y="16"/>
                  <a:pt x="30" y="40"/>
                </a:cubicBezTo>
                <a:cubicBezTo>
                  <a:pt x="68" y="105"/>
                  <a:pt x="68" y="105"/>
                  <a:pt x="68" y="105"/>
                </a:cubicBezTo>
                <a:lnTo>
                  <a:pt x="130" y="1"/>
                </a:lnTo>
                <a:close/>
                <a:moveTo>
                  <a:pt x="20" y="52"/>
                </a:moveTo>
                <a:cubicBezTo>
                  <a:pt x="7" y="71"/>
                  <a:pt x="0" y="94"/>
                  <a:pt x="0" y="118"/>
                </a:cubicBezTo>
                <a:cubicBezTo>
                  <a:pt x="0" y="130"/>
                  <a:pt x="2" y="142"/>
                  <a:pt x="5" y="153"/>
                </a:cubicBezTo>
                <a:cubicBezTo>
                  <a:pt x="81" y="153"/>
                  <a:pt x="81" y="153"/>
                  <a:pt x="81" y="153"/>
                </a:cubicBezTo>
                <a:lnTo>
                  <a:pt x="20" y="52"/>
                </a:lnTo>
                <a:close/>
                <a:moveTo>
                  <a:pt x="225" y="68"/>
                </a:moveTo>
                <a:cubicBezTo>
                  <a:pt x="210" y="36"/>
                  <a:pt x="180" y="11"/>
                  <a:pt x="145" y="3"/>
                </a:cubicBezTo>
                <a:cubicBezTo>
                  <a:pt x="106" y="68"/>
                  <a:pt x="106" y="68"/>
                  <a:pt x="106" y="68"/>
                </a:cubicBezTo>
                <a:lnTo>
                  <a:pt x="225" y="68"/>
                </a:lnTo>
                <a:close/>
                <a:moveTo>
                  <a:pt x="130" y="167"/>
                </a:moveTo>
                <a:cubicBezTo>
                  <a:pt x="11" y="167"/>
                  <a:pt x="11" y="167"/>
                  <a:pt x="11" y="167"/>
                </a:cubicBezTo>
                <a:cubicBezTo>
                  <a:pt x="26" y="201"/>
                  <a:pt x="58" y="227"/>
                  <a:pt x="96" y="234"/>
                </a:cubicBezTo>
                <a:cubicBezTo>
                  <a:pt x="93" y="232"/>
                  <a:pt x="93" y="232"/>
                  <a:pt x="93" y="232"/>
                </a:cubicBezTo>
                <a:lnTo>
                  <a:pt x="130" y="167"/>
                </a:lnTo>
                <a:close/>
                <a:moveTo>
                  <a:pt x="230" y="82"/>
                </a:moveTo>
                <a:cubicBezTo>
                  <a:pt x="155" y="82"/>
                  <a:pt x="155" y="82"/>
                  <a:pt x="155" y="82"/>
                </a:cubicBezTo>
                <a:cubicBezTo>
                  <a:pt x="215" y="186"/>
                  <a:pt x="215" y="186"/>
                  <a:pt x="215" y="186"/>
                </a:cubicBezTo>
                <a:cubicBezTo>
                  <a:pt x="228" y="167"/>
                  <a:pt x="236" y="143"/>
                  <a:pt x="236" y="118"/>
                </a:cubicBezTo>
                <a:cubicBezTo>
                  <a:pt x="236" y="106"/>
                  <a:pt x="234" y="94"/>
                  <a:pt x="230" y="82"/>
                </a:cubicBezTo>
                <a:close/>
                <a:moveTo>
                  <a:pt x="108" y="236"/>
                </a:moveTo>
                <a:cubicBezTo>
                  <a:pt x="111" y="236"/>
                  <a:pt x="115" y="236"/>
                  <a:pt x="118" y="236"/>
                </a:cubicBezTo>
                <a:cubicBezTo>
                  <a:pt x="152" y="236"/>
                  <a:pt x="183" y="221"/>
                  <a:pt x="205" y="198"/>
                </a:cubicBezTo>
                <a:cubicBezTo>
                  <a:pt x="167" y="132"/>
                  <a:pt x="167" y="132"/>
                  <a:pt x="167" y="132"/>
                </a:cubicBezTo>
                <a:lnTo>
                  <a:pt x="108" y="236"/>
                </a:lnTo>
                <a:close/>
              </a:path>
            </a:pathLst>
          </a:custGeom>
          <a:solidFill>
            <a:schemeClr val="accent1"/>
          </a:solidFill>
          <a:ln>
            <a:noFill/>
          </a:ln>
        </p:spPr>
        <p:txBody>
          <a:bodyPr anchor="ctr"/>
          <a:lstStyle/>
          <a:p>
            <a:pPr algn="ctr"/>
          </a:p>
        </p:txBody>
      </p:sp>
      <p:grpSp>
        <p:nvGrpSpPr>
          <p:cNvPr id="40" name="组合 39"/>
          <p:cNvGrpSpPr/>
          <p:nvPr/>
        </p:nvGrpSpPr>
        <p:grpSpPr>
          <a:xfrm>
            <a:off x="1" y="0"/>
            <a:ext cx="2095501" cy="1504951"/>
            <a:chOff x="1" y="0"/>
            <a:chExt cx="2095501" cy="1504951"/>
          </a:xfrm>
        </p:grpSpPr>
        <p:pic>
          <p:nvPicPr>
            <p:cNvPr id="41" name="图片 40"/>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42" name="图片 41"/>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43" name="组合 42"/>
          <p:cNvGrpSpPr/>
          <p:nvPr/>
        </p:nvGrpSpPr>
        <p:grpSpPr>
          <a:xfrm>
            <a:off x="1934256" y="527597"/>
            <a:ext cx="6057900" cy="666561"/>
            <a:chOff x="1524000" y="464431"/>
            <a:chExt cx="6057900" cy="666561"/>
          </a:xfrm>
        </p:grpSpPr>
        <p:sp>
          <p:nvSpPr>
            <p:cNvPr id="44" name="文本框 43"/>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45" name="文本框 44"/>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sp>
        <p:nvSpPr>
          <p:cNvPr id="53" name="任意多边形 52"/>
          <p:cNvSpPr/>
          <p:nvPr/>
        </p:nvSpPr>
        <p:spPr>
          <a:xfrm rot="10800000" flipH="1" flipV="1">
            <a:off x="1962800" y="3316806"/>
            <a:ext cx="8272382" cy="1047373"/>
          </a:xfrm>
          <a:custGeom>
            <a:avLst/>
            <a:gdLst>
              <a:gd name="connsiteX0" fmla="*/ 3103673 w 8272382"/>
              <a:gd name="connsiteY0" fmla="*/ 0 h 1047373"/>
              <a:gd name="connsiteX1" fmla="*/ 3103872 w 8272382"/>
              <a:gd name="connsiteY1" fmla="*/ 10 h 1047373"/>
              <a:gd name="connsiteX2" fmla="*/ 3104069 w 8272382"/>
              <a:gd name="connsiteY2" fmla="*/ 0 h 1047373"/>
              <a:gd name="connsiteX3" fmla="*/ 3654779 w 8272382"/>
              <a:gd name="connsiteY3" fmla="*/ 292811 h 1047373"/>
              <a:gd name="connsiteX4" fmla="*/ 3704193 w 8272382"/>
              <a:gd name="connsiteY4" fmla="*/ 383850 h 1047373"/>
              <a:gd name="connsiteX5" fmla="*/ 4133200 w 8272382"/>
              <a:gd name="connsiteY5" fmla="*/ 383850 h 1047373"/>
              <a:gd name="connsiteX6" fmla="*/ 4133200 w 8272382"/>
              <a:gd name="connsiteY6" fmla="*/ 383239 h 1047373"/>
              <a:gd name="connsiteX7" fmla="*/ 4504180 w 8272382"/>
              <a:gd name="connsiteY7" fmla="*/ 383239 h 1047373"/>
              <a:gd name="connsiteX8" fmla="*/ 4677615 w 8272382"/>
              <a:gd name="connsiteY8" fmla="*/ 383239 h 1047373"/>
              <a:gd name="connsiteX9" fmla="*/ 4783302 w 8272382"/>
              <a:gd name="connsiteY9" fmla="*/ 383239 h 1047373"/>
              <a:gd name="connsiteX10" fmla="*/ 5090720 w 8272382"/>
              <a:gd name="connsiteY10" fmla="*/ 760429 h 1047373"/>
              <a:gd name="connsiteX11" fmla="*/ 5167554 w 8272382"/>
              <a:gd name="connsiteY11" fmla="*/ 768174 h 1047373"/>
              <a:gd name="connsiteX12" fmla="*/ 5246303 w 8272382"/>
              <a:gd name="connsiteY12" fmla="*/ 760429 h 1047373"/>
              <a:gd name="connsiteX13" fmla="*/ 5553721 w 8272382"/>
              <a:gd name="connsiteY13" fmla="*/ 383239 h 1047373"/>
              <a:gd name="connsiteX14" fmla="*/ 5659408 w 8272382"/>
              <a:gd name="connsiteY14" fmla="*/ 383239 h 1047373"/>
              <a:gd name="connsiteX15" fmla="*/ 5832843 w 8272382"/>
              <a:gd name="connsiteY15" fmla="*/ 383239 h 1047373"/>
              <a:gd name="connsiteX16" fmla="*/ 6203823 w 8272382"/>
              <a:gd name="connsiteY16" fmla="*/ 383239 h 1047373"/>
              <a:gd name="connsiteX17" fmla="*/ 6203823 w 8272382"/>
              <a:gd name="connsiteY17" fmla="*/ 383850 h 1047373"/>
              <a:gd name="connsiteX18" fmla="*/ 6636748 w 8272382"/>
              <a:gd name="connsiteY18" fmla="*/ 383850 h 1047373"/>
              <a:gd name="connsiteX19" fmla="*/ 6686162 w 8272382"/>
              <a:gd name="connsiteY19" fmla="*/ 292811 h 1047373"/>
              <a:gd name="connsiteX20" fmla="*/ 7236873 w 8272382"/>
              <a:gd name="connsiteY20" fmla="*/ 0 h 1047373"/>
              <a:gd name="connsiteX21" fmla="*/ 7237072 w 8272382"/>
              <a:gd name="connsiteY21" fmla="*/ 10 h 1047373"/>
              <a:gd name="connsiteX22" fmla="*/ 7237269 w 8272382"/>
              <a:gd name="connsiteY22" fmla="*/ 0 h 1047373"/>
              <a:gd name="connsiteX23" fmla="*/ 7787979 w 8272382"/>
              <a:gd name="connsiteY23" fmla="*/ 292811 h 1047373"/>
              <a:gd name="connsiteX24" fmla="*/ 7837393 w 8272382"/>
              <a:gd name="connsiteY24" fmla="*/ 383850 h 1047373"/>
              <a:gd name="connsiteX25" fmla="*/ 8272382 w 8272382"/>
              <a:gd name="connsiteY25" fmla="*/ 383850 h 1047373"/>
              <a:gd name="connsiteX26" fmla="*/ 8272382 w 8272382"/>
              <a:gd name="connsiteY26" fmla="*/ 664134 h 1047373"/>
              <a:gd name="connsiteX27" fmla="*/ 7901402 w 8272382"/>
              <a:gd name="connsiteY27" fmla="*/ 664134 h 1047373"/>
              <a:gd name="connsiteX28" fmla="*/ 7727967 w 8272382"/>
              <a:gd name="connsiteY28" fmla="*/ 664134 h 1047373"/>
              <a:gd name="connsiteX29" fmla="*/ 7622280 w 8272382"/>
              <a:gd name="connsiteY29" fmla="*/ 664134 h 1047373"/>
              <a:gd name="connsiteX30" fmla="*/ 7314862 w 8272382"/>
              <a:gd name="connsiteY30" fmla="*/ 286944 h 1047373"/>
              <a:gd name="connsiteX31" fmla="*/ 7236113 w 8272382"/>
              <a:gd name="connsiteY31" fmla="*/ 279199 h 1047373"/>
              <a:gd name="connsiteX32" fmla="*/ 7159279 w 8272382"/>
              <a:gd name="connsiteY32" fmla="*/ 286944 h 1047373"/>
              <a:gd name="connsiteX33" fmla="*/ 6851861 w 8272382"/>
              <a:gd name="connsiteY33" fmla="*/ 664134 h 1047373"/>
              <a:gd name="connsiteX34" fmla="*/ 6746174 w 8272382"/>
              <a:gd name="connsiteY34" fmla="*/ 664134 h 1047373"/>
              <a:gd name="connsiteX35" fmla="*/ 6572739 w 8272382"/>
              <a:gd name="connsiteY35" fmla="*/ 664134 h 1047373"/>
              <a:gd name="connsiteX36" fmla="*/ 6201759 w 8272382"/>
              <a:gd name="connsiteY36" fmla="*/ 664134 h 1047373"/>
              <a:gd name="connsiteX37" fmla="*/ 6201759 w 8272382"/>
              <a:gd name="connsiteY37" fmla="*/ 663523 h 1047373"/>
              <a:gd name="connsiteX38" fmla="*/ 5768834 w 8272382"/>
              <a:gd name="connsiteY38" fmla="*/ 663523 h 1047373"/>
              <a:gd name="connsiteX39" fmla="*/ 5719420 w 8272382"/>
              <a:gd name="connsiteY39" fmla="*/ 754562 h 1047373"/>
              <a:gd name="connsiteX40" fmla="*/ 5168710 w 8272382"/>
              <a:gd name="connsiteY40" fmla="*/ 1047373 h 1047373"/>
              <a:gd name="connsiteX41" fmla="*/ 5168513 w 8272382"/>
              <a:gd name="connsiteY41" fmla="*/ 1047363 h 1047373"/>
              <a:gd name="connsiteX42" fmla="*/ 5168314 w 8272382"/>
              <a:gd name="connsiteY42" fmla="*/ 1047373 h 1047373"/>
              <a:gd name="connsiteX43" fmla="*/ 4617603 w 8272382"/>
              <a:gd name="connsiteY43" fmla="*/ 754562 h 1047373"/>
              <a:gd name="connsiteX44" fmla="*/ 4568189 w 8272382"/>
              <a:gd name="connsiteY44" fmla="*/ 663523 h 1047373"/>
              <a:gd name="connsiteX45" fmla="*/ 4139182 w 8272382"/>
              <a:gd name="connsiteY45" fmla="*/ 663523 h 1047373"/>
              <a:gd name="connsiteX46" fmla="*/ 4139182 w 8272382"/>
              <a:gd name="connsiteY46" fmla="*/ 664134 h 1047373"/>
              <a:gd name="connsiteX47" fmla="*/ 3768202 w 8272382"/>
              <a:gd name="connsiteY47" fmla="*/ 664134 h 1047373"/>
              <a:gd name="connsiteX48" fmla="*/ 3594767 w 8272382"/>
              <a:gd name="connsiteY48" fmla="*/ 664134 h 1047373"/>
              <a:gd name="connsiteX49" fmla="*/ 3489080 w 8272382"/>
              <a:gd name="connsiteY49" fmla="*/ 664134 h 1047373"/>
              <a:gd name="connsiteX50" fmla="*/ 3181662 w 8272382"/>
              <a:gd name="connsiteY50" fmla="*/ 286944 h 1047373"/>
              <a:gd name="connsiteX51" fmla="*/ 3102913 w 8272382"/>
              <a:gd name="connsiteY51" fmla="*/ 279199 h 1047373"/>
              <a:gd name="connsiteX52" fmla="*/ 3026079 w 8272382"/>
              <a:gd name="connsiteY52" fmla="*/ 286944 h 1047373"/>
              <a:gd name="connsiteX53" fmla="*/ 2718661 w 8272382"/>
              <a:gd name="connsiteY53" fmla="*/ 664134 h 1047373"/>
              <a:gd name="connsiteX54" fmla="*/ 2612974 w 8272382"/>
              <a:gd name="connsiteY54" fmla="*/ 664134 h 1047373"/>
              <a:gd name="connsiteX55" fmla="*/ 2439539 w 8272382"/>
              <a:gd name="connsiteY55" fmla="*/ 664134 h 1047373"/>
              <a:gd name="connsiteX56" fmla="*/ 2068559 w 8272382"/>
              <a:gd name="connsiteY56" fmla="*/ 664134 h 1047373"/>
              <a:gd name="connsiteX57" fmla="*/ 2068559 w 8272382"/>
              <a:gd name="connsiteY57" fmla="*/ 663523 h 1047373"/>
              <a:gd name="connsiteX58" fmla="*/ 1635634 w 8272382"/>
              <a:gd name="connsiteY58" fmla="*/ 663523 h 1047373"/>
              <a:gd name="connsiteX59" fmla="*/ 1586220 w 8272382"/>
              <a:gd name="connsiteY59" fmla="*/ 754562 h 1047373"/>
              <a:gd name="connsiteX60" fmla="*/ 1035510 w 8272382"/>
              <a:gd name="connsiteY60" fmla="*/ 1047373 h 1047373"/>
              <a:gd name="connsiteX61" fmla="*/ 1035313 w 8272382"/>
              <a:gd name="connsiteY61" fmla="*/ 1047363 h 1047373"/>
              <a:gd name="connsiteX62" fmla="*/ 1035114 w 8272382"/>
              <a:gd name="connsiteY62" fmla="*/ 1047373 h 1047373"/>
              <a:gd name="connsiteX63" fmla="*/ 484403 w 8272382"/>
              <a:gd name="connsiteY63" fmla="*/ 754562 h 1047373"/>
              <a:gd name="connsiteX64" fmla="*/ 434989 w 8272382"/>
              <a:gd name="connsiteY64" fmla="*/ 663523 h 1047373"/>
              <a:gd name="connsiteX65" fmla="*/ 0 w 8272382"/>
              <a:gd name="connsiteY65" fmla="*/ 663523 h 1047373"/>
              <a:gd name="connsiteX66" fmla="*/ 0 w 8272382"/>
              <a:gd name="connsiteY66" fmla="*/ 383239 h 1047373"/>
              <a:gd name="connsiteX67" fmla="*/ 370980 w 8272382"/>
              <a:gd name="connsiteY67" fmla="*/ 383239 h 1047373"/>
              <a:gd name="connsiteX68" fmla="*/ 544415 w 8272382"/>
              <a:gd name="connsiteY68" fmla="*/ 383239 h 1047373"/>
              <a:gd name="connsiteX69" fmla="*/ 650102 w 8272382"/>
              <a:gd name="connsiteY69" fmla="*/ 383239 h 1047373"/>
              <a:gd name="connsiteX70" fmla="*/ 957520 w 8272382"/>
              <a:gd name="connsiteY70" fmla="*/ 760429 h 1047373"/>
              <a:gd name="connsiteX71" fmla="*/ 1034354 w 8272382"/>
              <a:gd name="connsiteY71" fmla="*/ 768174 h 1047373"/>
              <a:gd name="connsiteX72" fmla="*/ 1113103 w 8272382"/>
              <a:gd name="connsiteY72" fmla="*/ 760429 h 1047373"/>
              <a:gd name="connsiteX73" fmla="*/ 1420521 w 8272382"/>
              <a:gd name="connsiteY73" fmla="*/ 383239 h 1047373"/>
              <a:gd name="connsiteX74" fmla="*/ 1526208 w 8272382"/>
              <a:gd name="connsiteY74" fmla="*/ 383239 h 1047373"/>
              <a:gd name="connsiteX75" fmla="*/ 1699643 w 8272382"/>
              <a:gd name="connsiteY75" fmla="*/ 383239 h 1047373"/>
              <a:gd name="connsiteX76" fmla="*/ 2070623 w 8272382"/>
              <a:gd name="connsiteY76" fmla="*/ 383239 h 1047373"/>
              <a:gd name="connsiteX77" fmla="*/ 2070623 w 8272382"/>
              <a:gd name="connsiteY77" fmla="*/ 383850 h 1047373"/>
              <a:gd name="connsiteX78" fmla="*/ 2503548 w 8272382"/>
              <a:gd name="connsiteY78" fmla="*/ 383850 h 1047373"/>
              <a:gd name="connsiteX79" fmla="*/ 2552962 w 8272382"/>
              <a:gd name="connsiteY79" fmla="*/ 292811 h 1047373"/>
              <a:gd name="connsiteX80" fmla="*/ 3103673 w 8272382"/>
              <a:gd name="connsiteY80" fmla="*/ 0 h 10473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Lst>
            <a:rect l="l" t="t" r="r" b="b"/>
            <a:pathLst>
              <a:path w="8272382" h="1047373">
                <a:moveTo>
                  <a:pt x="3103673" y="0"/>
                </a:moveTo>
                <a:lnTo>
                  <a:pt x="3103872" y="10"/>
                </a:lnTo>
                <a:lnTo>
                  <a:pt x="3104069" y="0"/>
                </a:lnTo>
                <a:cubicBezTo>
                  <a:pt x="3333313" y="0"/>
                  <a:pt x="3535429" y="116150"/>
                  <a:pt x="3654779" y="292811"/>
                </a:cubicBezTo>
                <a:lnTo>
                  <a:pt x="3704193" y="383850"/>
                </a:lnTo>
                <a:lnTo>
                  <a:pt x="4133200" y="383850"/>
                </a:lnTo>
                <a:lnTo>
                  <a:pt x="4133200" y="383239"/>
                </a:lnTo>
                <a:lnTo>
                  <a:pt x="4504180" y="383239"/>
                </a:lnTo>
                <a:lnTo>
                  <a:pt x="4677615" y="383239"/>
                </a:lnTo>
                <a:lnTo>
                  <a:pt x="4783302" y="383239"/>
                </a:lnTo>
                <a:cubicBezTo>
                  <a:pt x="4783302" y="569296"/>
                  <a:pt x="4915277" y="724528"/>
                  <a:pt x="5090720" y="760429"/>
                </a:cubicBezTo>
                <a:lnTo>
                  <a:pt x="5167554" y="768174"/>
                </a:lnTo>
                <a:lnTo>
                  <a:pt x="5246303" y="760429"/>
                </a:lnTo>
                <a:cubicBezTo>
                  <a:pt x="5421746" y="724528"/>
                  <a:pt x="5553721" y="569296"/>
                  <a:pt x="5553721" y="383239"/>
                </a:cubicBezTo>
                <a:lnTo>
                  <a:pt x="5659408" y="383239"/>
                </a:lnTo>
                <a:lnTo>
                  <a:pt x="5832843" y="383239"/>
                </a:lnTo>
                <a:lnTo>
                  <a:pt x="6203823" y="383239"/>
                </a:lnTo>
                <a:lnTo>
                  <a:pt x="6203823" y="383850"/>
                </a:lnTo>
                <a:lnTo>
                  <a:pt x="6636748" y="383850"/>
                </a:lnTo>
                <a:lnTo>
                  <a:pt x="6686162" y="292811"/>
                </a:lnTo>
                <a:cubicBezTo>
                  <a:pt x="6805513" y="116150"/>
                  <a:pt x="7007628" y="0"/>
                  <a:pt x="7236873" y="0"/>
                </a:cubicBezTo>
                <a:lnTo>
                  <a:pt x="7237072" y="10"/>
                </a:lnTo>
                <a:lnTo>
                  <a:pt x="7237269" y="0"/>
                </a:lnTo>
                <a:cubicBezTo>
                  <a:pt x="7466513" y="0"/>
                  <a:pt x="7668629" y="116150"/>
                  <a:pt x="7787979" y="292811"/>
                </a:cubicBezTo>
                <a:lnTo>
                  <a:pt x="7837393" y="383850"/>
                </a:lnTo>
                <a:lnTo>
                  <a:pt x="8272382" y="383850"/>
                </a:lnTo>
                <a:lnTo>
                  <a:pt x="8272382" y="664134"/>
                </a:lnTo>
                <a:lnTo>
                  <a:pt x="7901402" y="664134"/>
                </a:lnTo>
                <a:lnTo>
                  <a:pt x="7727967" y="664134"/>
                </a:lnTo>
                <a:lnTo>
                  <a:pt x="7622280" y="664134"/>
                </a:lnTo>
                <a:cubicBezTo>
                  <a:pt x="7622280" y="478077"/>
                  <a:pt x="7490305" y="322845"/>
                  <a:pt x="7314862" y="286944"/>
                </a:cubicBezTo>
                <a:lnTo>
                  <a:pt x="7236113" y="279199"/>
                </a:lnTo>
                <a:lnTo>
                  <a:pt x="7159279" y="286944"/>
                </a:lnTo>
                <a:cubicBezTo>
                  <a:pt x="6983836" y="322845"/>
                  <a:pt x="6851861" y="478077"/>
                  <a:pt x="6851861" y="664134"/>
                </a:cubicBezTo>
                <a:lnTo>
                  <a:pt x="6746174" y="664134"/>
                </a:lnTo>
                <a:lnTo>
                  <a:pt x="6572739" y="664134"/>
                </a:lnTo>
                <a:lnTo>
                  <a:pt x="6201759" y="664134"/>
                </a:lnTo>
                <a:lnTo>
                  <a:pt x="6201759" y="663523"/>
                </a:lnTo>
                <a:lnTo>
                  <a:pt x="5768834" y="663523"/>
                </a:lnTo>
                <a:lnTo>
                  <a:pt x="5719420" y="754562"/>
                </a:lnTo>
                <a:cubicBezTo>
                  <a:pt x="5600070" y="931223"/>
                  <a:pt x="5397954" y="1047373"/>
                  <a:pt x="5168710" y="1047373"/>
                </a:cubicBezTo>
                <a:lnTo>
                  <a:pt x="5168513" y="1047363"/>
                </a:lnTo>
                <a:lnTo>
                  <a:pt x="5168314" y="1047373"/>
                </a:lnTo>
                <a:cubicBezTo>
                  <a:pt x="4939069" y="1047373"/>
                  <a:pt x="4736954" y="931223"/>
                  <a:pt x="4617603" y="754562"/>
                </a:cubicBezTo>
                <a:lnTo>
                  <a:pt x="4568189" y="663523"/>
                </a:lnTo>
                <a:lnTo>
                  <a:pt x="4139182" y="663523"/>
                </a:lnTo>
                <a:lnTo>
                  <a:pt x="4139182" y="664134"/>
                </a:lnTo>
                <a:lnTo>
                  <a:pt x="3768202" y="664134"/>
                </a:lnTo>
                <a:lnTo>
                  <a:pt x="3594767" y="664134"/>
                </a:lnTo>
                <a:lnTo>
                  <a:pt x="3489080" y="664134"/>
                </a:lnTo>
                <a:cubicBezTo>
                  <a:pt x="3489080" y="478077"/>
                  <a:pt x="3357105" y="322845"/>
                  <a:pt x="3181662" y="286944"/>
                </a:cubicBezTo>
                <a:lnTo>
                  <a:pt x="3102913" y="279199"/>
                </a:lnTo>
                <a:lnTo>
                  <a:pt x="3026079" y="286944"/>
                </a:lnTo>
                <a:cubicBezTo>
                  <a:pt x="2850636" y="322845"/>
                  <a:pt x="2718661" y="478077"/>
                  <a:pt x="2718661" y="664134"/>
                </a:cubicBezTo>
                <a:lnTo>
                  <a:pt x="2612974" y="664134"/>
                </a:lnTo>
                <a:lnTo>
                  <a:pt x="2439539" y="664134"/>
                </a:lnTo>
                <a:lnTo>
                  <a:pt x="2068559" y="664134"/>
                </a:lnTo>
                <a:lnTo>
                  <a:pt x="2068559" y="663523"/>
                </a:lnTo>
                <a:lnTo>
                  <a:pt x="1635634" y="663523"/>
                </a:lnTo>
                <a:lnTo>
                  <a:pt x="1586220" y="754562"/>
                </a:lnTo>
                <a:cubicBezTo>
                  <a:pt x="1466870" y="931223"/>
                  <a:pt x="1264754" y="1047373"/>
                  <a:pt x="1035510" y="1047373"/>
                </a:cubicBezTo>
                <a:lnTo>
                  <a:pt x="1035313" y="1047363"/>
                </a:lnTo>
                <a:lnTo>
                  <a:pt x="1035114" y="1047373"/>
                </a:lnTo>
                <a:cubicBezTo>
                  <a:pt x="805869" y="1047373"/>
                  <a:pt x="603754" y="931223"/>
                  <a:pt x="484403" y="754562"/>
                </a:cubicBezTo>
                <a:lnTo>
                  <a:pt x="434989" y="663523"/>
                </a:lnTo>
                <a:lnTo>
                  <a:pt x="0" y="663523"/>
                </a:lnTo>
                <a:lnTo>
                  <a:pt x="0" y="383239"/>
                </a:lnTo>
                <a:lnTo>
                  <a:pt x="370980" y="383239"/>
                </a:lnTo>
                <a:lnTo>
                  <a:pt x="544415" y="383239"/>
                </a:lnTo>
                <a:lnTo>
                  <a:pt x="650102" y="383239"/>
                </a:lnTo>
                <a:cubicBezTo>
                  <a:pt x="650102" y="569296"/>
                  <a:pt x="782077" y="724528"/>
                  <a:pt x="957520" y="760429"/>
                </a:cubicBezTo>
                <a:lnTo>
                  <a:pt x="1034354" y="768174"/>
                </a:lnTo>
                <a:lnTo>
                  <a:pt x="1113103" y="760429"/>
                </a:lnTo>
                <a:cubicBezTo>
                  <a:pt x="1288546" y="724528"/>
                  <a:pt x="1420521" y="569296"/>
                  <a:pt x="1420521" y="383239"/>
                </a:cubicBezTo>
                <a:lnTo>
                  <a:pt x="1526208" y="383239"/>
                </a:lnTo>
                <a:lnTo>
                  <a:pt x="1699643" y="383239"/>
                </a:lnTo>
                <a:lnTo>
                  <a:pt x="2070623" y="383239"/>
                </a:lnTo>
                <a:lnTo>
                  <a:pt x="2070623" y="383850"/>
                </a:lnTo>
                <a:lnTo>
                  <a:pt x="2503548" y="383850"/>
                </a:lnTo>
                <a:lnTo>
                  <a:pt x="2552962" y="292811"/>
                </a:lnTo>
                <a:cubicBezTo>
                  <a:pt x="2672313" y="116150"/>
                  <a:pt x="2874428" y="0"/>
                  <a:pt x="3103673" y="0"/>
                </a:cubicBezTo>
                <a:close/>
              </a:path>
            </a:pathLst>
          </a:cu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anchor="ctr">
            <a:noAutofit/>
          </a:bodyPr>
          <a:lstStyle/>
          <a:p>
            <a:pPr algn="ctr"/>
          </a:p>
        </p:txBody>
      </p:sp>
      <p:grpSp>
        <p:nvGrpSpPr>
          <p:cNvPr id="54" name="组合 53"/>
          <p:cNvGrpSpPr/>
          <p:nvPr/>
        </p:nvGrpSpPr>
        <p:grpSpPr>
          <a:xfrm>
            <a:off x="1799966" y="2165879"/>
            <a:ext cx="4000759" cy="962022"/>
            <a:chOff x="874712" y="3325188"/>
            <a:chExt cx="4000759" cy="962022"/>
          </a:xfrm>
        </p:grpSpPr>
        <p:sp>
          <p:nvSpPr>
            <p:cNvPr id="55" name="矩形 54"/>
            <p:cNvSpPr/>
            <p:nvPr/>
          </p:nvSpPr>
          <p:spPr>
            <a:xfrm>
              <a:off x="874712" y="3677812"/>
              <a:ext cx="4000759"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56" name="矩形 55"/>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57" name="组合 56"/>
          <p:cNvGrpSpPr/>
          <p:nvPr/>
        </p:nvGrpSpPr>
        <p:grpSpPr>
          <a:xfrm>
            <a:off x="6629141" y="2165879"/>
            <a:ext cx="4000759" cy="962022"/>
            <a:chOff x="874712" y="3325188"/>
            <a:chExt cx="4000759" cy="962022"/>
          </a:xfrm>
        </p:grpSpPr>
        <p:sp>
          <p:nvSpPr>
            <p:cNvPr id="58" name="矩形 57"/>
            <p:cNvSpPr/>
            <p:nvPr/>
          </p:nvSpPr>
          <p:spPr>
            <a:xfrm>
              <a:off x="874712" y="3677812"/>
              <a:ext cx="4000759"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59" name="矩形 58"/>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60" name="组合 59"/>
          <p:cNvGrpSpPr/>
          <p:nvPr/>
        </p:nvGrpSpPr>
        <p:grpSpPr>
          <a:xfrm>
            <a:off x="6401481" y="4545643"/>
            <a:ext cx="4000759" cy="962022"/>
            <a:chOff x="874712" y="3325188"/>
            <a:chExt cx="4000759" cy="962022"/>
          </a:xfrm>
        </p:grpSpPr>
        <p:sp>
          <p:nvSpPr>
            <p:cNvPr id="61" name="矩形 60"/>
            <p:cNvSpPr/>
            <p:nvPr/>
          </p:nvSpPr>
          <p:spPr>
            <a:xfrm>
              <a:off x="874712" y="3677812"/>
              <a:ext cx="4000759" cy="609398"/>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62" name="矩形 61"/>
            <p:cNvSpPr/>
            <p:nvPr/>
          </p:nvSpPr>
          <p:spPr>
            <a:xfrm>
              <a:off x="2633497" y="3325188"/>
              <a:ext cx="2241974" cy="424732"/>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63" name="组合 62"/>
          <p:cNvGrpSpPr/>
          <p:nvPr/>
        </p:nvGrpSpPr>
        <p:grpSpPr>
          <a:xfrm>
            <a:off x="1600881" y="4545643"/>
            <a:ext cx="4000759" cy="962022"/>
            <a:chOff x="874712" y="3325188"/>
            <a:chExt cx="4000759" cy="962022"/>
          </a:xfrm>
        </p:grpSpPr>
        <p:sp>
          <p:nvSpPr>
            <p:cNvPr id="64" name="矩形 63"/>
            <p:cNvSpPr/>
            <p:nvPr/>
          </p:nvSpPr>
          <p:spPr>
            <a:xfrm>
              <a:off x="874712" y="3677812"/>
              <a:ext cx="4000759" cy="609398"/>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65" name="矩形 64"/>
            <p:cNvSpPr/>
            <p:nvPr/>
          </p:nvSpPr>
          <p:spPr>
            <a:xfrm>
              <a:off x="2633497" y="3325188"/>
              <a:ext cx="2241974" cy="424732"/>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40"/>
                                        </p:tgtEl>
                                        <p:attrNameLst>
                                          <p:attrName>style.visibility</p:attrName>
                                        </p:attrNameLst>
                                      </p:cBhvr>
                                      <p:to>
                                        <p:strVal val="visible"/>
                                      </p:to>
                                    </p:set>
                                    <p:anim calcmode="lin" valueType="num">
                                      <p:cBhvr additive="base">
                                        <p:cTn id="7" dur="500" fill="hold"/>
                                        <p:tgtEl>
                                          <p:spTgt spid="40"/>
                                        </p:tgtEl>
                                        <p:attrNameLst>
                                          <p:attrName>ppt_x</p:attrName>
                                        </p:attrNameLst>
                                      </p:cBhvr>
                                      <p:tavLst>
                                        <p:tav tm="0">
                                          <p:val>
                                            <p:strVal val="0-#ppt_w/2"/>
                                          </p:val>
                                        </p:tav>
                                        <p:tav tm="100000">
                                          <p:val>
                                            <p:strVal val="#ppt_x"/>
                                          </p:val>
                                        </p:tav>
                                      </p:tavLst>
                                    </p:anim>
                                    <p:anim calcmode="lin" valueType="num">
                                      <p:cBhvr additive="base">
                                        <p:cTn id="8" dur="500" fill="hold"/>
                                        <p:tgtEl>
                                          <p:spTgt spid="40"/>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43"/>
                                        </p:tgtEl>
                                        <p:attrNameLst>
                                          <p:attrName>style.visibility</p:attrName>
                                        </p:attrNameLst>
                                      </p:cBhvr>
                                      <p:to>
                                        <p:strVal val="visible"/>
                                      </p:to>
                                    </p:set>
                                    <p:anim calcmode="lin" valueType="num">
                                      <p:cBhvr additive="base">
                                        <p:cTn id="12" dur="500"/>
                                        <p:tgtEl>
                                          <p:spTgt spid="43"/>
                                        </p:tgtEl>
                                        <p:attrNameLst>
                                          <p:attrName>ppt_x</p:attrName>
                                        </p:attrNameLst>
                                      </p:cBhvr>
                                      <p:tavLst>
                                        <p:tav tm="0">
                                          <p:val>
                                            <p:strVal val="#ppt_x-#ppt_w*1.125000"/>
                                          </p:val>
                                        </p:tav>
                                        <p:tav tm="100000">
                                          <p:val>
                                            <p:strVal val="#ppt_x"/>
                                          </p:val>
                                        </p:tav>
                                      </p:tavLst>
                                    </p:anim>
                                    <p:animEffect transition="in" filter="wipe(right)">
                                      <p:cBhvr>
                                        <p:cTn id="13" dur="500"/>
                                        <p:tgtEl>
                                          <p:spTgt spid="43"/>
                                        </p:tgtEl>
                                      </p:cBhvr>
                                    </p:animEffect>
                                  </p:childTnLst>
                                </p:cTn>
                              </p:par>
                            </p:childTnLst>
                          </p:cTn>
                        </p:par>
                        <p:par>
                          <p:cTn id="14" fill="hold">
                            <p:stCondLst>
                              <p:cond delay="1000"/>
                            </p:stCondLst>
                            <p:childTnLst>
                              <p:par>
                                <p:cTn id="15" presetID="22" presetClass="entr" presetSubtype="8" fill="hold" grpId="0" nodeType="afterEffect">
                                  <p:stCondLst>
                                    <p:cond delay="0"/>
                                  </p:stCondLst>
                                  <p:childTnLst>
                                    <p:set>
                                      <p:cBhvr>
                                        <p:cTn id="16" dur="1" fill="hold">
                                          <p:stCondLst>
                                            <p:cond delay="0"/>
                                          </p:stCondLst>
                                        </p:cTn>
                                        <p:tgtEl>
                                          <p:spTgt spid="53"/>
                                        </p:tgtEl>
                                        <p:attrNameLst>
                                          <p:attrName>style.visibility</p:attrName>
                                        </p:attrNameLst>
                                      </p:cBhvr>
                                      <p:to>
                                        <p:strVal val="visible"/>
                                      </p:to>
                                    </p:set>
                                    <p:animEffect transition="in" filter="wipe(left)">
                                      <p:cBhvr>
                                        <p:cTn id="17" dur="500"/>
                                        <p:tgtEl>
                                          <p:spTgt spid="53"/>
                                        </p:tgtEl>
                                      </p:cBhvr>
                                    </p:animEffect>
                                  </p:childTnLst>
                                </p:cTn>
                              </p:par>
                            </p:childTnLst>
                          </p:cTn>
                        </p:par>
                        <p:par>
                          <p:cTn id="18" fill="hold">
                            <p:stCondLst>
                              <p:cond delay="1500"/>
                            </p:stCondLst>
                            <p:childTnLst>
                              <p:par>
                                <p:cTn id="19" presetID="53" presetClass="entr" presetSubtype="16" fill="hold" grpId="0" nodeType="afterEffect">
                                  <p:stCondLst>
                                    <p:cond delay="0"/>
                                  </p:stCondLst>
                                  <p:childTnLst>
                                    <p:set>
                                      <p:cBhvr>
                                        <p:cTn id="20" dur="1" fill="hold">
                                          <p:stCondLst>
                                            <p:cond delay="0"/>
                                          </p:stCondLst>
                                        </p:cTn>
                                        <p:tgtEl>
                                          <p:spTgt spid="12"/>
                                        </p:tgtEl>
                                        <p:attrNameLst>
                                          <p:attrName>style.visibility</p:attrName>
                                        </p:attrNameLst>
                                      </p:cBhvr>
                                      <p:to>
                                        <p:strVal val="visible"/>
                                      </p:to>
                                    </p:set>
                                    <p:anim calcmode="lin" valueType="num">
                                      <p:cBhvr>
                                        <p:cTn id="21" dur="500" fill="hold"/>
                                        <p:tgtEl>
                                          <p:spTgt spid="12"/>
                                        </p:tgtEl>
                                        <p:attrNameLst>
                                          <p:attrName>ppt_w</p:attrName>
                                        </p:attrNameLst>
                                      </p:cBhvr>
                                      <p:tavLst>
                                        <p:tav tm="0">
                                          <p:val>
                                            <p:fltVal val="0"/>
                                          </p:val>
                                        </p:tav>
                                        <p:tav tm="100000">
                                          <p:val>
                                            <p:strVal val="#ppt_w"/>
                                          </p:val>
                                        </p:tav>
                                      </p:tavLst>
                                    </p:anim>
                                    <p:anim calcmode="lin" valueType="num">
                                      <p:cBhvr>
                                        <p:cTn id="22" dur="500" fill="hold"/>
                                        <p:tgtEl>
                                          <p:spTgt spid="12"/>
                                        </p:tgtEl>
                                        <p:attrNameLst>
                                          <p:attrName>ppt_h</p:attrName>
                                        </p:attrNameLst>
                                      </p:cBhvr>
                                      <p:tavLst>
                                        <p:tav tm="0">
                                          <p:val>
                                            <p:fltVal val="0"/>
                                          </p:val>
                                        </p:tav>
                                        <p:tav tm="100000">
                                          <p:val>
                                            <p:strVal val="#ppt_h"/>
                                          </p:val>
                                        </p:tav>
                                      </p:tavLst>
                                    </p:anim>
                                    <p:animEffect transition="in" filter="fade">
                                      <p:cBhvr>
                                        <p:cTn id="23" dur="500"/>
                                        <p:tgtEl>
                                          <p:spTgt spid="12"/>
                                        </p:tgtEl>
                                      </p:cBhvr>
                                    </p:animEffect>
                                  </p:childTnLst>
                                </p:cTn>
                              </p:par>
                              <p:par>
                                <p:cTn id="24" presetID="53" presetClass="entr" presetSubtype="16" fill="hold" grpId="0" nodeType="withEffect">
                                  <p:stCondLst>
                                    <p:cond delay="0"/>
                                  </p:stCondLst>
                                  <p:childTnLst>
                                    <p:set>
                                      <p:cBhvr>
                                        <p:cTn id="25" dur="1" fill="hold">
                                          <p:stCondLst>
                                            <p:cond delay="0"/>
                                          </p:stCondLst>
                                        </p:cTn>
                                        <p:tgtEl>
                                          <p:spTgt spid="13"/>
                                        </p:tgtEl>
                                        <p:attrNameLst>
                                          <p:attrName>style.visibility</p:attrName>
                                        </p:attrNameLst>
                                      </p:cBhvr>
                                      <p:to>
                                        <p:strVal val="visible"/>
                                      </p:to>
                                    </p:set>
                                    <p:anim calcmode="lin" valueType="num">
                                      <p:cBhvr>
                                        <p:cTn id="26" dur="500" fill="hold"/>
                                        <p:tgtEl>
                                          <p:spTgt spid="13"/>
                                        </p:tgtEl>
                                        <p:attrNameLst>
                                          <p:attrName>ppt_w</p:attrName>
                                        </p:attrNameLst>
                                      </p:cBhvr>
                                      <p:tavLst>
                                        <p:tav tm="0">
                                          <p:val>
                                            <p:fltVal val="0"/>
                                          </p:val>
                                        </p:tav>
                                        <p:tav tm="100000">
                                          <p:val>
                                            <p:strVal val="#ppt_w"/>
                                          </p:val>
                                        </p:tav>
                                      </p:tavLst>
                                    </p:anim>
                                    <p:anim calcmode="lin" valueType="num">
                                      <p:cBhvr>
                                        <p:cTn id="27" dur="500" fill="hold"/>
                                        <p:tgtEl>
                                          <p:spTgt spid="13"/>
                                        </p:tgtEl>
                                        <p:attrNameLst>
                                          <p:attrName>ppt_h</p:attrName>
                                        </p:attrNameLst>
                                      </p:cBhvr>
                                      <p:tavLst>
                                        <p:tav tm="0">
                                          <p:val>
                                            <p:fltVal val="0"/>
                                          </p:val>
                                        </p:tav>
                                        <p:tav tm="100000">
                                          <p:val>
                                            <p:strVal val="#ppt_h"/>
                                          </p:val>
                                        </p:tav>
                                      </p:tavLst>
                                    </p:anim>
                                    <p:animEffect transition="in" filter="fade">
                                      <p:cBhvr>
                                        <p:cTn id="28" dur="500"/>
                                        <p:tgtEl>
                                          <p:spTgt spid="13"/>
                                        </p:tgtEl>
                                      </p:cBhvr>
                                    </p:animEffect>
                                  </p:childTnLst>
                                </p:cTn>
                              </p:par>
                              <p:par>
                                <p:cTn id="29" presetID="53" presetClass="entr" presetSubtype="16" fill="hold" grpId="0" nodeType="withEffect">
                                  <p:stCondLst>
                                    <p:cond delay="0"/>
                                  </p:stCondLst>
                                  <p:childTnLst>
                                    <p:set>
                                      <p:cBhvr>
                                        <p:cTn id="30" dur="1" fill="hold">
                                          <p:stCondLst>
                                            <p:cond delay="0"/>
                                          </p:stCondLst>
                                        </p:cTn>
                                        <p:tgtEl>
                                          <p:spTgt spid="14"/>
                                        </p:tgtEl>
                                        <p:attrNameLst>
                                          <p:attrName>style.visibility</p:attrName>
                                        </p:attrNameLst>
                                      </p:cBhvr>
                                      <p:to>
                                        <p:strVal val="visible"/>
                                      </p:to>
                                    </p:set>
                                    <p:anim calcmode="lin" valueType="num">
                                      <p:cBhvr>
                                        <p:cTn id="31" dur="500" fill="hold"/>
                                        <p:tgtEl>
                                          <p:spTgt spid="14"/>
                                        </p:tgtEl>
                                        <p:attrNameLst>
                                          <p:attrName>ppt_w</p:attrName>
                                        </p:attrNameLst>
                                      </p:cBhvr>
                                      <p:tavLst>
                                        <p:tav tm="0">
                                          <p:val>
                                            <p:fltVal val="0"/>
                                          </p:val>
                                        </p:tav>
                                        <p:tav tm="100000">
                                          <p:val>
                                            <p:strVal val="#ppt_w"/>
                                          </p:val>
                                        </p:tav>
                                      </p:tavLst>
                                    </p:anim>
                                    <p:anim calcmode="lin" valueType="num">
                                      <p:cBhvr>
                                        <p:cTn id="32" dur="500" fill="hold"/>
                                        <p:tgtEl>
                                          <p:spTgt spid="14"/>
                                        </p:tgtEl>
                                        <p:attrNameLst>
                                          <p:attrName>ppt_h</p:attrName>
                                        </p:attrNameLst>
                                      </p:cBhvr>
                                      <p:tavLst>
                                        <p:tav tm="0">
                                          <p:val>
                                            <p:fltVal val="0"/>
                                          </p:val>
                                        </p:tav>
                                        <p:tav tm="100000">
                                          <p:val>
                                            <p:strVal val="#ppt_h"/>
                                          </p:val>
                                        </p:tav>
                                      </p:tavLst>
                                    </p:anim>
                                    <p:animEffect transition="in" filter="fade">
                                      <p:cBhvr>
                                        <p:cTn id="33" dur="500"/>
                                        <p:tgtEl>
                                          <p:spTgt spid="14"/>
                                        </p:tgtEl>
                                      </p:cBhvr>
                                    </p:animEffect>
                                  </p:childTnLst>
                                </p:cTn>
                              </p:par>
                              <p:par>
                                <p:cTn id="34" presetID="53" presetClass="entr" presetSubtype="16" fill="hold" grpId="0" nodeType="withEffect">
                                  <p:stCondLst>
                                    <p:cond delay="0"/>
                                  </p:stCondLst>
                                  <p:childTnLst>
                                    <p:set>
                                      <p:cBhvr>
                                        <p:cTn id="35" dur="1" fill="hold">
                                          <p:stCondLst>
                                            <p:cond delay="0"/>
                                          </p:stCondLst>
                                        </p:cTn>
                                        <p:tgtEl>
                                          <p:spTgt spid="15"/>
                                        </p:tgtEl>
                                        <p:attrNameLst>
                                          <p:attrName>style.visibility</p:attrName>
                                        </p:attrNameLst>
                                      </p:cBhvr>
                                      <p:to>
                                        <p:strVal val="visible"/>
                                      </p:to>
                                    </p:set>
                                    <p:anim calcmode="lin" valueType="num">
                                      <p:cBhvr>
                                        <p:cTn id="36" dur="500" fill="hold"/>
                                        <p:tgtEl>
                                          <p:spTgt spid="15"/>
                                        </p:tgtEl>
                                        <p:attrNameLst>
                                          <p:attrName>ppt_w</p:attrName>
                                        </p:attrNameLst>
                                      </p:cBhvr>
                                      <p:tavLst>
                                        <p:tav tm="0">
                                          <p:val>
                                            <p:fltVal val="0"/>
                                          </p:val>
                                        </p:tav>
                                        <p:tav tm="100000">
                                          <p:val>
                                            <p:strVal val="#ppt_w"/>
                                          </p:val>
                                        </p:tav>
                                      </p:tavLst>
                                    </p:anim>
                                    <p:anim calcmode="lin" valueType="num">
                                      <p:cBhvr>
                                        <p:cTn id="37" dur="500" fill="hold"/>
                                        <p:tgtEl>
                                          <p:spTgt spid="15"/>
                                        </p:tgtEl>
                                        <p:attrNameLst>
                                          <p:attrName>ppt_h</p:attrName>
                                        </p:attrNameLst>
                                      </p:cBhvr>
                                      <p:tavLst>
                                        <p:tav tm="0">
                                          <p:val>
                                            <p:fltVal val="0"/>
                                          </p:val>
                                        </p:tav>
                                        <p:tav tm="100000">
                                          <p:val>
                                            <p:strVal val="#ppt_h"/>
                                          </p:val>
                                        </p:tav>
                                      </p:tavLst>
                                    </p:anim>
                                    <p:animEffect transition="in" filter="fade">
                                      <p:cBhvr>
                                        <p:cTn id="38" dur="500"/>
                                        <p:tgtEl>
                                          <p:spTgt spid="15"/>
                                        </p:tgtEl>
                                      </p:cBhvr>
                                    </p:animEffect>
                                  </p:childTnLst>
                                </p:cTn>
                              </p:par>
                            </p:childTnLst>
                          </p:cTn>
                        </p:par>
                        <p:par>
                          <p:cTn id="39" fill="hold">
                            <p:stCondLst>
                              <p:cond delay="2000"/>
                            </p:stCondLst>
                            <p:childTnLst>
                              <p:par>
                                <p:cTn id="40" presetID="2" presetClass="entr" presetSubtype="2" fill="hold" nodeType="afterEffect">
                                  <p:stCondLst>
                                    <p:cond delay="0"/>
                                  </p:stCondLst>
                                  <p:childTnLst>
                                    <p:set>
                                      <p:cBhvr>
                                        <p:cTn id="41" dur="1" fill="hold">
                                          <p:stCondLst>
                                            <p:cond delay="0"/>
                                          </p:stCondLst>
                                        </p:cTn>
                                        <p:tgtEl>
                                          <p:spTgt spid="54"/>
                                        </p:tgtEl>
                                        <p:attrNameLst>
                                          <p:attrName>style.visibility</p:attrName>
                                        </p:attrNameLst>
                                      </p:cBhvr>
                                      <p:to>
                                        <p:strVal val="visible"/>
                                      </p:to>
                                    </p:set>
                                    <p:anim calcmode="lin" valueType="num">
                                      <p:cBhvr additive="base">
                                        <p:cTn id="42" dur="500" fill="hold"/>
                                        <p:tgtEl>
                                          <p:spTgt spid="54"/>
                                        </p:tgtEl>
                                        <p:attrNameLst>
                                          <p:attrName>ppt_x</p:attrName>
                                        </p:attrNameLst>
                                      </p:cBhvr>
                                      <p:tavLst>
                                        <p:tav tm="0">
                                          <p:val>
                                            <p:strVal val="1+#ppt_w/2"/>
                                          </p:val>
                                        </p:tav>
                                        <p:tav tm="100000">
                                          <p:val>
                                            <p:strVal val="#ppt_x"/>
                                          </p:val>
                                        </p:tav>
                                      </p:tavLst>
                                    </p:anim>
                                    <p:anim calcmode="lin" valueType="num">
                                      <p:cBhvr additive="base">
                                        <p:cTn id="43" dur="500" fill="hold"/>
                                        <p:tgtEl>
                                          <p:spTgt spid="54"/>
                                        </p:tgtEl>
                                        <p:attrNameLst>
                                          <p:attrName>ppt_y</p:attrName>
                                        </p:attrNameLst>
                                      </p:cBhvr>
                                      <p:tavLst>
                                        <p:tav tm="0">
                                          <p:val>
                                            <p:strVal val="#ppt_y"/>
                                          </p:val>
                                        </p:tav>
                                        <p:tav tm="100000">
                                          <p:val>
                                            <p:strVal val="#ppt_y"/>
                                          </p:val>
                                        </p:tav>
                                      </p:tavLst>
                                    </p:anim>
                                  </p:childTnLst>
                                </p:cTn>
                              </p:par>
                            </p:childTnLst>
                          </p:cTn>
                        </p:par>
                        <p:par>
                          <p:cTn id="44" fill="hold">
                            <p:stCondLst>
                              <p:cond delay="2500"/>
                            </p:stCondLst>
                            <p:childTnLst>
                              <p:par>
                                <p:cTn id="45" presetID="2" presetClass="entr" presetSubtype="8" fill="hold" nodeType="afterEffect">
                                  <p:stCondLst>
                                    <p:cond delay="0"/>
                                  </p:stCondLst>
                                  <p:childTnLst>
                                    <p:set>
                                      <p:cBhvr>
                                        <p:cTn id="46" dur="1" fill="hold">
                                          <p:stCondLst>
                                            <p:cond delay="0"/>
                                          </p:stCondLst>
                                        </p:cTn>
                                        <p:tgtEl>
                                          <p:spTgt spid="63"/>
                                        </p:tgtEl>
                                        <p:attrNameLst>
                                          <p:attrName>style.visibility</p:attrName>
                                        </p:attrNameLst>
                                      </p:cBhvr>
                                      <p:to>
                                        <p:strVal val="visible"/>
                                      </p:to>
                                    </p:set>
                                    <p:anim calcmode="lin" valueType="num">
                                      <p:cBhvr additive="base">
                                        <p:cTn id="47" dur="500" fill="hold"/>
                                        <p:tgtEl>
                                          <p:spTgt spid="63"/>
                                        </p:tgtEl>
                                        <p:attrNameLst>
                                          <p:attrName>ppt_x</p:attrName>
                                        </p:attrNameLst>
                                      </p:cBhvr>
                                      <p:tavLst>
                                        <p:tav tm="0">
                                          <p:val>
                                            <p:strVal val="0-#ppt_w/2"/>
                                          </p:val>
                                        </p:tav>
                                        <p:tav tm="100000">
                                          <p:val>
                                            <p:strVal val="#ppt_x"/>
                                          </p:val>
                                        </p:tav>
                                      </p:tavLst>
                                    </p:anim>
                                    <p:anim calcmode="lin" valueType="num">
                                      <p:cBhvr additive="base">
                                        <p:cTn id="48" dur="500" fill="hold"/>
                                        <p:tgtEl>
                                          <p:spTgt spid="63"/>
                                        </p:tgtEl>
                                        <p:attrNameLst>
                                          <p:attrName>ppt_y</p:attrName>
                                        </p:attrNameLst>
                                      </p:cBhvr>
                                      <p:tavLst>
                                        <p:tav tm="0">
                                          <p:val>
                                            <p:strVal val="#ppt_y"/>
                                          </p:val>
                                        </p:tav>
                                        <p:tav tm="100000">
                                          <p:val>
                                            <p:strVal val="#ppt_y"/>
                                          </p:val>
                                        </p:tav>
                                      </p:tavLst>
                                    </p:anim>
                                  </p:childTnLst>
                                </p:cTn>
                              </p:par>
                            </p:childTnLst>
                          </p:cTn>
                        </p:par>
                        <p:par>
                          <p:cTn id="49" fill="hold">
                            <p:stCondLst>
                              <p:cond delay="3000"/>
                            </p:stCondLst>
                            <p:childTnLst>
                              <p:par>
                                <p:cTn id="50" presetID="2" presetClass="entr" presetSubtype="2" fill="hold" nodeType="afterEffect">
                                  <p:stCondLst>
                                    <p:cond delay="0"/>
                                  </p:stCondLst>
                                  <p:childTnLst>
                                    <p:set>
                                      <p:cBhvr>
                                        <p:cTn id="51" dur="1" fill="hold">
                                          <p:stCondLst>
                                            <p:cond delay="0"/>
                                          </p:stCondLst>
                                        </p:cTn>
                                        <p:tgtEl>
                                          <p:spTgt spid="57"/>
                                        </p:tgtEl>
                                        <p:attrNameLst>
                                          <p:attrName>style.visibility</p:attrName>
                                        </p:attrNameLst>
                                      </p:cBhvr>
                                      <p:to>
                                        <p:strVal val="visible"/>
                                      </p:to>
                                    </p:set>
                                    <p:anim calcmode="lin" valueType="num">
                                      <p:cBhvr additive="base">
                                        <p:cTn id="52" dur="500" fill="hold"/>
                                        <p:tgtEl>
                                          <p:spTgt spid="57"/>
                                        </p:tgtEl>
                                        <p:attrNameLst>
                                          <p:attrName>ppt_x</p:attrName>
                                        </p:attrNameLst>
                                      </p:cBhvr>
                                      <p:tavLst>
                                        <p:tav tm="0">
                                          <p:val>
                                            <p:strVal val="1+#ppt_w/2"/>
                                          </p:val>
                                        </p:tav>
                                        <p:tav tm="100000">
                                          <p:val>
                                            <p:strVal val="#ppt_x"/>
                                          </p:val>
                                        </p:tav>
                                      </p:tavLst>
                                    </p:anim>
                                    <p:anim calcmode="lin" valueType="num">
                                      <p:cBhvr additive="base">
                                        <p:cTn id="53" dur="500" fill="hold"/>
                                        <p:tgtEl>
                                          <p:spTgt spid="57"/>
                                        </p:tgtEl>
                                        <p:attrNameLst>
                                          <p:attrName>ppt_y</p:attrName>
                                        </p:attrNameLst>
                                      </p:cBhvr>
                                      <p:tavLst>
                                        <p:tav tm="0">
                                          <p:val>
                                            <p:strVal val="#ppt_y"/>
                                          </p:val>
                                        </p:tav>
                                        <p:tav tm="100000">
                                          <p:val>
                                            <p:strVal val="#ppt_y"/>
                                          </p:val>
                                        </p:tav>
                                      </p:tavLst>
                                    </p:anim>
                                  </p:childTnLst>
                                </p:cTn>
                              </p:par>
                            </p:childTnLst>
                          </p:cTn>
                        </p:par>
                        <p:par>
                          <p:cTn id="54" fill="hold">
                            <p:stCondLst>
                              <p:cond delay="3500"/>
                            </p:stCondLst>
                            <p:childTnLst>
                              <p:par>
                                <p:cTn id="55" presetID="2" presetClass="entr" presetSubtype="8" fill="hold" nodeType="afterEffect">
                                  <p:stCondLst>
                                    <p:cond delay="0"/>
                                  </p:stCondLst>
                                  <p:childTnLst>
                                    <p:set>
                                      <p:cBhvr>
                                        <p:cTn id="56" dur="1" fill="hold">
                                          <p:stCondLst>
                                            <p:cond delay="0"/>
                                          </p:stCondLst>
                                        </p:cTn>
                                        <p:tgtEl>
                                          <p:spTgt spid="60"/>
                                        </p:tgtEl>
                                        <p:attrNameLst>
                                          <p:attrName>style.visibility</p:attrName>
                                        </p:attrNameLst>
                                      </p:cBhvr>
                                      <p:to>
                                        <p:strVal val="visible"/>
                                      </p:to>
                                    </p:set>
                                    <p:anim calcmode="lin" valueType="num">
                                      <p:cBhvr additive="base">
                                        <p:cTn id="57" dur="500" fill="hold"/>
                                        <p:tgtEl>
                                          <p:spTgt spid="60"/>
                                        </p:tgtEl>
                                        <p:attrNameLst>
                                          <p:attrName>ppt_x</p:attrName>
                                        </p:attrNameLst>
                                      </p:cBhvr>
                                      <p:tavLst>
                                        <p:tav tm="0">
                                          <p:val>
                                            <p:strVal val="0-#ppt_w/2"/>
                                          </p:val>
                                        </p:tav>
                                        <p:tav tm="100000">
                                          <p:val>
                                            <p:strVal val="#ppt_x"/>
                                          </p:val>
                                        </p:tav>
                                      </p:tavLst>
                                    </p:anim>
                                    <p:anim calcmode="lin" valueType="num">
                                      <p:cBhvr additive="base">
                                        <p:cTn id="58" dur="500" fill="hold"/>
                                        <p:tgtEl>
                                          <p:spTgt spid="60"/>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2" grpId="0" animBg="1"/>
      <p:bldP spid="13" grpId="0" animBg="1"/>
      <p:bldP spid="14" grpId="0" animBg="1"/>
      <p:bldP spid="15" grpId="0" animBg="1"/>
      <p:bldP spid="53" grpId="0" animBg="1"/>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图片 7"/>
          <p:cNvPicPr>
            <a:picLocks noChangeAspect="1"/>
          </p:cNvPicPr>
          <p:nvPr/>
        </p:nvPicPr>
        <p:blipFill rotWithShape="1">
          <a:blip r:embed="rId1" cstate="print">
            <a:extLst>
              <a:ext uri="{28A0092B-C50C-407E-A947-70E740481C1C}">
                <a14:useLocalDpi xmlns:a14="http://schemas.microsoft.com/office/drawing/2010/main" val="0"/>
              </a:ext>
            </a:extLst>
          </a:blip>
          <a:srcRect r="29737" b="38762"/>
          <a:stretch>
            <a:fillRect/>
          </a:stretch>
        </p:blipFill>
        <p:spPr>
          <a:xfrm>
            <a:off x="5524501" y="154213"/>
            <a:ext cx="6667499" cy="6703787"/>
          </a:xfrm>
          <a:prstGeom prst="rect">
            <a:avLst/>
          </a:prstGeom>
        </p:spPr>
      </p:pic>
      <p:sp>
        <p:nvSpPr>
          <p:cNvPr id="16" name="文本框 15"/>
          <p:cNvSpPr txBox="1"/>
          <p:nvPr/>
        </p:nvSpPr>
        <p:spPr>
          <a:xfrm>
            <a:off x="1638300" y="3143032"/>
            <a:ext cx="4457700" cy="646331"/>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zh-CN" altLang="en-US" sz="36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3600" b="0" i="0" u="none" strike="noStrike" kern="1200" cap="none" spc="0" normalizeH="0" baseline="0" noProof="0" dirty="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7" name="文本框 16"/>
          <p:cNvSpPr txBox="1"/>
          <p:nvPr/>
        </p:nvSpPr>
        <p:spPr>
          <a:xfrm>
            <a:off x="1423881" y="3727808"/>
            <a:ext cx="4886538" cy="446789"/>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14000"/>
              </a:lnSpc>
              <a:spcBef>
                <a:spcPts val="0"/>
              </a:spcBef>
              <a:spcAft>
                <a:spcPts val="0"/>
              </a:spcAft>
              <a:buClrTx/>
              <a:buSzTx/>
              <a:buFontTx/>
              <a:buNone/>
              <a:defRPr/>
            </a:pPr>
            <a:r>
              <a:rPr kumimoji="0" lang="en-US" altLang="zh-CN" sz="1050" b="0" i="0" u="none" strike="noStrike" kern="1200" cap="none" spc="0" normalizeH="0" baseline="0" noProof="0" dirty="0">
                <a:ln>
                  <a:noFill/>
                </a:ln>
                <a:solidFill>
                  <a:srgbClr val="81B8CB"/>
                </a:solidFill>
                <a:effectLst/>
                <a:uLnTx/>
                <a:uFillTx/>
                <a:latin typeface="微软雅黑" panose="020B0503020204020204" charset="-122"/>
                <a:ea typeface="微软雅黑" panose="020B0503020204020204" charset="-122"/>
                <a:cs typeface="+mn-cs"/>
              </a:rPr>
              <a:t>The user can demonstrate on a projector or computer, or print the presentation and make it into a film to be used in a wider field</a:t>
            </a:r>
            <a:endParaRPr kumimoji="0" lang="en-US" altLang="zh-CN" sz="1050" b="0" i="0" u="none" strike="noStrike" kern="1200" cap="none" spc="0" normalizeH="0" baseline="0" noProof="0" dirty="0">
              <a:ln>
                <a:noFill/>
              </a:ln>
              <a:solidFill>
                <a:srgbClr val="81B8CB"/>
              </a:solidFill>
              <a:effectLst/>
              <a:uLnTx/>
              <a:uFillTx/>
              <a:latin typeface="微软雅黑" panose="020B0503020204020204" charset="-122"/>
              <a:ea typeface="微软雅黑" panose="020B0503020204020204" charset="-122"/>
              <a:cs typeface="+mn-cs"/>
            </a:endParaRPr>
          </a:p>
        </p:txBody>
      </p:sp>
      <p:pic>
        <p:nvPicPr>
          <p:cNvPr id="18" name="图片 17"/>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3430105" y="2130805"/>
            <a:ext cx="874091" cy="89091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6"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1000" fill="hold"/>
                                        <p:tgtEl>
                                          <p:spTgt spid="8"/>
                                        </p:tgtEl>
                                        <p:attrNameLst>
                                          <p:attrName>ppt_x</p:attrName>
                                        </p:attrNameLst>
                                      </p:cBhvr>
                                      <p:tavLst>
                                        <p:tav tm="0">
                                          <p:val>
                                            <p:strVal val="1+#ppt_w/2"/>
                                          </p:val>
                                        </p:tav>
                                        <p:tav tm="100000">
                                          <p:val>
                                            <p:strVal val="#ppt_x"/>
                                          </p:val>
                                        </p:tav>
                                      </p:tavLst>
                                    </p:anim>
                                    <p:anim calcmode="lin" valueType="num">
                                      <p:cBhvr additive="base">
                                        <p:cTn id="8" dur="1000" fill="hold"/>
                                        <p:tgtEl>
                                          <p:spTgt spid="8"/>
                                        </p:tgtEl>
                                        <p:attrNameLst>
                                          <p:attrName>ppt_y</p:attrName>
                                        </p:attrNameLst>
                                      </p:cBhvr>
                                      <p:tavLst>
                                        <p:tav tm="0">
                                          <p:val>
                                            <p:strVal val="1+#ppt_h/2"/>
                                          </p:val>
                                        </p:tav>
                                        <p:tav tm="100000">
                                          <p:val>
                                            <p:strVal val="#ppt_y"/>
                                          </p:val>
                                        </p:tav>
                                      </p:tavLst>
                                    </p:anim>
                                  </p:childTnLst>
                                </p:cTn>
                              </p:par>
                            </p:childTnLst>
                          </p:cTn>
                        </p:par>
                        <p:par>
                          <p:cTn id="9" fill="hold">
                            <p:stCondLst>
                              <p:cond delay="1000"/>
                            </p:stCondLst>
                            <p:childTnLst>
                              <p:par>
                                <p:cTn id="10" presetID="53" presetClass="entr" presetSubtype="16" fill="hold" nodeType="afterEffect">
                                  <p:stCondLst>
                                    <p:cond delay="0"/>
                                  </p:stCondLst>
                                  <p:childTnLst>
                                    <p:set>
                                      <p:cBhvr>
                                        <p:cTn id="11" dur="1" fill="hold">
                                          <p:stCondLst>
                                            <p:cond delay="0"/>
                                          </p:stCondLst>
                                        </p:cTn>
                                        <p:tgtEl>
                                          <p:spTgt spid="18"/>
                                        </p:tgtEl>
                                        <p:attrNameLst>
                                          <p:attrName>style.visibility</p:attrName>
                                        </p:attrNameLst>
                                      </p:cBhvr>
                                      <p:to>
                                        <p:strVal val="visible"/>
                                      </p:to>
                                    </p:set>
                                    <p:anim calcmode="lin" valueType="num">
                                      <p:cBhvr>
                                        <p:cTn id="12" dur="500" fill="hold"/>
                                        <p:tgtEl>
                                          <p:spTgt spid="18"/>
                                        </p:tgtEl>
                                        <p:attrNameLst>
                                          <p:attrName>ppt_w</p:attrName>
                                        </p:attrNameLst>
                                      </p:cBhvr>
                                      <p:tavLst>
                                        <p:tav tm="0">
                                          <p:val>
                                            <p:fltVal val="0"/>
                                          </p:val>
                                        </p:tav>
                                        <p:tav tm="100000">
                                          <p:val>
                                            <p:strVal val="#ppt_w"/>
                                          </p:val>
                                        </p:tav>
                                      </p:tavLst>
                                    </p:anim>
                                    <p:anim calcmode="lin" valueType="num">
                                      <p:cBhvr>
                                        <p:cTn id="13" dur="500" fill="hold"/>
                                        <p:tgtEl>
                                          <p:spTgt spid="18"/>
                                        </p:tgtEl>
                                        <p:attrNameLst>
                                          <p:attrName>ppt_h</p:attrName>
                                        </p:attrNameLst>
                                      </p:cBhvr>
                                      <p:tavLst>
                                        <p:tav tm="0">
                                          <p:val>
                                            <p:fltVal val="0"/>
                                          </p:val>
                                        </p:tav>
                                        <p:tav tm="100000">
                                          <p:val>
                                            <p:strVal val="#ppt_h"/>
                                          </p:val>
                                        </p:tav>
                                      </p:tavLst>
                                    </p:anim>
                                    <p:animEffect transition="in" filter="fade">
                                      <p:cBhvr>
                                        <p:cTn id="14" dur="500"/>
                                        <p:tgtEl>
                                          <p:spTgt spid="18"/>
                                        </p:tgtEl>
                                      </p:cBhvr>
                                    </p:animEffect>
                                  </p:childTnLst>
                                </p:cTn>
                              </p:par>
                            </p:childTnLst>
                          </p:cTn>
                        </p:par>
                        <p:par>
                          <p:cTn id="15" fill="hold">
                            <p:stCondLst>
                              <p:cond delay="1500"/>
                            </p:stCondLst>
                            <p:childTnLst>
                              <p:par>
                                <p:cTn id="16" presetID="42" presetClass="entr" presetSubtype="0" fill="hold" grpId="0" nodeType="afterEffect">
                                  <p:stCondLst>
                                    <p:cond delay="0"/>
                                  </p:stCondLst>
                                  <p:childTnLst>
                                    <p:set>
                                      <p:cBhvr>
                                        <p:cTn id="17" dur="1" fill="hold">
                                          <p:stCondLst>
                                            <p:cond delay="0"/>
                                          </p:stCondLst>
                                        </p:cTn>
                                        <p:tgtEl>
                                          <p:spTgt spid="16"/>
                                        </p:tgtEl>
                                        <p:attrNameLst>
                                          <p:attrName>style.visibility</p:attrName>
                                        </p:attrNameLst>
                                      </p:cBhvr>
                                      <p:to>
                                        <p:strVal val="visible"/>
                                      </p:to>
                                    </p:set>
                                    <p:animEffect transition="in" filter="fade">
                                      <p:cBhvr>
                                        <p:cTn id="18" dur="1000"/>
                                        <p:tgtEl>
                                          <p:spTgt spid="16"/>
                                        </p:tgtEl>
                                      </p:cBhvr>
                                    </p:animEffect>
                                    <p:anim calcmode="lin" valueType="num">
                                      <p:cBhvr>
                                        <p:cTn id="19" dur="1000" fill="hold"/>
                                        <p:tgtEl>
                                          <p:spTgt spid="16"/>
                                        </p:tgtEl>
                                        <p:attrNameLst>
                                          <p:attrName>ppt_x</p:attrName>
                                        </p:attrNameLst>
                                      </p:cBhvr>
                                      <p:tavLst>
                                        <p:tav tm="0">
                                          <p:val>
                                            <p:strVal val="#ppt_x"/>
                                          </p:val>
                                        </p:tav>
                                        <p:tav tm="100000">
                                          <p:val>
                                            <p:strVal val="#ppt_x"/>
                                          </p:val>
                                        </p:tav>
                                      </p:tavLst>
                                    </p:anim>
                                    <p:anim calcmode="lin" valueType="num">
                                      <p:cBhvr>
                                        <p:cTn id="20" dur="1000" fill="hold"/>
                                        <p:tgtEl>
                                          <p:spTgt spid="16"/>
                                        </p:tgtEl>
                                        <p:attrNameLst>
                                          <p:attrName>ppt_y</p:attrName>
                                        </p:attrNameLst>
                                      </p:cBhvr>
                                      <p:tavLst>
                                        <p:tav tm="0">
                                          <p:val>
                                            <p:strVal val="#ppt_y+.1"/>
                                          </p:val>
                                        </p:tav>
                                        <p:tav tm="100000">
                                          <p:val>
                                            <p:strVal val="#ppt_y"/>
                                          </p:val>
                                        </p:tav>
                                      </p:tavLst>
                                    </p:anim>
                                  </p:childTnLst>
                                </p:cTn>
                              </p:par>
                              <p:par>
                                <p:cTn id="21" presetID="47" presetClass="entr" presetSubtype="0" fill="hold" grpId="0" nodeType="withEffect">
                                  <p:stCondLst>
                                    <p:cond delay="0"/>
                                  </p:stCondLst>
                                  <p:childTnLst>
                                    <p:set>
                                      <p:cBhvr>
                                        <p:cTn id="22" dur="1" fill="hold">
                                          <p:stCondLst>
                                            <p:cond delay="0"/>
                                          </p:stCondLst>
                                        </p:cTn>
                                        <p:tgtEl>
                                          <p:spTgt spid="17"/>
                                        </p:tgtEl>
                                        <p:attrNameLst>
                                          <p:attrName>style.visibility</p:attrName>
                                        </p:attrNameLst>
                                      </p:cBhvr>
                                      <p:to>
                                        <p:strVal val="visible"/>
                                      </p:to>
                                    </p:set>
                                    <p:animEffect transition="in" filter="fade">
                                      <p:cBhvr>
                                        <p:cTn id="23" dur="1000"/>
                                        <p:tgtEl>
                                          <p:spTgt spid="17"/>
                                        </p:tgtEl>
                                      </p:cBhvr>
                                    </p:animEffect>
                                    <p:anim calcmode="lin" valueType="num">
                                      <p:cBhvr>
                                        <p:cTn id="24" dur="1000" fill="hold"/>
                                        <p:tgtEl>
                                          <p:spTgt spid="17"/>
                                        </p:tgtEl>
                                        <p:attrNameLst>
                                          <p:attrName>ppt_x</p:attrName>
                                        </p:attrNameLst>
                                      </p:cBhvr>
                                      <p:tavLst>
                                        <p:tav tm="0">
                                          <p:val>
                                            <p:strVal val="#ppt_x"/>
                                          </p:val>
                                        </p:tav>
                                        <p:tav tm="100000">
                                          <p:val>
                                            <p:strVal val="#ppt_x"/>
                                          </p:val>
                                        </p:tav>
                                      </p:tavLst>
                                    </p:anim>
                                    <p:anim calcmode="lin" valueType="num">
                                      <p:cBhvr>
                                        <p:cTn id="25" dur="1000" fill="hold"/>
                                        <p:tgtEl>
                                          <p:spTgt spid="1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P spid="17"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f6ff930c-8939-450b-b879-7bfb9bcd13b3"/>
          <p:cNvGrpSpPr>
            <a:grpSpLocks noChangeAspect="1"/>
          </p:cNvGrpSpPr>
          <p:nvPr/>
        </p:nvGrpSpPr>
        <p:grpSpPr>
          <a:xfrm>
            <a:off x="3888192" y="2093322"/>
            <a:ext cx="4415617" cy="2541181"/>
            <a:chOff x="3888192" y="1913307"/>
            <a:chExt cx="4415617" cy="2541181"/>
          </a:xfrm>
        </p:grpSpPr>
        <p:sp>
          <p:nvSpPr>
            <p:cNvPr id="5" name="Freeform: Shape 3"/>
            <p:cNvSpPr/>
            <p:nvPr/>
          </p:nvSpPr>
          <p:spPr bwMode="auto">
            <a:xfrm>
              <a:off x="3888192" y="4356362"/>
              <a:ext cx="2224162" cy="98126"/>
            </a:xfrm>
            <a:custGeom>
              <a:avLst/>
              <a:gdLst>
                <a:gd name="T0" fmla="*/ 0 w 885"/>
                <a:gd name="T1" fmla="*/ 16 h 39"/>
                <a:gd name="T2" fmla="*/ 78 w 885"/>
                <a:gd name="T3" fmla="*/ 39 h 39"/>
                <a:gd name="T4" fmla="*/ 885 w 885"/>
                <a:gd name="T5" fmla="*/ 39 h 39"/>
                <a:gd name="T6" fmla="*/ 885 w 885"/>
                <a:gd name="T7" fmla="*/ 0 h 39"/>
                <a:gd name="T8" fmla="*/ 0 w 885"/>
                <a:gd name="T9" fmla="*/ 0 h 39"/>
                <a:gd name="T10" fmla="*/ 0 w 885"/>
                <a:gd name="T11" fmla="*/ 16 h 39"/>
              </a:gdLst>
              <a:ahLst/>
              <a:cxnLst>
                <a:cxn ang="0">
                  <a:pos x="T0" y="T1"/>
                </a:cxn>
                <a:cxn ang="0">
                  <a:pos x="T2" y="T3"/>
                </a:cxn>
                <a:cxn ang="0">
                  <a:pos x="T4" y="T5"/>
                </a:cxn>
                <a:cxn ang="0">
                  <a:pos x="T6" y="T7"/>
                </a:cxn>
                <a:cxn ang="0">
                  <a:pos x="T8" y="T9"/>
                </a:cxn>
                <a:cxn ang="0">
                  <a:pos x="T10" y="T11"/>
                </a:cxn>
              </a:cxnLst>
              <a:rect l="0" t="0" r="r" b="b"/>
              <a:pathLst>
                <a:path w="885" h="39">
                  <a:moveTo>
                    <a:pt x="0" y="16"/>
                  </a:moveTo>
                  <a:cubicBezTo>
                    <a:pt x="0" y="23"/>
                    <a:pt x="30" y="39"/>
                    <a:pt x="78" y="39"/>
                  </a:cubicBezTo>
                  <a:cubicBezTo>
                    <a:pt x="126" y="39"/>
                    <a:pt x="885" y="39"/>
                    <a:pt x="885" y="39"/>
                  </a:cubicBezTo>
                  <a:cubicBezTo>
                    <a:pt x="885" y="0"/>
                    <a:pt x="885" y="0"/>
                    <a:pt x="885" y="0"/>
                  </a:cubicBezTo>
                  <a:cubicBezTo>
                    <a:pt x="0" y="0"/>
                    <a:pt x="0" y="0"/>
                    <a:pt x="0" y="0"/>
                  </a:cubicBezTo>
                  <a:lnTo>
                    <a:pt x="0" y="16"/>
                  </a:lnTo>
                  <a:close/>
                </a:path>
              </a:pathLst>
            </a:custGeom>
            <a:solidFill>
              <a:srgbClr val="B3B4B5"/>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6" name="Freeform: Shape 4"/>
            <p:cNvSpPr/>
            <p:nvPr/>
          </p:nvSpPr>
          <p:spPr bwMode="auto">
            <a:xfrm>
              <a:off x="6079645" y="4356362"/>
              <a:ext cx="2224162" cy="98126"/>
            </a:xfrm>
            <a:custGeom>
              <a:avLst/>
              <a:gdLst>
                <a:gd name="T0" fmla="*/ 884 w 884"/>
                <a:gd name="T1" fmla="*/ 16 h 39"/>
                <a:gd name="T2" fmla="*/ 806 w 884"/>
                <a:gd name="T3" fmla="*/ 39 h 39"/>
                <a:gd name="T4" fmla="*/ 0 w 884"/>
                <a:gd name="T5" fmla="*/ 39 h 39"/>
                <a:gd name="T6" fmla="*/ 0 w 884"/>
                <a:gd name="T7" fmla="*/ 0 h 39"/>
                <a:gd name="T8" fmla="*/ 884 w 884"/>
                <a:gd name="T9" fmla="*/ 0 h 39"/>
                <a:gd name="T10" fmla="*/ 884 w 884"/>
                <a:gd name="T11" fmla="*/ 16 h 39"/>
              </a:gdLst>
              <a:ahLst/>
              <a:cxnLst>
                <a:cxn ang="0">
                  <a:pos x="T0" y="T1"/>
                </a:cxn>
                <a:cxn ang="0">
                  <a:pos x="T2" y="T3"/>
                </a:cxn>
                <a:cxn ang="0">
                  <a:pos x="T4" y="T5"/>
                </a:cxn>
                <a:cxn ang="0">
                  <a:pos x="T6" y="T7"/>
                </a:cxn>
                <a:cxn ang="0">
                  <a:pos x="T8" y="T9"/>
                </a:cxn>
                <a:cxn ang="0">
                  <a:pos x="T10" y="T11"/>
                </a:cxn>
              </a:cxnLst>
              <a:rect l="0" t="0" r="r" b="b"/>
              <a:pathLst>
                <a:path w="884" h="39">
                  <a:moveTo>
                    <a:pt x="884" y="16"/>
                  </a:moveTo>
                  <a:cubicBezTo>
                    <a:pt x="884" y="23"/>
                    <a:pt x="854" y="39"/>
                    <a:pt x="806" y="39"/>
                  </a:cubicBezTo>
                  <a:cubicBezTo>
                    <a:pt x="758" y="39"/>
                    <a:pt x="0" y="39"/>
                    <a:pt x="0" y="39"/>
                  </a:cubicBezTo>
                  <a:cubicBezTo>
                    <a:pt x="0" y="0"/>
                    <a:pt x="0" y="0"/>
                    <a:pt x="0" y="0"/>
                  </a:cubicBezTo>
                  <a:cubicBezTo>
                    <a:pt x="884" y="0"/>
                    <a:pt x="884" y="0"/>
                    <a:pt x="884" y="0"/>
                  </a:cubicBezTo>
                  <a:lnTo>
                    <a:pt x="884" y="16"/>
                  </a:lnTo>
                  <a:close/>
                </a:path>
              </a:pathLst>
            </a:custGeom>
            <a:solidFill>
              <a:srgbClr val="B3B4B5"/>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7" name="Freeform: Shape 5"/>
            <p:cNvSpPr/>
            <p:nvPr/>
          </p:nvSpPr>
          <p:spPr bwMode="auto">
            <a:xfrm>
              <a:off x="4323463" y="1913307"/>
              <a:ext cx="3577781" cy="2450604"/>
            </a:xfrm>
            <a:custGeom>
              <a:avLst/>
              <a:gdLst>
                <a:gd name="T0" fmla="*/ 1378 w 1423"/>
                <a:gd name="T1" fmla="*/ 0 h 974"/>
                <a:gd name="T2" fmla="*/ 45 w 1423"/>
                <a:gd name="T3" fmla="*/ 0 h 974"/>
                <a:gd name="T4" fmla="*/ 0 w 1423"/>
                <a:gd name="T5" fmla="*/ 45 h 974"/>
                <a:gd name="T6" fmla="*/ 0 w 1423"/>
                <a:gd name="T7" fmla="*/ 218 h 974"/>
                <a:gd name="T8" fmla="*/ 0 w 1423"/>
                <a:gd name="T9" fmla="*/ 929 h 974"/>
                <a:gd name="T10" fmla="*/ 45 w 1423"/>
                <a:gd name="T11" fmla="*/ 974 h 974"/>
                <a:gd name="T12" fmla="*/ 1378 w 1423"/>
                <a:gd name="T13" fmla="*/ 974 h 974"/>
                <a:gd name="T14" fmla="*/ 1423 w 1423"/>
                <a:gd name="T15" fmla="*/ 929 h 974"/>
                <a:gd name="T16" fmla="*/ 1423 w 1423"/>
                <a:gd name="T17" fmla="*/ 45 h 974"/>
                <a:gd name="T18" fmla="*/ 1378 w 1423"/>
                <a:gd name="T19" fmla="*/ 0 h 9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23" h="974">
                  <a:moveTo>
                    <a:pt x="1378" y="0"/>
                  </a:moveTo>
                  <a:cubicBezTo>
                    <a:pt x="45" y="0"/>
                    <a:pt x="45" y="0"/>
                    <a:pt x="45" y="0"/>
                  </a:cubicBezTo>
                  <a:cubicBezTo>
                    <a:pt x="20" y="0"/>
                    <a:pt x="0" y="20"/>
                    <a:pt x="0" y="45"/>
                  </a:cubicBezTo>
                  <a:cubicBezTo>
                    <a:pt x="0" y="218"/>
                    <a:pt x="0" y="218"/>
                    <a:pt x="0" y="218"/>
                  </a:cubicBezTo>
                  <a:cubicBezTo>
                    <a:pt x="0" y="929"/>
                    <a:pt x="0" y="929"/>
                    <a:pt x="0" y="929"/>
                  </a:cubicBezTo>
                  <a:cubicBezTo>
                    <a:pt x="0" y="954"/>
                    <a:pt x="20" y="974"/>
                    <a:pt x="45" y="974"/>
                  </a:cubicBezTo>
                  <a:cubicBezTo>
                    <a:pt x="1378" y="974"/>
                    <a:pt x="1378" y="974"/>
                    <a:pt x="1378" y="974"/>
                  </a:cubicBezTo>
                  <a:cubicBezTo>
                    <a:pt x="1403" y="974"/>
                    <a:pt x="1423" y="954"/>
                    <a:pt x="1423" y="929"/>
                  </a:cubicBezTo>
                  <a:cubicBezTo>
                    <a:pt x="1423" y="45"/>
                    <a:pt x="1423" y="45"/>
                    <a:pt x="1423" y="45"/>
                  </a:cubicBezTo>
                  <a:cubicBezTo>
                    <a:pt x="1423" y="20"/>
                    <a:pt x="1403" y="0"/>
                    <a:pt x="1378" y="0"/>
                  </a:cubicBezTo>
                  <a:close/>
                </a:path>
              </a:pathLst>
            </a:custGeom>
            <a:solidFill>
              <a:srgbClr val="D2D3D5"/>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8" name="Freeform: Shape 6"/>
            <p:cNvSpPr/>
            <p:nvPr/>
          </p:nvSpPr>
          <p:spPr bwMode="auto">
            <a:xfrm>
              <a:off x="4336044" y="1925886"/>
              <a:ext cx="3555138" cy="2425444"/>
            </a:xfrm>
            <a:custGeom>
              <a:avLst/>
              <a:gdLst>
                <a:gd name="T0" fmla="*/ 40 w 1414"/>
                <a:gd name="T1" fmla="*/ 964 h 964"/>
                <a:gd name="T2" fmla="*/ 0 w 1414"/>
                <a:gd name="T3" fmla="*/ 924 h 964"/>
                <a:gd name="T4" fmla="*/ 0 w 1414"/>
                <a:gd name="T5" fmla="*/ 40 h 964"/>
                <a:gd name="T6" fmla="*/ 40 w 1414"/>
                <a:gd name="T7" fmla="*/ 0 h 964"/>
                <a:gd name="T8" fmla="*/ 1373 w 1414"/>
                <a:gd name="T9" fmla="*/ 0 h 964"/>
                <a:gd name="T10" fmla="*/ 1414 w 1414"/>
                <a:gd name="T11" fmla="*/ 40 h 964"/>
                <a:gd name="T12" fmla="*/ 1414 w 1414"/>
                <a:gd name="T13" fmla="*/ 924 h 964"/>
                <a:gd name="T14" fmla="*/ 1373 w 1414"/>
                <a:gd name="T15" fmla="*/ 964 h 964"/>
                <a:gd name="T16" fmla="*/ 40 w 1414"/>
                <a:gd name="T17" fmla="*/ 964 h 9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14" h="964">
                  <a:moveTo>
                    <a:pt x="40" y="964"/>
                  </a:moveTo>
                  <a:cubicBezTo>
                    <a:pt x="18" y="964"/>
                    <a:pt x="0" y="946"/>
                    <a:pt x="0" y="924"/>
                  </a:cubicBezTo>
                  <a:cubicBezTo>
                    <a:pt x="0" y="40"/>
                    <a:pt x="0" y="40"/>
                    <a:pt x="0" y="40"/>
                  </a:cubicBezTo>
                  <a:cubicBezTo>
                    <a:pt x="0" y="18"/>
                    <a:pt x="18" y="0"/>
                    <a:pt x="40" y="0"/>
                  </a:cubicBezTo>
                  <a:cubicBezTo>
                    <a:pt x="1373" y="0"/>
                    <a:pt x="1373" y="0"/>
                    <a:pt x="1373" y="0"/>
                  </a:cubicBezTo>
                  <a:cubicBezTo>
                    <a:pt x="1396" y="0"/>
                    <a:pt x="1414" y="18"/>
                    <a:pt x="1414" y="40"/>
                  </a:cubicBezTo>
                  <a:cubicBezTo>
                    <a:pt x="1414" y="924"/>
                    <a:pt x="1414" y="924"/>
                    <a:pt x="1414" y="924"/>
                  </a:cubicBezTo>
                  <a:cubicBezTo>
                    <a:pt x="1414" y="946"/>
                    <a:pt x="1396" y="964"/>
                    <a:pt x="1373" y="964"/>
                  </a:cubicBezTo>
                  <a:lnTo>
                    <a:pt x="40" y="964"/>
                  </a:lnTo>
                  <a:close/>
                </a:path>
              </a:pathLst>
            </a:custGeom>
            <a:solidFill>
              <a:srgbClr val="181818"/>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9" name="Freeform: Shape 7"/>
            <p:cNvSpPr/>
            <p:nvPr/>
          </p:nvSpPr>
          <p:spPr bwMode="auto">
            <a:xfrm>
              <a:off x="4336044" y="4248174"/>
              <a:ext cx="3555138" cy="103158"/>
            </a:xfrm>
            <a:custGeom>
              <a:avLst/>
              <a:gdLst>
                <a:gd name="T0" fmla="*/ 1414 w 1414"/>
                <a:gd name="T1" fmla="*/ 0 h 41"/>
                <a:gd name="T2" fmla="*/ 1396 w 1414"/>
                <a:gd name="T3" fmla="*/ 9 h 41"/>
                <a:gd name="T4" fmla="*/ 18 w 1414"/>
                <a:gd name="T5" fmla="*/ 9 h 41"/>
                <a:gd name="T6" fmla="*/ 0 w 1414"/>
                <a:gd name="T7" fmla="*/ 0 h 41"/>
                <a:gd name="T8" fmla="*/ 0 w 1414"/>
                <a:gd name="T9" fmla="*/ 1 h 41"/>
                <a:gd name="T10" fmla="*/ 40 w 1414"/>
                <a:gd name="T11" fmla="*/ 41 h 41"/>
                <a:gd name="T12" fmla="*/ 1373 w 1414"/>
                <a:gd name="T13" fmla="*/ 41 h 41"/>
                <a:gd name="T14" fmla="*/ 1414 w 1414"/>
                <a:gd name="T15" fmla="*/ 1 h 41"/>
                <a:gd name="T16" fmla="*/ 1414 w 1414"/>
                <a:gd name="T17" fmla="*/ 0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14" h="41">
                  <a:moveTo>
                    <a:pt x="1414" y="0"/>
                  </a:moveTo>
                  <a:cubicBezTo>
                    <a:pt x="1409" y="6"/>
                    <a:pt x="1403" y="9"/>
                    <a:pt x="1396" y="9"/>
                  </a:cubicBezTo>
                  <a:cubicBezTo>
                    <a:pt x="18" y="9"/>
                    <a:pt x="18" y="9"/>
                    <a:pt x="18" y="9"/>
                  </a:cubicBezTo>
                  <a:cubicBezTo>
                    <a:pt x="10" y="9"/>
                    <a:pt x="4" y="6"/>
                    <a:pt x="0" y="0"/>
                  </a:cubicBezTo>
                  <a:cubicBezTo>
                    <a:pt x="0" y="1"/>
                    <a:pt x="0" y="1"/>
                    <a:pt x="0" y="1"/>
                  </a:cubicBezTo>
                  <a:cubicBezTo>
                    <a:pt x="0" y="23"/>
                    <a:pt x="18" y="41"/>
                    <a:pt x="40" y="41"/>
                  </a:cubicBezTo>
                  <a:cubicBezTo>
                    <a:pt x="1373" y="41"/>
                    <a:pt x="1373" y="41"/>
                    <a:pt x="1373" y="41"/>
                  </a:cubicBezTo>
                  <a:cubicBezTo>
                    <a:pt x="1396" y="41"/>
                    <a:pt x="1414" y="23"/>
                    <a:pt x="1414" y="1"/>
                  </a:cubicBezTo>
                  <a:lnTo>
                    <a:pt x="1414" y="0"/>
                  </a:lnTo>
                  <a:close/>
                </a:path>
              </a:pathLst>
            </a:custGeom>
            <a:solidFill>
              <a:srgbClr val="0C0D11"/>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10" name="Rectangle 8"/>
            <p:cNvSpPr/>
            <p:nvPr/>
          </p:nvSpPr>
          <p:spPr bwMode="auto">
            <a:xfrm>
              <a:off x="3888192" y="4316106"/>
              <a:ext cx="4415617" cy="80513"/>
            </a:xfrm>
            <a:prstGeom prst="rect">
              <a:avLst/>
            </a:prstGeom>
            <a:solidFill>
              <a:srgbClr val="D2D6D7"/>
            </a:solid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p>
          </p:txBody>
        </p:sp>
        <p:sp>
          <p:nvSpPr>
            <p:cNvPr id="11" name="Freeform: Shape 9"/>
            <p:cNvSpPr/>
            <p:nvPr/>
          </p:nvSpPr>
          <p:spPr bwMode="auto">
            <a:xfrm>
              <a:off x="5777723" y="4316106"/>
              <a:ext cx="634037" cy="45288"/>
            </a:xfrm>
            <a:custGeom>
              <a:avLst/>
              <a:gdLst>
                <a:gd name="T0" fmla="*/ 0 w 252"/>
                <a:gd name="T1" fmla="*/ 0 h 18"/>
                <a:gd name="T2" fmla="*/ 22 w 252"/>
                <a:gd name="T3" fmla="*/ 18 h 18"/>
                <a:gd name="T4" fmla="*/ 230 w 252"/>
                <a:gd name="T5" fmla="*/ 18 h 18"/>
                <a:gd name="T6" fmla="*/ 252 w 252"/>
                <a:gd name="T7" fmla="*/ 0 h 18"/>
                <a:gd name="T8" fmla="*/ 0 w 252"/>
                <a:gd name="T9" fmla="*/ 0 h 18"/>
              </a:gdLst>
              <a:ahLst/>
              <a:cxnLst>
                <a:cxn ang="0">
                  <a:pos x="T0" y="T1"/>
                </a:cxn>
                <a:cxn ang="0">
                  <a:pos x="T2" y="T3"/>
                </a:cxn>
                <a:cxn ang="0">
                  <a:pos x="T4" y="T5"/>
                </a:cxn>
                <a:cxn ang="0">
                  <a:pos x="T6" y="T7"/>
                </a:cxn>
                <a:cxn ang="0">
                  <a:pos x="T8" y="T9"/>
                </a:cxn>
              </a:cxnLst>
              <a:rect l="0" t="0" r="r" b="b"/>
              <a:pathLst>
                <a:path w="252" h="18">
                  <a:moveTo>
                    <a:pt x="0" y="0"/>
                  </a:moveTo>
                  <a:cubicBezTo>
                    <a:pt x="2" y="10"/>
                    <a:pt x="11" y="18"/>
                    <a:pt x="22" y="18"/>
                  </a:cubicBezTo>
                  <a:cubicBezTo>
                    <a:pt x="230" y="18"/>
                    <a:pt x="230" y="18"/>
                    <a:pt x="230" y="18"/>
                  </a:cubicBezTo>
                  <a:cubicBezTo>
                    <a:pt x="241" y="18"/>
                    <a:pt x="250" y="10"/>
                    <a:pt x="252" y="0"/>
                  </a:cubicBezTo>
                  <a:lnTo>
                    <a:pt x="0" y="0"/>
                  </a:lnTo>
                  <a:close/>
                </a:path>
              </a:pathLst>
            </a:custGeom>
            <a:solidFill>
              <a:srgbClr val="B3B4B5"/>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12" name="Rectangle 10"/>
            <p:cNvSpPr/>
            <p:nvPr/>
          </p:nvSpPr>
          <p:spPr bwMode="auto">
            <a:xfrm>
              <a:off x="4454296" y="2079364"/>
              <a:ext cx="3318632" cy="2095846"/>
            </a:xfrm>
            <a:prstGeom prst="rect">
              <a:avLst/>
            </a:prstGeom>
            <a:solidFill>
              <a:srgbClr val="0C0D11"/>
            </a:solid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p>
          </p:txBody>
        </p:sp>
        <p:sp>
          <p:nvSpPr>
            <p:cNvPr id="13" name="Rectangle 11"/>
            <p:cNvSpPr/>
            <p:nvPr/>
          </p:nvSpPr>
          <p:spPr bwMode="auto">
            <a:xfrm>
              <a:off x="4464360" y="2091944"/>
              <a:ext cx="3295987" cy="2073201"/>
            </a:xfrm>
            <a:prstGeom prst="rect">
              <a:avLst/>
            </a:prstGeom>
            <a:solidFill>
              <a:schemeClr val="bg2"/>
            </a:solid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p>
          </p:txBody>
        </p:sp>
        <p:sp>
          <p:nvSpPr>
            <p:cNvPr id="14" name="Oval 12"/>
            <p:cNvSpPr/>
            <p:nvPr/>
          </p:nvSpPr>
          <p:spPr bwMode="auto">
            <a:xfrm>
              <a:off x="6092226" y="1991303"/>
              <a:ext cx="37741" cy="37741"/>
            </a:xfrm>
            <a:prstGeom prst="ellipse">
              <a:avLst/>
            </a:prstGeom>
            <a:solidFill>
              <a:srgbClr val="2C2C2C"/>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15" name="Oval 13"/>
            <p:cNvSpPr/>
            <p:nvPr/>
          </p:nvSpPr>
          <p:spPr bwMode="auto">
            <a:xfrm>
              <a:off x="6092226" y="1988788"/>
              <a:ext cx="37741" cy="35224"/>
            </a:xfrm>
            <a:prstGeom prst="ellipse">
              <a:avLst/>
            </a:prstGeom>
            <a:solidFill>
              <a:srgbClr val="0A0A0A"/>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16" name="Oval 14"/>
            <p:cNvSpPr/>
            <p:nvPr/>
          </p:nvSpPr>
          <p:spPr bwMode="auto">
            <a:xfrm>
              <a:off x="6099773" y="1993820"/>
              <a:ext cx="22645" cy="25160"/>
            </a:xfrm>
            <a:prstGeom prst="ellipse">
              <a:avLst/>
            </a:prstGeom>
            <a:solidFill>
              <a:srgbClr val="000000"/>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17" name="Oval 15"/>
            <p:cNvSpPr/>
            <p:nvPr/>
          </p:nvSpPr>
          <p:spPr bwMode="auto">
            <a:xfrm>
              <a:off x="6104805" y="2001367"/>
              <a:ext cx="12581" cy="12581"/>
            </a:xfrm>
            <a:prstGeom prst="ellipse">
              <a:avLst/>
            </a:prstGeom>
            <a:solidFill>
              <a:srgbClr val="2C99B4"/>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sp>
          <p:nvSpPr>
            <p:cNvPr id="18" name="Freeform: Shape 16"/>
            <p:cNvSpPr/>
            <p:nvPr/>
          </p:nvSpPr>
          <p:spPr bwMode="auto">
            <a:xfrm>
              <a:off x="6109837" y="2003884"/>
              <a:ext cx="2517" cy="5032"/>
            </a:xfrm>
            <a:custGeom>
              <a:avLst/>
              <a:gdLst>
                <a:gd name="T0" fmla="*/ 1 w 1"/>
                <a:gd name="T1" fmla="*/ 1 h 2"/>
                <a:gd name="T2" fmla="*/ 1 w 1"/>
                <a:gd name="T3" fmla="*/ 2 h 2"/>
                <a:gd name="T4" fmla="*/ 0 w 1"/>
                <a:gd name="T5" fmla="*/ 1 h 2"/>
                <a:gd name="T6" fmla="*/ 1 w 1"/>
                <a:gd name="T7" fmla="*/ 0 h 2"/>
                <a:gd name="T8" fmla="*/ 1 w 1"/>
                <a:gd name="T9" fmla="*/ 1 h 2"/>
              </a:gdLst>
              <a:ahLst/>
              <a:cxnLst>
                <a:cxn ang="0">
                  <a:pos x="T0" y="T1"/>
                </a:cxn>
                <a:cxn ang="0">
                  <a:pos x="T2" y="T3"/>
                </a:cxn>
                <a:cxn ang="0">
                  <a:pos x="T4" y="T5"/>
                </a:cxn>
                <a:cxn ang="0">
                  <a:pos x="T6" y="T7"/>
                </a:cxn>
                <a:cxn ang="0">
                  <a:pos x="T8" y="T9"/>
                </a:cxn>
              </a:cxnLst>
              <a:rect l="0" t="0" r="r" b="b"/>
              <a:pathLst>
                <a:path w="1" h="2">
                  <a:moveTo>
                    <a:pt x="1" y="1"/>
                  </a:moveTo>
                  <a:lnTo>
                    <a:pt x="1" y="2"/>
                  </a:lnTo>
                  <a:lnTo>
                    <a:pt x="0" y="1"/>
                  </a:lnTo>
                  <a:lnTo>
                    <a:pt x="1" y="0"/>
                  </a:lnTo>
                  <a:lnTo>
                    <a:pt x="1" y="1"/>
                  </a:ln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p>
          </p:txBody>
        </p:sp>
      </p:grpSp>
      <p:grpSp>
        <p:nvGrpSpPr>
          <p:cNvPr id="30" name="组合 29"/>
          <p:cNvGrpSpPr/>
          <p:nvPr/>
        </p:nvGrpSpPr>
        <p:grpSpPr>
          <a:xfrm>
            <a:off x="1" y="0"/>
            <a:ext cx="2095501" cy="1504951"/>
            <a:chOff x="1" y="0"/>
            <a:chExt cx="2095501" cy="1504951"/>
          </a:xfrm>
        </p:grpSpPr>
        <p:pic>
          <p:nvPicPr>
            <p:cNvPr id="31" name="图片 30"/>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32" name="图片 31"/>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33" name="组合 32"/>
          <p:cNvGrpSpPr/>
          <p:nvPr/>
        </p:nvGrpSpPr>
        <p:grpSpPr>
          <a:xfrm>
            <a:off x="1934256" y="527597"/>
            <a:ext cx="6057900" cy="666561"/>
            <a:chOff x="1524000" y="464431"/>
            <a:chExt cx="6057900" cy="666561"/>
          </a:xfrm>
        </p:grpSpPr>
        <p:sp>
          <p:nvSpPr>
            <p:cNvPr id="34" name="文本框 33"/>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35" name="文本框 34"/>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pic>
        <p:nvPicPr>
          <p:cNvPr id="40" name="图片占位符 39"/>
          <p:cNvPicPr>
            <a:picLocks noGrp="1" noChangeAspect="1"/>
          </p:cNvPicPr>
          <p:nvPr>
            <p:ph type="pic" sz="quarter" idx="10"/>
          </p:nvPr>
        </p:nvPicPr>
        <p:blipFill>
          <a:blip r:embed="rId3" cstate="print">
            <a:extLst>
              <a:ext uri="{28A0092B-C50C-407E-A947-70E740481C1C}">
                <a14:useLocalDpi xmlns:a14="http://schemas.microsoft.com/office/drawing/2010/main" val="0"/>
              </a:ext>
            </a:extLst>
          </a:blip>
          <a:srcRect t="2290" b="2290"/>
          <a:stretch>
            <a:fillRect/>
          </a:stretch>
        </p:blipFill>
        <p:spPr>
          <a:xfrm>
            <a:off x="4464360" y="2249316"/>
            <a:ext cx="3295987" cy="2095844"/>
          </a:xfrm>
        </p:spPr>
      </p:pic>
      <p:grpSp>
        <p:nvGrpSpPr>
          <p:cNvPr id="37" name="组合 36"/>
          <p:cNvGrpSpPr/>
          <p:nvPr/>
        </p:nvGrpSpPr>
        <p:grpSpPr>
          <a:xfrm>
            <a:off x="8183333" y="2631324"/>
            <a:ext cx="3029180" cy="1220554"/>
            <a:chOff x="874713" y="3325188"/>
            <a:chExt cx="3029180" cy="1220554"/>
          </a:xfrm>
        </p:grpSpPr>
        <p:sp>
          <p:nvSpPr>
            <p:cNvPr id="38" name="矩形 37"/>
            <p:cNvSpPr/>
            <p:nvPr/>
          </p:nvSpPr>
          <p:spPr>
            <a:xfrm>
              <a:off x="874713" y="3677812"/>
              <a:ext cx="3029180" cy="867930"/>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39" name="矩形 38"/>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41" name="组合 40"/>
          <p:cNvGrpSpPr/>
          <p:nvPr/>
        </p:nvGrpSpPr>
        <p:grpSpPr>
          <a:xfrm>
            <a:off x="874713" y="2631324"/>
            <a:ext cx="3029180" cy="1220554"/>
            <a:chOff x="874713" y="3325188"/>
            <a:chExt cx="3029180" cy="1220554"/>
          </a:xfrm>
        </p:grpSpPr>
        <p:sp>
          <p:nvSpPr>
            <p:cNvPr id="42" name="矩形 41"/>
            <p:cNvSpPr/>
            <p:nvPr/>
          </p:nvSpPr>
          <p:spPr>
            <a:xfrm>
              <a:off x="874713" y="3677812"/>
              <a:ext cx="3029180" cy="867930"/>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43" name="矩形 42"/>
            <p:cNvSpPr/>
            <p:nvPr/>
          </p:nvSpPr>
          <p:spPr>
            <a:xfrm>
              <a:off x="1661919" y="3325188"/>
              <a:ext cx="2241974" cy="401264"/>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44" name="组合 43"/>
          <p:cNvGrpSpPr/>
          <p:nvPr/>
        </p:nvGrpSpPr>
        <p:grpSpPr>
          <a:xfrm>
            <a:off x="3268510" y="4856736"/>
            <a:ext cx="5654980" cy="962022"/>
            <a:chOff x="-438187" y="3325188"/>
            <a:chExt cx="5654980" cy="962022"/>
          </a:xfrm>
        </p:grpSpPr>
        <p:sp>
          <p:nvSpPr>
            <p:cNvPr id="45" name="矩形 44"/>
            <p:cNvSpPr/>
            <p:nvPr/>
          </p:nvSpPr>
          <p:spPr>
            <a:xfrm>
              <a:off x="-438187" y="3677812"/>
              <a:ext cx="5654980" cy="609398"/>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46" name="矩形 45"/>
            <p:cNvSpPr/>
            <p:nvPr/>
          </p:nvSpPr>
          <p:spPr>
            <a:xfrm>
              <a:off x="1268316"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30"/>
                                        </p:tgtEl>
                                        <p:attrNameLst>
                                          <p:attrName>style.visibility</p:attrName>
                                        </p:attrNameLst>
                                      </p:cBhvr>
                                      <p:to>
                                        <p:strVal val="visible"/>
                                      </p:to>
                                    </p:set>
                                    <p:anim calcmode="lin" valueType="num">
                                      <p:cBhvr additive="base">
                                        <p:cTn id="7" dur="500" fill="hold"/>
                                        <p:tgtEl>
                                          <p:spTgt spid="30"/>
                                        </p:tgtEl>
                                        <p:attrNameLst>
                                          <p:attrName>ppt_x</p:attrName>
                                        </p:attrNameLst>
                                      </p:cBhvr>
                                      <p:tavLst>
                                        <p:tav tm="0">
                                          <p:val>
                                            <p:strVal val="0-#ppt_w/2"/>
                                          </p:val>
                                        </p:tav>
                                        <p:tav tm="100000">
                                          <p:val>
                                            <p:strVal val="#ppt_x"/>
                                          </p:val>
                                        </p:tav>
                                      </p:tavLst>
                                    </p:anim>
                                    <p:anim calcmode="lin" valueType="num">
                                      <p:cBhvr additive="base">
                                        <p:cTn id="8" dur="500" fill="hold"/>
                                        <p:tgtEl>
                                          <p:spTgt spid="30"/>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33"/>
                                        </p:tgtEl>
                                        <p:attrNameLst>
                                          <p:attrName>style.visibility</p:attrName>
                                        </p:attrNameLst>
                                      </p:cBhvr>
                                      <p:to>
                                        <p:strVal val="visible"/>
                                      </p:to>
                                    </p:set>
                                    <p:anim calcmode="lin" valueType="num">
                                      <p:cBhvr additive="base">
                                        <p:cTn id="12" dur="500"/>
                                        <p:tgtEl>
                                          <p:spTgt spid="33"/>
                                        </p:tgtEl>
                                        <p:attrNameLst>
                                          <p:attrName>ppt_x</p:attrName>
                                        </p:attrNameLst>
                                      </p:cBhvr>
                                      <p:tavLst>
                                        <p:tav tm="0">
                                          <p:val>
                                            <p:strVal val="#ppt_x-#ppt_w*1.125000"/>
                                          </p:val>
                                        </p:tav>
                                        <p:tav tm="100000">
                                          <p:val>
                                            <p:strVal val="#ppt_x"/>
                                          </p:val>
                                        </p:tav>
                                      </p:tavLst>
                                    </p:anim>
                                    <p:animEffect transition="in" filter="wipe(right)">
                                      <p:cBhvr>
                                        <p:cTn id="13" dur="500"/>
                                        <p:tgtEl>
                                          <p:spTgt spid="33"/>
                                        </p:tgtEl>
                                      </p:cBhvr>
                                    </p:animEffect>
                                  </p:childTnLst>
                                </p:cTn>
                              </p:par>
                            </p:childTnLst>
                          </p:cTn>
                        </p:par>
                        <p:par>
                          <p:cTn id="14" fill="hold">
                            <p:stCondLst>
                              <p:cond delay="1000"/>
                            </p:stCondLst>
                            <p:childTnLst>
                              <p:par>
                                <p:cTn id="15" presetID="42" presetClass="entr" presetSubtype="0" fill="hold" nodeType="afterEffect">
                                  <p:stCondLst>
                                    <p:cond delay="0"/>
                                  </p:stCondLst>
                                  <p:childTnLst>
                                    <p:set>
                                      <p:cBhvr>
                                        <p:cTn id="16" dur="1" fill="hold">
                                          <p:stCondLst>
                                            <p:cond delay="0"/>
                                          </p:stCondLst>
                                        </p:cTn>
                                        <p:tgtEl>
                                          <p:spTgt spid="40"/>
                                        </p:tgtEl>
                                        <p:attrNameLst>
                                          <p:attrName>style.visibility</p:attrName>
                                        </p:attrNameLst>
                                      </p:cBhvr>
                                      <p:to>
                                        <p:strVal val="visible"/>
                                      </p:to>
                                    </p:set>
                                    <p:animEffect transition="in" filter="fade">
                                      <p:cBhvr>
                                        <p:cTn id="17" dur="1000"/>
                                        <p:tgtEl>
                                          <p:spTgt spid="40"/>
                                        </p:tgtEl>
                                      </p:cBhvr>
                                    </p:animEffect>
                                    <p:anim calcmode="lin" valueType="num">
                                      <p:cBhvr>
                                        <p:cTn id="18" dur="1000" fill="hold"/>
                                        <p:tgtEl>
                                          <p:spTgt spid="40"/>
                                        </p:tgtEl>
                                        <p:attrNameLst>
                                          <p:attrName>ppt_x</p:attrName>
                                        </p:attrNameLst>
                                      </p:cBhvr>
                                      <p:tavLst>
                                        <p:tav tm="0">
                                          <p:val>
                                            <p:strVal val="#ppt_x"/>
                                          </p:val>
                                        </p:tav>
                                        <p:tav tm="100000">
                                          <p:val>
                                            <p:strVal val="#ppt_x"/>
                                          </p:val>
                                        </p:tav>
                                      </p:tavLst>
                                    </p:anim>
                                    <p:anim calcmode="lin" valueType="num">
                                      <p:cBhvr>
                                        <p:cTn id="19" dur="1000" fill="hold"/>
                                        <p:tgtEl>
                                          <p:spTgt spid="40"/>
                                        </p:tgtEl>
                                        <p:attrNameLst>
                                          <p:attrName>ppt_y</p:attrName>
                                        </p:attrNameLst>
                                      </p:cBhvr>
                                      <p:tavLst>
                                        <p:tav tm="0">
                                          <p:val>
                                            <p:strVal val="#ppt_y+.1"/>
                                          </p:val>
                                        </p:tav>
                                        <p:tav tm="100000">
                                          <p:val>
                                            <p:strVal val="#ppt_y"/>
                                          </p:val>
                                        </p:tav>
                                      </p:tavLst>
                                    </p:anim>
                                  </p:childTnLst>
                                </p:cTn>
                              </p:par>
                              <p:par>
                                <p:cTn id="20" presetID="42" presetClass="entr" presetSubtype="0" fill="hold" nodeType="withEffect">
                                  <p:stCondLst>
                                    <p:cond delay="0"/>
                                  </p:stCondLst>
                                  <p:childTnLst>
                                    <p:set>
                                      <p:cBhvr>
                                        <p:cTn id="21" dur="1" fill="hold">
                                          <p:stCondLst>
                                            <p:cond delay="0"/>
                                          </p:stCondLst>
                                        </p:cTn>
                                        <p:tgtEl>
                                          <p:spTgt spid="3"/>
                                        </p:tgtEl>
                                        <p:attrNameLst>
                                          <p:attrName>style.visibility</p:attrName>
                                        </p:attrNameLst>
                                      </p:cBhvr>
                                      <p:to>
                                        <p:strVal val="visible"/>
                                      </p:to>
                                    </p:set>
                                    <p:animEffect transition="in" filter="fade">
                                      <p:cBhvr>
                                        <p:cTn id="22" dur="1000"/>
                                        <p:tgtEl>
                                          <p:spTgt spid="3"/>
                                        </p:tgtEl>
                                      </p:cBhvr>
                                    </p:animEffect>
                                    <p:anim calcmode="lin" valueType="num">
                                      <p:cBhvr>
                                        <p:cTn id="23" dur="1000" fill="hold"/>
                                        <p:tgtEl>
                                          <p:spTgt spid="3"/>
                                        </p:tgtEl>
                                        <p:attrNameLst>
                                          <p:attrName>ppt_x</p:attrName>
                                        </p:attrNameLst>
                                      </p:cBhvr>
                                      <p:tavLst>
                                        <p:tav tm="0">
                                          <p:val>
                                            <p:strVal val="#ppt_x"/>
                                          </p:val>
                                        </p:tav>
                                        <p:tav tm="100000">
                                          <p:val>
                                            <p:strVal val="#ppt_x"/>
                                          </p:val>
                                        </p:tav>
                                      </p:tavLst>
                                    </p:anim>
                                    <p:anim calcmode="lin" valueType="num">
                                      <p:cBhvr>
                                        <p:cTn id="24" dur="1000" fill="hold"/>
                                        <p:tgtEl>
                                          <p:spTgt spid="3"/>
                                        </p:tgtEl>
                                        <p:attrNameLst>
                                          <p:attrName>ppt_y</p:attrName>
                                        </p:attrNameLst>
                                      </p:cBhvr>
                                      <p:tavLst>
                                        <p:tav tm="0">
                                          <p:val>
                                            <p:strVal val="#ppt_y+.1"/>
                                          </p:val>
                                        </p:tav>
                                        <p:tav tm="100000">
                                          <p:val>
                                            <p:strVal val="#ppt_y"/>
                                          </p:val>
                                        </p:tav>
                                      </p:tavLst>
                                    </p:anim>
                                  </p:childTnLst>
                                </p:cTn>
                              </p:par>
                            </p:childTnLst>
                          </p:cTn>
                        </p:par>
                        <p:par>
                          <p:cTn id="25" fill="hold">
                            <p:stCondLst>
                              <p:cond delay="2000"/>
                            </p:stCondLst>
                            <p:childTnLst>
                              <p:par>
                                <p:cTn id="26" presetID="2" presetClass="entr" presetSubtype="8" fill="hold" nodeType="afterEffect">
                                  <p:stCondLst>
                                    <p:cond delay="0"/>
                                  </p:stCondLst>
                                  <p:childTnLst>
                                    <p:set>
                                      <p:cBhvr>
                                        <p:cTn id="27" dur="1" fill="hold">
                                          <p:stCondLst>
                                            <p:cond delay="0"/>
                                          </p:stCondLst>
                                        </p:cTn>
                                        <p:tgtEl>
                                          <p:spTgt spid="41"/>
                                        </p:tgtEl>
                                        <p:attrNameLst>
                                          <p:attrName>style.visibility</p:attrName>
                                        </p:attrNameLst>
                                      </p:cBhvr>
                                      <p:to>
                                        <p:strVal val="visible"/>
                                      </p:to>
                                    </p:set>
                                    <p:anim calcmode="lin" valueType="num">
                                      <p:cBhvr additive="base">
                                        <p:cTn id="28" dur="500" fill="hold"/>
                                        <p:tgtEl>
                                          <p:spTgt spid="41"/>
                                        </p:tgtEl>
                                        <p:attrNameLst>
                                          <p:attrName>ppt_x</p:attrName>
                                        </p:attrNameLst>
                                      </p:cBhvr>
                                      <p:tavLst>
                                        <p:tav tm="0">
                                          <p:val>
                                            <p:strVal val="0-#ppt_w/2"/>
                                          </p:val>
                                        </p:tav>
                                        <p:tav tm="100000">
                                          <p:val>
                                            <p:strVal val="#ppt_x"/>
                                          </p:val>
                                        </p:tav>
                                      </p:tavLst>
                                    </p:anim>
                                    <p:anim calcmode="lin" valueType="num">
                                      <p:cBhvr additive="base">
                                        <p:cTn id="29" dur="500" fill="hold"/>
                                        <p:tgtEl>
                                          <p:spTgt spid="41"/>
                                        </p:tgtEl>
                                        <p:attrNameLst>
                                          <p:attrName>ppt_y</p:attrName>
                                        </p:attrNameLst>
                                      </p:cBhvr>
                                      <p:tavLst>
                                        <p:tav tm="0">
                                          <p:val>
                                            <p:strVal val="#ppt_y"/>
                                          </p:val>
                                        </p:tav>
                                        <p:tav tm="100000">
                                          <p:val>
                                            <p:strVal val="#ppt_y"/>
                                          </p:val>
                                        </p:tav>
                                      </p:tavLst>
                                    </p:anim>
                                  </p:childTnLst>
                                </p:cTn>
                              </p:par>
                              <p:par>
                                <p:cTn id="30" presetID="2" presetClass="entr" presetSubtype="2" fill="hold" nodeType="withEffect">
                                  <p:stCondLst>
                                    <p:cond delay="0"/>
                                  </p:stCondLst>
                                  <p:childTnLst>
                                    <p:set>
                                      <p:cBhvr>
                                        <p:cTn id="31" dur="1" fill="hold">
                                          <p:stCondLst>
                                            <p:cond delay="0"/>
                                          </p:stCondLst>
                                        </p:cTn>
                                        <p:tgtEl>
                                          <p:spTgt spid="37"/>
                                        </p:tgtEl>
                                        <p:attrNameLst>
                                          <p:attrName>style.visibility</p:attrName>
                                        </p:attrNameLst>
                                      </p:cBhvr>
                                      <p:to>
                                        <p:strVal val="visible"/>
                                      </p:to>
                                    </p:set>
                                    <p:anim calcmode="lin" valueType="num">
                                      <p:cBhvr additive="base">
                                        <p:cTn id="32" dur="500" fill="hold"/>
                                        <p:tgtEl>
                                          <p:spTgt spid="37"/>
                                        </p:tgtEl>
                                        <p:attrNameLst>
                                          <p:attrName>ppt_x</p:attrName>
                                        </p:attrNameLst>
                                      </p:cBhvr>
                                      <p:tavLst>
                                        <p:tav tm="0">
                                          <p:val>
                                            <p:strVal val="1+#ppt_w/2"/>
                                          </p:val>
                                        </p:tav>
                                        <p:tav tm="100000">
                                          <p:val>
                                            <p:strVal val="#ppt_x"/>
                                          </p:val>
                                        </p:tav>
                                      </p:tavLst>
                                    </p:anim>
                                    <p:anim calcmode="lin" valueType="num">
                                      <p:cBhvr additive="base">
                                        <p:cTn id="33" dur="500" fill="hold"/>
                                        <p:tgtEl>
                                          <p:spTgt spid="37"/>
                                        </p:tgtEl>
                                        <p:attrNameLst>
                                          <p:attrName>ppt_y</p:attrName>
                                        </p:attrNameLst>
                                      </p:cBhvr>
                                      <p:tavLst>
                                        <p:tav tm="0">
                                          <p:val>
                                            <p:strVal val="#ppt_y"/>
                                          </p:val>
                                        </p:tav>
                                        <p:tav tm="100000">
                                          <p:val>
                                            <p:strVal val="#ppt_y"/>
                                          </p:val>
                                        </p:tav>
                                      </p:tavLst>
                                    </p:anim>
                                  </p:childTnLst>
                                </p:cTn>
                              </p:par>
                            </p:childTnLst>
                          </p:cTn>
                        </p:par>
                        <p:par>
                          <p:cTn id="34" fill="hold">
                            <p:stCondLst>
                              <p:cond delay="2500"/>
                            </p:stCondLst>
                            <p:childTnLst>
                              <p:par>
                                <p:cTn id="35" presetID="14" presetClass="entr" presetSubtype="10" fill="hold" nodeType="afterEffect">
                                  <p:stCondLst>
                                    <p:cond delay="0"/>
                                  </p:stCondLst>
                                  <p:childTnLst>
                                    <p:set>
                                      <p:cBhvr>
                                        <p:cTn id="36" dur="1" fill="hold">
                                          <p:stCondLst>
                                            <p:cond delay="0"/>
                                          </p:stCondLst>
                                        </p:cTn>
                                        <p:tgtEl>
                                          <p:spTgt spid="44"/>
                                        </p:tgtEl>
                                        <p:attrNameLst>
                                          <p:attrName>style.visibility</p:attrName>
                                        </p:attrNameLst>
                                      </p:cBhvr>
                                      <p:to>
                                        <p:strVal val="visible"/>
                                      </p:to>
                                    </p:set>
                                    <p:animEffect transition="in" filter="randombar(horizontal)">
                                      <p:cBhvr>
                                        <p:cTn id="37" dur="500"/>
                                        <p:tgtEl>
                                          <p:spTgt spid="4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组合 8"/>
          <p:cNvGrpSpPr/>
          <p:nvPr/>
        </p:nvGrpSpPr>
        <p:grpSpPr>
          <a:xfrm>
            <a:off x="1" y="0"/>
            <a:ext cx="2095501" cy="1504951"/>
            <a:chOff x="1" y="0"/>
            <a:chExt cx="2095501" cy="1504951"/>
          </a:xfrm>
        </p:grpSpPr>
        <p:pic>
          <p:nvPicPr>
            <p:cNvPr id="10" name="图片 9"/>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11" name="图片 10"/>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12" name="组合 11"/>
          <p:cNvGrpSpPr/>
          <p:nvPr/>
        </p:nvGrpSpPr>
        <p:grpSpPr>
          <a:xfrm>
            <a:off x="1934256" y="527597"/>
            <a:ext cx="6057900" cy="666561"/>
            <a:chOff x="1524000" y="464431"/>
            <a:chExt cx="6057900" cy="666561"/>
          </a:xfrm>
        </p:grpSpPr>
        <p:sp>
          <p:nvSpPr>
            <p:cNvPr id="13" name="文本框 12"/>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4" name="文本框 13"/>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pic>
        <p:nvPicPr>
          <p:cNvPr id="21" name="图片占位符 20"/>
          <p:cNvPicPr>
            <a:picLocks noGrp="1" noChangeAspect="1"/>
          </p:cNvPicPr>
          <p:nvPr>
            <p:ph type="pic" sz="quarter" idx="10"/>
          </p:nvPr>
        </p:nvPicPr>
        <p:blipFill>
          <a:blip r:embed="rId3" cstate="print">
            <a:extLst>
              <a:ext uri="{28A0092B-C50C-407E-A947-70E740481C1C}">
                <a14:useLocalDpi xmlns:a14="http://schemas.microsoft.com/office/drawing/2010/main" val="0"/>
              </a:ext>
            </a:extLst>
          </a:blip>
          <a:srcRect l="9477" r="9477"/>
          <a:stretch>
            <a:fillRect/>
          </a:stretch>
        </p:blipFill>
        <p:spPr/>
      </p:pic>
      <p:pic>
        <p:nvPicPr>
          <p:cNvPr id="22" name="图片占位符 21"/>
          <p:cNvPicPr>
            <a:picLocks noGrp="1" noChangeAspect="1"/>
          </p:cNvPicPr>
          <p:nvPr>
            <p:ph type="pic" sz="quarter" idx="11"/>
          </p:nvPr>
        </p:nvPicPr>
        <p:blipFill>
          <a:blip r:embed="rId4">
            <a:extLst>
              <a:ext uri="{28A0092B-C50C-407E-A947-70E740481C1C}">
                <a14:useLocalDpi xmlns:a14="http://schemas.microsoft.com/office/drawing/2010/main" val="0"/>
              </a:ext>
            </a:extLst>
          </a:blip>
          <a:srcRect l="9485" r="9485"/>
          <a:stretch>
            <a:fillRect/>
          </a:stretch>
        </p:blipFill>
        <p:spPr/>
      </p:pic>
      <p:pic>
        <p:nvPicPr>
          <p:cNvPr id="23" name="图片占位符 22"/>
          <p:cNvPicPr>
            <a:picLocks noGrp="1" noChangeAspect="1"/>
          </p:cNvPicPr>
          <p:nvPr>
            <p:ph type="pic" sz="quarter" idx="12"/>
          </p:nvPr>
        </p:nvPicPr>
        <p:blipFill>
          <a:blip r:embed="rId5" cstate="print">
            <a:extLst>
              <a:ext uri="{28A0092B-C50C-407E-A947-70E740481C1C}">
                <a14:useLocalDpi xmlns:a14="http://schemas.microsoft.com/office/drawing/2010/main" val="0"/>
              </a:ext>
            </a:extLst>
          </a:blip>
          <a:srcRect l="4435" r="4435"/>
          <a:stretch>
            <a:fillRect/>
          </a:stretch>
        </p:blipFill>
        <p:spPr/>
      </p:pic>
      <p:grpSp>
        <p:nvGrpSpPr>
          <p:cNvPr id="27" name="组合 26"/>
          <p:cNvGrpSpPr/>
          <p:nvPr/>
        </p:nvGrpSpPr>
        <p:grpSpPr>
          <a:xfrm>
            <a:off x="1132133" y="1790361"/>
            <a:ext cx="2472761" cy="2000068"/>
            <a:chOff x="1132133" y="1790361"/>
            <a:chExt cx="2472761" cy="2000068"/>
          </a:xfrm>
        </p:grpSpPr>
        <p:sp>
          <p:nvSpPr>
            <p:cNvPr id="4" name="Rectangle 6"/>
            <p:cNvSpPr/>
            <p:nvPr/>
          </p:nvSpPr>
          <p:spPr>
            <a:xfrm>
              <a:off x="1132133" y="1790361"/>
              <a:ext cx="2430428" cy="2000068"/>
            </a:xfrm>
            <a:prstGeom prst="rect">
              <a:avLst/>
            </a:prstGeom>
            <a:solidFill>
              <a:schemeClr val="accent2">
                <a:lumMod val="50000"/>
              </a:schemeClr>
            </a:solidFill>
            <a:ln w="12700" cap="flat" cmpd="sng" algn="ctr">
              <a:noFill/>
              <a:prstDash val="solid"/>
              <a:miter lim="800000"/>
            </a:ln>
            <a:effectLst/>
            <a:extLst>
              <a:ext uri="{91240B29-F687-4F45-9708-019B960494DF}">
                <a14:hiddenLine xmlns:a14="http://schemas.microsoft.com/office/drawing/2010/main" w="12700">
                  <a:solidFill>
                    <a:schemeClr val="accent1">
                      <a:shade val="50000"/>
                    </a:schemeClr>
                  </a:solidFill>
                  <a:prstDash val="solid"/>
                  <a:miter lim="800000"/>
                  <a:headEnd/>
                  <a:tailEnd/>
                </a14:hiddenLine>
              </a:ex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9" name="矩形 18"/>
            <p:cNvSpPr/>
            <p:nvPr/>
          </p:nvSpPr>
          <p:spPr>
            <a:xfrm>
              <a:off x="1362920" y="2523877"/>
              <a:ext cx="2008930" cy="867930"/>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20" name="矩形 19"/>
            <p:cNvSpPr/>
            <p:nvPr/>
          </p:nvSpPr>
          <p:spPr>
            <a:xfrm>
              <a:off x="1362920" y="2171253"/>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28" name="组合 27"/>
          <p:cNvGrpSpPr/>
          <p:nvPr/>
        </p:nvGrpSpPr>
        <p:grpSpPr>
          <a:xfrm>
            <a:off x="8629459" y="3842514"/>
            <a:ext cx="2430428" cy="2000068"/>
            <a:chOff x="8629459" y="3842514"/>
            <a:chExt cx="2430428" cy="2000068"/>
          </a:xfrm>
        </p:grpSpPr>
        <p:sp>
          <p:nvSpPr>
            <p:cNvPr id="6" name="Rectangle 8"/>
            <p:cNvSpPr/>
            <p:nvPr/>
          </p:nvSpPr>
          <p:spPr>
            <a:xfrm>
              <a:off x="8629459" y="3842514"/>
              <a:ext cx="2430428" cy="2000068"/>
            </a:xfrm>
            <a:prstGeom prst="rect">
              <a:avLst/>
            </a:prstGeom>
            <a:solidFill>
              <a:schemeClr val="accent2">
                <a:lumMod val="50000"/>
              </a:schemeClr>
            </a:solidFill>
            <a:ln w="12700" cap="flat" cmpd="sng" algn="ctr">
              <a:noFill/>
              <a:prstDash val="solid"/>
              <a:miter lim="800000"/>
            </a:ln>
            <a:effectLst/>
            <a:extLst>
              <a:ext uri="{91240B29-F687-4F45-9708-019B960494DF}">
                <a14:hiddenLine xmlns:a14="http://schemas.microsoft.com/office/drawing/2010/main" w="12700">
                  <a:solidFill>
                    <a:schemeClr val="accent1">
                      <a:shade val="50000"/>
                    </a:schemeClr>
                  </a:solidFill>
                  <a:prstDash val="solid"/>
                  <a:miter lim="800000"/>
                  <a:headEnd/>
                  <a:tailEnd/>
                </a14:hiddenLine>
              </a:ex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nvGrpSpPr>
            <p:cNvPr id="24" name="组合 23"/>
            <p:cNvGrpSpPr/>
            <p:nvPr/>
          </p:nvGrpSpPr>
          <p:grpSpPr>
            <a:xfrm>
              <a:off x="8857036" y="4232269"/>
              <a:ext cx="2008930" cy="1220554"/>
              <a:chOff x="874713" y="3325188"/>
              <a:chExt cx="2008930" cy="1220554"/>
            </a:xfrm>
          </p:grpSpPr>
          <p:sp>
            <p:nvSpPr>
              <p:cNvPr id="25" name="矩形 24"/>
              <p:cNvSpPr/>
              <p:nvPr/>
            </p:nvSpPr>
            <p:spPr>
              <a:xfrm>
                <a:off x="874713" y="3677812"/>
                <a:ext cx="2008930" cy="867930"/>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26" name="矩形 25"/>
              <p:cNvSpPr/>
              <p:nvPr/>
            </p:nvSpPr>
            <p:spPr>
              <a:xfrm>
                <a:off x="874713" y="3325188"/>
                <a:ext cx="1934789" cy="424732"/>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additive="base">
                                        <p:cTn id="7" dur="500" fill="hold"/>
                                        <p:tgtEl>
                                          <p:spTgt spid="9"/>
                                        </p:tgtEl>
                                        <p:attrNameLst>
                                          <p:attrName>ppt_x</p:attrName>
                                        </p:attrNameLst>
                                      </p:cBhvr>
                                      <p:tavLst>
                                        <p:tav tm="0">
                                          <p:val>
                                            <p:strVal val="0-#ppt_w/2"/>
                                          </p:val>
                                        </p:tav>
                                        <p:tav tm="100000">
                                          <p:val>
                                            <p:strVal val="#ppt_x"/>
                                          </p:val>
                                        </p:tav>
                                      </p:tavLst>
                                    </p:anim>
                                    <p:anim calcmode="lin" valueType="num">
                                      <p:cBhvr additive="base">
                                        <p:cTn id="8" dur="500" fill="hold"/>
                                        <p:tgtEl>
                                          <p:spTgt spid="9"/>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12"/>
                                        </p:tgtEl>
                                        <p:attrNameLst>
                                          <p:attrName>style.visibility</p:attrName>
                                        </p:attrNameLst>
                                      </p:cBhvr>
                                      <p:to>
                                        <p:strVal val="visible"/>
                                      </p:to>
                                    </p:set>
                                    <p:anim calcmode="lin" valueType="num">
                                      <p:cBhvr additive="base">
                                        <p:cTn id="12" dur="500"/>
                                        <p:tgtEl>
                                          <p:spTgt spid="12"/>
                                        </p:tgtEl>
                                        <p:attrNameLst>
                                          <p:attrName>ppt_x</p:attrName>
                                        </p:attrNameLst>
                                      </p:cBhvr>
                                      <p:tavLst>
                                        <p:tav tm="0">
                                          <p:val>
                                            <p:strVal val="#ppt_x-#ppt_w*1.125000"/>
                                          </p:val>
                                        </p:tav>
                                        <p:tav tm="100000">
                                          <p:val>
                                            <p:strVal val="#ppt_x"/>
                                          </p:val>
                                        </p:tav>
                                      </p:tavLst>
                                    </p:anim>
                                    <p:animEffect transition="in" filter="wipe(right)">
                                      <p:cBhvr>
                                        <p:cTn id="13" dur="500"/>
                                        <p:tgtEl>
                                          <p:spTgt spid="12"/>
                                        </p:tgtEl>
                                      </p:cBhvr>
                                    </p:animEffect>
                                  </p:childTnLst>
                                </p:cTn>
                              </p:par>
                            </p:childTnLst>
                          </p:cTn>
                        </p:par>
                        <p:par>
                          <p:cTn id="14" fill="hold">
                            <p:stCondLst>
                              <p:cond delay="1000"/>
                            </p:stCondLst>
                            <p:childTnLst>
                              <p:par>
                                <p:cTn id="15" presetID="53" presetClass="entr" presetSubtype="16" fill="hold" nodeType="afterEffect">
                                  <p:stCondLst>
                                    <p:cond delay="0"/>
                                  </p:stCondLst>
                                  <p:childTnLst>
                                    <p:set>
                                      <p:cBhvr>
                                        <p:cTn id="16" dur="1" fill="hold">
                                          <p:stCondLst>
                                            <p:cond delay="0"/>
                                          </p:stCondLst>
                                        </p:cTn>
                                        <p:tgtEl>
                                          <p:spTgt spid="27"/>
                                        </p:tgtEl>
                                        <p:attrNameLst>
                                          <p:attrName>style.visibility</p:attrName>
                                        </p:attrNameLst>
                                      </p:cBhvr>
                                      <p:to>
                                        <p:strVal val="visible"/>
                                      </p:to>
                                    </p:set>
                                    <p:anim calcmode="lin" valueType="num">
                                      <p:cBhvr>
                                        <p:cTn id="17" dur="500" fill="hold"/>
                                        <p:tgtEl>
                                          <p:spTgt spid="27"/>
                                        </p:tgtEl>
                                        <p:attrNameLst>
                                          <p:attrName>ppt_w</p:attrName>
                                        </p:attrNameLst>
                                      </p:cBhvr>
                                      <p:tavLst>
                                        <p:tav tm="0">
                                          <p:val>
                                            <p:fltVal val="0"/>
                                          </p:val>
                                        </p:tav>
                                        <p:tav tm="100000">
                                          <p:val>
                                            <p:strVal val="#ppt_w"/>
                                          </p:val>
                                        </p:tav>
                                      </p:tavLst>
                                    </p:anim>
                                    <p:anim calcmode="lin" valueType="num">
                                      <p:cBhvr>
                                        <p:cTn id="18" dur="500" fill="hold"/>
                                        <p:tgtEl>
                                          <p:spTgt spid="27"/>
                                        </p:tgtEl>
                                        <p:attrNameLst>
                                          <p:attrName>ppt_h</p:attrName>
                                        </p:attrNameLst>
                                      </p:cBhvr>
                                      <p:tavLst>
                                        <p:tav tm="0">
                                          <p:val>
                                            <p:fltVal val="0"/>
                                          </p:val>
                                        </p:tav>
                                        <p:tav tm="100000">
                                          <p:val>
                                            <p:strVal val="#ppt_h"/>
                                          </p:val>
                                        </p:tav>
                                      </p:tavLst>
                                    </p:anim>
                                    <p:animEffect transition="in" filter="fade">
                                      <p:cBhvr>
                                        <p:cTn id="19" dur="500"/>
                                        <p:tgtEl>
                                          <p:spTgt spid="27"/>
                                        </p:tgtEl>
                                      </p:cBhvr>
                                    </p:animEffect>
                                  </p:childTnLst>
                                </p:cTn>
                              </p:par>
                              <p:par>
                                <p:cTn id="20" presetID="53" presetClass="entr" presetSubtype="16" fill="hold" nodeType="withEffect">
                                  <p:stCondLst>
                                    <p:cond delay="0"/>
                                  </p:stCondLst>
                                  <p:childTnLst>
                                    <p:set>
                                      <p:cBhvr>
                                        <p:cTn id="21" dur="1" fill="hold">
                                          <p:stCondLst>
                                            <p:cond delay="0"/>
                                          </p:stCondLst>
                                        </p:cTn>
                                        <p:tgtEl>
                                          <p:spTgt spid="21"/>
                                        </p:tgtEl>
                                        <p:attrNameLst>
                                          <p:attrName>style.visibility</p:attrName>
                                        </p:attrNameLst>
                                      </p:cBhvr>
                                      <p:to>
                                        <p:strVal val="visible"/>
                                      </p:to>
                                    </p:set>
                                    <p:anim calcmode="lin" valueType="num">
                                      <p:cBhvr>
                                        <p:cTn id="22" dur="500" fill="hold"/>
                                        <p:tgtEl>
                                          <p:spTgt spid="21"/>
                                        </p:tgtEl>
                                        <p:attrNameLst>
                                          <p:attrName>ppt_w</p:attrName>
                                        </p:attrNameLst>
                                      </p:cBhvr>
                                      <p:tavLst>
                                        <p:tav tm="0">
                                          <p:val>
                                            <p:fltVal val="0"/>
                                          </p:val>
                                        </p:tav>
                                        <p:tav tm="100000">
                                          <p:val>
                                            <p:strVal val="#ppt_w"/>
                                          </p:val>
                                        </p:tav>
                                      </p:tavLst>
                                    </p:anim>
                                    <p:anim calcmode="lin" valueType="num">
                                      <p:cBhvr>
                                        <p:cTn id="23" dur="500" fill="hold"/>
                                        <p:tgtEl>
                                          <p:spTgt spid="21"/>
                                        </p:tgtEl>
                                        <p:attrNameLst>
                                          <p:attrName>ppt_h</p:attrName>
                                        </p:attrNameLst>
                                      </p:cBhvr>
                                      <p:tavLst>
                                        <p:tav tm="0">
                                          <p:val>
                                            <p:fltVal val="0"/>
                                          </p:val>
                                        </p:tav>
                                        <p:tav tm="100000">
                                          <p:val>
                                            <p:strVal val="#ppt_h"/>
                                          </p:val>
                                        </p:tav>
                                      </p:tavLst>
                                    </p:anim>
                                    <p:animEffect transition="in" filter="fade">
                                      <p:cBhvr>
                                        <p:cTn id="24" dur="500"/>
                                        <p:tgtEl>
                                          <p:spTgt spid="21"/>
                                        </p:tgtEl>
                                      </p:cBhvr>
                                    </p:animEffect>
                                  </p:childTnLst>
                                </p:cTn>
                              </p:par>
                              <p:par>
                                <p:cTn id="25" presetID="53" presetClass="entr" presetSubtype="16" fill="hold" nodeType="withEffect">
                                  <p:stCondLst>
                                    <p:cond delay="0"/>
                                  </p:stCondLst>
                                  <p:childTnLst>
                                    <p:set>
                                      <p:cBhvr>
                                        <p:cTn id="26" dur="1" fill="hold">
                                          <p:stCondLst>
                                            <p:cond delay="0"/>
                                          </p:stCondLst>
                                        </p:cTn>
                                        <p:tgtEl>
                                          <p:spTgt spid="23"/>
                                        </p:tgtEl>
                                        <p:attrNameLst>
                                          <p:attrName>style.visibility</p:attrName>
                                        </p:attrNameLst>
                                      </p:cBhvr>
                                      <p:to>
                                        <p:strVal val="visible"/>
                                      </p:to>
                                    </p:set>
                                    <p:anim calcmode="lin" valueType="num">
                                      <p:cBhvr>
                                        <p:cTn id="27" dur="500" fill="hold"/>
                                        <p:tgtEl>
                                          <p:spTgt spid="23"/>
                                        </p:tgtEl>
                                        <p:attrNameLst>
                                          <p:attrName>ppt_w</p:attrName>
                                        </p:attrNameLst>
                                      </p:cBhvr>
                                      <p:tavLst>
                                        <p:tav tm="0">
                                          <p:val>
                                            <p:fltVal val="0"/>
                                          </p:val>
                                        </p:tav>
                                        <p:tav tm="100000">
                                          <p:val>
                                            <p:strVal val="#ppt_w"/>
                                          </p:val>
                                        </p:tav>
                                      </p:tavLst>
                                    </p:anim>
                                    <p:anim calcmode="lin" valueType="num">
                                      <p:cBhvr>
                                        <p:cTn id="28" dur="500" fill="hold"/>
                                        <p:tgtEl>
                                          <p:spTgt spid="23"/>
                                        </p:tgtEl>
                                        <p:attrNameLst>
                                          <p:attrName>ppt_h</p:attrName>
                                        </p:attrNameLst>
                                      </p:cBhvr>
                                      <p:tavLst>
                                        <p:tav tm="0">
                                          <p:val>
                                            <p:fltVal val="0"/>
                                          </p:val>
                                        </p:tav>
                                        <p:tav tm="100000">
                                          <p:val>
                                            <p:strVal val="#ppt_h"/>
                                          </p:val>
                                        </p:tav>
                                      </p:tavLst>
                                    </p:anim>
                                    <p:animEffect transition="in" filter="fade">
                                      <p:cBhvr>
                                        <p:cTn id="29" dur="500"/>
                                        <p:tgtEl>
                                          <p:spTgt spid="23"/>
                                        </p:tgtEl>
                                      </p:cBhvr>
                                    </p:animEffect>
                                  </p:childTnLst>
                                </p:cTn>
                              </p:par>
                              <p:par>
                                <p:cTn id="30" presetID="53" presetClass="entr" presetSubtype="16" fill="hold" nodeType="withEffect">
                                  <p:stCondLst>
                                    <p:cond delay="0"/>
                                  </p:stCondLst>
                                  <p:childTnLst>
                                    <p:set>
                                      <p:cBhvr>
                                        <p:cTn id="31" dur="1" fill="hold">
                                          <p:stCondLst>
                                            <p:cond delay="0"/>
                                          </p:stCondLst>
                                        </p:cTn>
                                        <p:tgtEl>
                                          <p:spTgt spid="28"/>
                                        </p:tgtEl>
                                        <p:attrNameLst>
                                          <p:attrName>style.visibility</p:attrName>
                                        </p:attrNameLst>
                                      </p:cBhvr>
                                      <p:to>
                                        <p:strVal val="visible"/>
                                      </p:to>
                                    </p:set>
                                    <p:anim calcmode="lin" valueType="num">
                                      <p:cBhvr>
                                        <p:cTn id="32" dur="500" fill="hold"/>
                                        <p:tgtEl>
                                          <p:spTgt spid="28"/>
                                        </p:tgtEl>
                                        <p:attrNameLst>
                                          <p:attrName>ppt_w</p:attrName>
                                        </p:attrNameLst>
                                      </p:cBhvr>
                                      <p:tavLst>
                                        <p:tav tm="0">
                                          <p:val>
                                            <p:fltVal val="0"/>
                                          </p:val>
                                        </p:tav>
                                        <p:tav tm="100000">
                                          <p:val>
                                            <p:strVal val="#ppt_w"/>
                                          </p:val>
                                        </p:tav>
                                      </p:tavLst>
                                    </p:anim>
                                    <p:anim calcmode="lin" valueType="num">
                                      <p:cBhvr>
                                        <p:cTn id="33" dur="500" fill="hold"/>
                                        <p:tgtEl>
                                          <p:spTgt spid="28"/>
                                        </p:tgtEl>
                                        <p:attrNameLst>
                                          <p:attrName>ppt_h</p:attrName>
                                        </p:attrNameLst>
                                      </p:cBhvr>
                                      <p:tavLst>
                                        <p:tav tm="0">
                                          <p:val>
                                            <p:fltVal val="0"/>
                                          </p:val>
                                        </p:tav>
                                        <p:tav tm="100000">
                                          <p:val>
                                            <p:strVal val="#ppt_h"/>
                                          </p:val>
                                        </p:tav>
                                      </p:tavLst>
                                    </p:anim>
                                    <p:animEffect transition="in" filter="fade">
                                      <p:cBhvr>
                                        <p:cTn id="34" dur="500"/>
                                        <p:tgtEl>
                                          <p:spTgt spid="28"/>
                                        </p:tgtEl>
                                      </p:cBhvr>
                                    </p:animEffect>
                                  </p:childTnLst>
                                </p:cTn>
                              </p:par>
                            </p:childTnLst>
                          </p:cTn>
                        </p:par>
                        <p:par>
                          <p:cTn id="35" fill="hold">
                            <p:stCondLst>
                              <p:cond delay="1500"/>
                            </p:stCondLst>
                            <p:childTnLst>
                              <p:par>
                                <p:cTn id="36" presetID="14" presetClass="entr" presetSubtype="10" fill="hold" nodeType="afterEffect">
                                  <p:stCondLst>
                                    <p:cond delay="0"/>
                                  </p:stCondLst>
                                  <p:childTnLst>
                                    <p:set>
                                      <p:cBhvr>
                                        <p:cTn id="37" dur="1" fill="hold">
                                          <p:stCondLst>
                                            <p:cond delay="0"/>
                                          </p:stCondLst>
                                        </p:cTn>
                                        <p:tgtEl>
                                          <p:spTgt spid="22"/>
                                        </p:tgtEl>
                                        <p:attrNameLst>
                                          <p:attrName>style.visibility</p:attrName>
                                        </p:attrNameLst>
                                      </p:cBhvr>
                                      <p:to>
                                        <p:strVal val="visible"/>
                                      </p:to>
                                    </p:set>
                                    <p:animEffect transition="in" filter="randombar(horizontal)">
                                      <p:cBhvr>
                                        <p:cTn id="38" dur="500"/>
                                        <p:tgtEl>
                                          <p:spTgt spid="2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0" name="组合 19"/>
          <p:cNvGrpSpPr/>
          <p:nvPr/>
        </p:nvGrpSpPr>
        <p:grpSpPr>
          <a:xfrm>
            <a:off x="1" y="0"/>
            <a:ext cx="2095501" cy="1504951"/>
            <a:chOff x="1" y="0"/>
            <a:chExt cx="2095501" cy="1504951"/>
          </a:xfrm>
        </p:grpSpPr>
        <p:pic>
          <p:nvPicPr>
            <p:cNvPr id="21" name="图片 20"/>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22" name="图片 21"/>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23" name="组合 22"/>
          <p:cNvGrpSpPr/>
          <p:nvPr/>
        </p:nvGrpSpPr>
        <p:grpSpPr>
          <a:xfrm>
            <a:off x="1934256" y="527597"/>
            <a:ext cx="6057900" cy="666561"/>
            <a:chOff x="1524000" y="464431"/>
            <a:chExt cx="6057900" cy="666561"/>
          </a:xfrm>
        </p:grpSpPr>
        <p:sp>
          <p:nvSpPr>
            <p:cNvPr id="24" name="文本框 23"/>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25" name="文本框 24"/>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pic>
        <p:nvPicPr>
          <p:cNvPr id="36" name="图片占位符 35"/>
          <p:cNvPicPr>
            <a:picLocks noGrp="1" noChangeAspect="1"/>
          </p:cNvPicPr>
          <p:nvPr>
            <p:ph type="pic" sz="quarter" idx="11"/>
          </p:nvPr>
        </p:nvPicPr>
        <p:blipFill>
          <a:blip r:embed="rId3" cstate="print">
            <a:extLst>
              <a:ext uri="{28A0092B-C50C-407E-A947-70E740481C1C}">
                <a14:useLocalDpi xmlns:a14="http://schemas.microsoft.com/office/drawing/2010/main" val="0"/>
              </a:ext>
            </a:extLst>
          </a:blip>
          <a:srcRect l="16837" r="16837"/>
          <a:stretch>
            <a:fillRect/>
          </a:stretch>
        </p:blipFill>
        <p:spPr>
          <a:ln w="38100">
            <a:solidFill>
              <a:schemeClr val="accent2">
                <a:lumMod val="50000"/>
              </a:schemeClr>
            </a:solidFill>
          </a:ln>
        </p:spPr>
      </p:pic>
      <p:pic>
        <p:nvPicPr>
          <p:cNvPr id="37" name="图片占位符 36"/>
          <p:cNvPicPr>
            <a:picLocks noGrp="1" noChangeAspect="1"/>
          </p:cNvPicPr>
          <p:nvPr>
            <p:ph type="pic" sz="quarter" idx="12"/>
          </p:nvPr>
        </p:nvPicPr>
        <p:blipFill>
          <a:blip r:embed="rId4" cstate="print">
            <a:extLst>
              <a:ext uri="{28A0092B-C50C-407E-A947-70E740481C1C}">
                <a14:useLocalDpi xmlns:a14="http://schemas.microsoft.com/office/drawing/2010/main" val="0"/>
              </a:ext>
            </a:extLst>
          </a:blip>
          <a:srcRect l="16805" r="16805"/>
          <a:stretch>
            <a:fillRect/>
          </a:stretch>
        </p:blipFill>
        <p:spPr>
          <a:ln w="38100">
            <a:solidFill>
              <a:schemeClr val="accent2">
                <a:lumMod val="50000"/>
              </a:schemeClr>
            </a:solidFill>
          </a:ln>
        </p:spPr>
      </p:pic>
      <p:pic>
        <p:nvPicPr>
          <p:cNvPr id="38" name="图片占位符 37"/>
          <p:cNvPicPr>
            <a:picLocks noGrp="1" noChangeAspect="1"/>
          </p:cNvPicPr>
          <p:nvPr>
            <p:ph type="pic" sz="quarter" idx="13"/>
          </p:nvPr>
        </p:nvPicPr>
        <p:blipFill>
          <a:blip r:embed="rId5" cstate="print">
            <a:extLst>
              <a:ext uri="{28A0092B-C50C-407E-A947-70E740481C1C}">
                <a14:useLocalDpi xmlns:a14="http://schemas.microsoft.com/office/drawing/2010/main" val="0"/>
              </a:ext>
            </a:extLst>
          </a:blip>
          <a:srcRect l="16821" r="16821"/>
          <a:stretch>
            <a:fillRect/>
          </a:stretch>
        </p:blipFill>
        <p:spPr>
          <a:ln w="38100">
            <a:solidFill>
              <a:schemeClr val="accent2">
                <a:lumMod val="50000"/>
              </a:schemeClr>
            </a:solidFill>
          </a:ln>
        </p:spPr>
      </p:pic>
      <p:grpSp>
        <p:nvGrpSpPr>
          <p:cNvPr id="30" name="组合 29"/>
          <p:cNvGrpSpPr/>
          <p:nvPr/>
        </p:nvGrpSpPr>
        <p:grpSpPr>
          <a:xfrm>
            <a:off x="4257445" y="1781496"/>
            <a:ext cx="6574443" cy="1220554"/>
            <a:chOff x="874712" y="3325188"/>
            <a:chExt cx="6574443" cy="1220554"/>
          </a:xfrm>
        </p:grpSpPr>
        <p:sp>
          <p:nvSpPr>
            <p:cNvPr id="31" name="矩形 30"/>
            <p:cNvSpPr/>
            <p:nvPr/>
          </p:nvSpPr>
          <p:spPr>
            <a:xfrm>
              <a:off x="874712" y="3677812"/>
              <a:ext cx="6574443" cy="867930"/>
            </a:xfrm>
            <a:prstGeom prst="rect">
              <a:avLst/>
            </a:prstGeom>
          </p:spPr>
          <p:txBody>
            <a:bodyPr wrap="square">
              <a:spAutoFit/>
              <a:scene3d>
                <a:camera prst="orthographicFront"/>
                <a:lightRig rig="threePt" dir="t"/>
              </a:scene3d>
              <a:sp3d contourW="12700"/>
            </a:bodyPr>
            <a:lstStyle/>
            <a:p>
              <a:pPr lvl="0" algn="just">
                <a:lnSpc>
                  <a:spcPct val="120000"/>
                </a:lnSpc>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a:t>
              </a:r>
              <a:r>
                <a:rPr lang="zh-CN" altLang="en-US" sz="1400" dirty="0">
                  <a:solidFill>
                    <a:schemeClr val="accent1"/>
                  </a:solidFill>
                </a:rPr>
                <a:t>中用户可以在投影仪或者计算机上进行演示更多模版：亮亮图文旗舰店</a:t>
              </a:r>
              <a:r>
                <a:rPr lang="en-US" altLang="zh-CN" sz="1400" dirty="0">
                  <a:solidFill>
                    <a:schemeClr val="accent1"/>
                  </a:solidFill>
                </a:rPr>
                <a:t>https://liangliangtuwen.tmall.com</a:t>
              </a:r>
              <a:endParaRPr lang="zh-CN" altLang="en-US" sz="1400" dirty="0">
                <a:solidFill>
                  <a:schemeClr val="accent1"/>
                </a:solidFill>
              </a:endParaRPr>
            </a:p>
          </p:txBody>
        </p:sp>
        <p:sp>
          <p:nvSpPr>
            <p:cNvPr id="32" name="矩形 31"/>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pic>
        <p:nvPicPr>
          <p:cNvPr id="40" name="图片占位符 39"/>
          <p:cNvPicPr>
            <a:picLocks noGrp="1" noChangeAspect="1"/>
          </p:cNvPicPr>
          <p:nvPr>
            <p:ph type="pic" sz="quarter" idx="10"/>
          </p:nvPr>
        </p:nvPicPr>
        <p:blipFill>
          <a:blip r:embed="rId6">
            <a:extLst>
              <a:ext uri="{28A0092B-C50C-407E-A947-70E740481C1C}">
                <a14:useLocalDpi xmlns:a14="http://schemas.microsoft.com/office/drawing/2010/main" val="0"/>
              </a:ext>
            </a:extLst>
          </a:blip>
          <a:srcRect l="30537" r="30537"/>
          <a:stretch>
            <a:fillRect/>
          </a:stretch>
        </p:blipFill>
        <p:spPr>
          <a:ln w="38100">
            <a:solidFill>
              <a:schemeClr val="accent2">
                <a:lumMod val="50000"/>
              </a:schemeClr>
            </a:solidFill>
          </a:ln>
        </p:spPr>
      </p:pic>
      <p:sp>
        <p:nvSpPr>
          <p:cNvPr id="42" name="矩形 41"/>
          <p:cNvSpPr/>
          <p:nvPr/>
        </p:nvSpPr>
        <p:spPr>
          <a:xfrm>
            <a:off x="4257446" y="4979298"/>
            <a:ext cx="2000480" cy="867930"/>
          </a:xfrm>
          <a:prstGeom prst="rect">
            <a:avLst/>
          </a:prstGeom>
        </p:spPr>
        <p:txBody>
          <a:bodyPr wrap="square">
            <a:spAutoFit/>
            <a:scene3d>
              <a:camera prst="orthographicFront"/>
              <a:lightRig rig="threePt" dir="t"/>
            </a:scene3d>
            <a:sp3d contourW="12700"/>
          </a:bodyPr>
          <a:lstStyle/>
          <a:p>
            <a:pPr lvl="0" algn="ctr">
              <a:lnSpc>
                <a:spcPct val="120000"/>
              </a:lnSpc>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lang="zh-CN" altLang="en-US" sz="1400" dirty="0">
              <a:solidFill>
                <a:schemeClr val="accent1"/>
              </a:solidFill>
            </a:endParaRPr>
          </a:p>
        </p:txBody>
      </p:sp>
      <p:sp>
        <p:nvSpPr>
          <p:cNvPr id="44" name="矩形 43"/>
          <p:cNvSpPr/>
          <p:nvPr/>
        </p:nvSpPr>
        <p:spPr>
          <a:xfrm>
            <a:off x="6614266" y="4979298"/>
            <a:ext cx="2000480" cy="867930"/>
          </a:xfrm>
          <a:prstGeom prst="rect">
            <a:avLst/>
          </a:prstGeom>
        </p:spPr>
        <p:txBody>
          <a:bodyPr wrap="square">
            <a:spAutoFit/>
            <a:scene3d>
              <a:camera prst="orthographicFront"/>
              <a:lightRig rig="threePt" dir="t"/>
            </a:scene3d>
            <a:sp3d contourW="12700"/>
          </a:bodyPr>
          <a:lstStyle/>
          <a:p>
            <a:pPr lvl="0" algn="ctr">
              <a:lnSpc>
                <a:spcPct val="120000"/>
              </a:lnSpc>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lang="zh-CN" altLang="en-US" sz="1400" dirty="0">
              <a:solidFill>
                <a:schemeClr val="accent1"/>
              </a:solidFill>
            </a:endParaRPr>
          </a:p>
        </p:txBody>
      </p:sp>
      <p:sp>
        <p:nvSpPr>
          <p:cNvPr id="45" name="矩形 44"/>
          <p:cNvSpPr/>
          <p:nvPr/>
        </p:nvSpPr>
        <p:spPr>
          <a:xfrm>
            <a:off x="8980799" y="4979298"/>
            <a:ext cx="2000480" cy="867930"/>
          </a:xfrm>
          <a:prstGeom prst="rect">
            <a:avLst/>
          </a:prstGeom>
        </p:spPr>
        <p:txBody>
          <a:bodyPr wrap="square">
            <a:spAutoFit/>
            <a:scene3d>
              <a:camera prst="orthographicFront"/>
              <a:lightRig rig="threePt" dir="t"/>
            </a:scene3d>
            <a:sp3d contourW="12700"/>
          </a:bodyPr>
          <a:lstStyle/>
          <a:p>
            <a:pPr lvl="0" algn="ctr">
              <a:lnSpc>
                <a:spcPct val="120000"/>
              </a:lnSpc>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lang="zh-CN" altLang="en-US" sz="1400" dirty="0">
              <a:solidFill>
                <a:schemeClr val="accent1"/>
              </a:solidFill>
            </a:endParaRPr>
          </a:p>
        </p:txBody>
      </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20"/>
                                        </p:tgtEl>
                                        <p:attrNameLst>
                                          <p:attrName>style.visibility</p:attrName>
                                        </p:attrNameLst>
                                      </p:cBhvr>
                                      <p:to>
                                        <p:strVal val="visible"/>
                                      </p:to>
                                    </p:set>
                                    <p:anim calcmode="lin" valueType="num">
                                      <p:cBhvr additive="base">
                                        <p:cTn id="7" dur="500" fill="hold"/>
                                        <p:tgtEl>
                                          <p:spTgt spid="20"/>
                                        </p:tgtEl>
                                        <p:attrNameLst>
                                          <p:attrName>ppt_x</p:attrName>
                                        </p:attrNameLst>
                                      </p:cBhvr>
                                      <p:tavLst>
                                        <p:tav tm="0">
                                          <p:val>
                                            <p:strVal val="0-#ppt_w/2"/>
                                          </p:val>
                                        </p:tav>
                                        <p:tav tm="100000">
                                          <p:val>
                                            <p:strVal val="#ppt_x"/>
                                          </p:val>
                                        </p:tav>
                                      </p:tavLst>
                                    </p:anim>
                                    <p:anim calcmode="lin" valueType="num">
                                      <p:cBhvr additive="base">
                                        <p:cTn id="8" dur="500" fill="hold"/>
                                        <p:tgtEl>
                                          <p:spTgt spid="20"/>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23"/>
                                        </p:tgtEl>
                                        <p:attrNameLst>
                                          <p:attrName>style.visibility</p:attrName>
                                        </p:attrNameLst>
                                      </p:cBhvr>
                                      <p:to>
                                        <p:strVal val="visible"/>
                                      </p:to>
                                    </p:set>
                                    <p:anim calcmode="lin" valueType="num">
                                      <p:cBhvr additive="base">
                                        <p:cTn id="12" dur="500"/>
                                        <p:tgtEl>
                                          <p:spTgt spid="23"/>
                                        </p:tgtEl>
                                        <p:attrNameLst>
                                          <p:attrName>ppt_x</p:attrName>
                                        </p:attrNameLst>
                                      </p:cBhvr>
                                      <p:tavLst>
                                        <p:tav tm="0">
                                          <p:val>
                                            <p:strVal val="#ppt_x-#ppt_w*1.125000"/>
                                          </p:val>
                                        </p:tav>
                                        <p:tav tm="100000">
                                          <p:val>
                                            <p:strVal val="#ppt_x"/>
                                          </p:val>
                                        </p:tav>
                                      </p:tavLst>
                                    </p:anim>
                                    <p:animEffect transition="in" filter="wipe(right)">
                                      <p:cBhvr>
                                        <p:cTn id="13" dur="50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7" name="Freeform: Shape 6"/>
          <p:cNvSpPr/>
          <p:nvPr/>
        </p:nvSpPr>
        <p:spPr bwMode="auto">
          <a:xfrm>
            <a:off x="1720667" y="1992798"/>
            <a:ext cx="3632076" cy="3573299"/>
          </a:xfrm>
          <a:custGeom>
            <a:avLst/>
            <a:gdLst>
              <a:gd name="T0" fmla="*/ 1672 w 1672"/>
              <a:gd name="T1" fmla="*/ 822 h 1644"/>
              <a:gd name="T2" fmla="*/ 1606 w 1672"/>
              <a:gd name="T3" fmla="*/ 1072 h 1644"/>
              <a:gd name="T4" fmla="*/ 1513 w 1672"/>
              <a:gd name="T5" fmla="*/ 1314 h 1644"/>
              <a:gd name="T6" fmla="*/ 1312 w 1672"/>
              <a:gd name="T7" fmla="*/ 1477 h 1644"/>
              <a:gd name="T8" fmla="*/ 1095 w 1672"/>
              <a:gd name="T9" fmla="*/ 1618 h 1644"/>
              <a:gd name="T10" fmla="*/ 836 w 1672"/>
              <a:gd name="T11" fmla="*/ 1632 h 1644"/>
              <a:gd name="T12" fmla="*/ 577 w 1672"/>
              <a:gd name="T13" fmla="*/ 1618 h 1644"/>
              <a:gd name="T14" fmla="*/ 360 w 1672"/>
              <a:gd name="T15" fmla="*/ 1477 h 1644"/>
              <a:gd name="T16" fmla="*/ 159 w 1672"/>
              <a:gd name="T17" fmla="*/ 1314 h 1644"/>
              <a:gd name="T18" fmla="*/ 66 w 1672"/>
              <a:gd name="T19" fmla="*/ 1072 h 1644"/>
              <a:gd name="T20" fmla="*/ 0 w 1672"/>
              <a:gd name="T21" fmla="*/ 822 h 1644"/>
              <a:gd name="T22" fmla="*/ 66 w 1672"/>
              <a:gd name="T23" fmla="*/ 572 h 1644"/>
              <a:gd name="T24" fmla="*/ 159 w 1672"/>
              <a:gd name="T25" fmla="*/ 330 h 1644"/>
              <a:gd name="T26" fmla="*/ 360 w 1672"/>
              <a:gd name="T27" fmla="*/ 167 h 1644"/>
              <a:gd name="T28" fmla="*/ 577 w 1672"/>
              <a:gd name="T29" fmla="*/ 26 h 1644"/>
              <a:gd name="T30" fmla="*/ 836 w 1672"/>
              <a:gd name="T31" fmla="*/ 12 h 1644"/>
              <a:gd name="T32" fmla="*/ 1095 w 1672"/>
              <a:gd name="T33" fmla="*/ 26 h 1644"/>
              <a:gd name="T34" fmla="*/ 1312 w 1672"/>
              <a:gd name="T35" fmla="*/ 167 h 1644"/>
              <a:gd name="T36" fmla="*/ 1513 w 1672"/>
              <a:gd name="T37" fmla="*/ 330 h 1644"/>
              <a:gd name="T38" fmla="*/ 1606 w 1672"/>
              <a:gd name="T39" fmla="*/ 572 h 1644"/>
              <a:gd name="T40" fmla="*/ 1672 w 1672"/>
              <a:gd name="T41" fmla="*/ 822 h 16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1672" h="1644">
                <a:moveTo>
                  <a:pt x="1672" y="822"/>
                </a:moveTo>
                <a:cubicBezTo>
                  <a:pt x="1672" y="911"/>
                  <a:pt x="1632" y="992"/>
                  <a:pt x="1606" y="1072"/>
                </a:cubicBezTo>
                <a:cubicBezTo>
                  <a:pt x="1579" y="1155"/>
                  <a:pt x="1563" y="1245"/>
                  <a:pt x="1513" y="1314"/>
                </a:cubicBezTo>
                <a:cubicBezTo>
                  <a:pt x="1462" y="1384"/>
                  <a:pt x="1382" y="1426"/>
                  <a:pt x="1312" y="1477"/>
                </a:cubicBezTo>
                <a:cubicBezTo>
                  <a:pt x="1243" y="1527"/>
                  <a:pt x="1178" y="1591"/>
                  <a:pt x="1095" y="1618"/>
                </a:cubicBezTo>
                <a:cubicBezTo>
                  <a:pt x="1014" y="1644"/>
                  <a:pt x="925" y="1632"/>
                  <a:pt x="836" y="1632"/>
                </a:cubicBezTo>
                <a:cubicBezTo>
                  <a:pt x="747" y="1632"/>
                  <a:pt x="658" y="1644"/>
                  <a:pt x="577" y="1618"/>
                </a:cubicBezTo>
                <a:cubicBezTo>
                  <a:pt x="494" y="1591"/>
                  <a:pt x="429" y="1527"/>
                  <a:pt x="360" y="1477"/>
                </a:cubicBezTo>
                <a:cubicBezTo>
                  <a:pt x="290" y="1426"/>
                  <a:pt x="210" y="1384"/>
                  <a:pt x="159" y="1314"/>
                </a:cubicBezTo>
                <a:cubicBezTo>
                  <a:pt x="109" y="1245"/>
                  <a:pt x="93" y="1155"/>
                  <a:pt x="66" y="1072"/>
                </a:cubicBezTo>
                <a:cubicBezTo>
                  <a:pt x="40" y="992"/>
                  <a:pt x="0" y="911"/>
                  <a:pt x="0" y="822"/>
                </a:cubicBezTo>
                <a:cubicBezTo>
                  <a:pt x="0" y="733"/>
                  <a:pt x="40" y="652"/>
                  <a:pt x="66" y="572"/>
                </a:cubicBezTo>
                <a:cubicBezTo>
                  <a:pt x="93" y="489"/>
                  <a:pt x="109" y="399"/>
                  <a:pt x="159" y="330"/>
                </a:cubicBezTo>
                <a:cubicBezTo>
                  <a:pt x="210" y="260"/>
                  <a:pt x="290" y="218"/>
                  <a:pt x="360" y="167"/>
                </a:cubicBezTo>
                <a:cubicBezTo>
                  <a:pt x="429" y="116"/>
                  <a:pt x="494" y="53"/>
                  <a:pt x="577" y="26"/>
                </a:cubicBezTo>
                <a:cubicBezTo>
                  <a:pt x="658" y="0"/>
                  <a:pt x="747" y="12"/>
                  <a:pt x="836" y="12"/>
                </a:cubicBezTo>
                <a:cubicBezTo>
                  <a:pt x="925" y="12"/>
                  <a:pt x="1014" y="0"/>
                  <a:pt x="1095" y="26"/>
                </a:cubicBezTo>
                <a:cubicBezTo>
                  <a:pt x="1178" y="53"/>
                  <a:pt x="1243" y="116"/>
                  <a:pt x="1312" y="167"/>
                </a:cubicBezTo>
                <a:cubicBezTo>
                  <a:pt x="1382" y="218"/>
                  <a:pt x="1462" y="260"/>
                  <a:pt x="1513" y="330"/>
                </a:cubicBezTo>
                <a:cubicBezTo>
                  <a:pt x="1563" y="399"/>
                  <a:pt x="1579" y="489"/>
                  <a:pt x="1606" y="572"/>
                </a:cubicBezTo>
                <a:cubicBezTo>
                  <a:pt x="1632" y="652"/>
                  <a:pt x="1672" y="733"/>
                  <a:pt x="1672" y="822"/>
                </a:cubicBezTo>
              </a:path>
            </a:pathLst>
          </a:custGeom>
          <a:solidFill>
            <a:schemeClr val="accent1">
              <a:lumMod val="50000"/>
            </a:schemeClr>
          </a:solidFill>
          <a:ln>
            <a:noFill/>
          </a:ln>
        </p:spPr>
        <p:txBody>
          <a:bodyPr anchor="ctr"/>
          <a:lstStyle/>
          <a:p>
            <a:pPr algn="ctr"/>
          </a:p>
        </p:txBody>
      </p:sp>
      <p:grpSp>
        <p:nvGrpSpPr>
          <p:cNvPr id="83" name="组合 82"/>
          <p:cNvGrpSpPr/>
          <p:nvPr/>
        </p:nvGrpSpPr>
        <p:grpSpPr>
          <a:xfrm>
            <a:off x="5880209" y="3519021"/>
            <a:ext cx="4546580" cy="1815754"/>
            <a:chOff x="5880209" y="3519021"/>
            <a:chExt cx="4546580" cy="1815754"/>
          </a:xfrm>
        </p:grpSpPr>
        <p:sp>
          <p:nvSpPr>
            <p:cNvPr id="5" name="Rectangle 41"/>
            <p:cNvSpPr/>
            <p:nvPr/>
          </p:nvSpPr>
          <p:spPr>
            <a:xfrm>
              <a:off x="6380058" y="3524208"/>
              <a:ext cx="4046731" cy="327884"/>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6" name="Rectangle 43"/>
            <p:cNvSpPr/>
            <p:nvPr/>
          </p:nvSpPr>
          <p:spPr>
            <a:xfrm>
              <a:off x="6380058" y="3524208"/>
              <a:ext cx="2023365" cy="327884"/>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wrap="none" lIns="216000" anchor="ctr" anchorCtr="0">
              <a:normAutofit lnSpcReduction="10000"/>
            </a:bodyPr>
            <a:lstStyle/>
            <a:p>
              <a:r>
                <a:rPr lang="en-US" altLang="zh-CN" sz="1600" b="1" dirty="0">
                  <a:solidFill>
                    <a:schemeClr val="accent1">
                      <a:lumMod val="50000"/>
                    </a:schemeClr>
                  </a:solidFill>
                </a:rPr>
                <a:t>50%</a:t>
              </a:r>
              <a:endParaRPr lang="en-US" altLang="zh-CN" sz="1600" b="1" dirty="0">
                <a:solidFill>
                  <a:schemeClr val="accent1">
                    <a:lumMod val="50000"/>
                  </a:schemeClr>
                </a:solidFill>
              </a:endParaRPr>
            </a:p>
          </p:txBody>
        </p:sp>
        <p:sp>
          <p:nvSpPr>
            <p:cNvPr id="7" name="Rectangle 45"/>
            <p:cNvSpPr/>
            <p:nvPr/>
          </p:nvSpPr>
          <p:spPr>
            <a:xfrm>
              <a:off x="6380058" y="5004119"/>
              <a:ext cx="4046731" cy="327884"/>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8" name="Rectangle 47"/>
            <p:cNvSpPr/>
            <p:nvPr/>
          </p:nvSpPr>
          <p:spPr>
            <a:xfrm>
              <a:off x="6380058" y="5004119"/>
              <a:ext cx="1666300" cy="327884"/>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lIns="216000" anchor="ctr" anchorCtr="0">
              <a:normAutofit lnSpcReduction="10000"/>
            </a:bodyPr>
            <a:lstStyle/>
            <a:p>
              <a:r>
                <a:rPr lang="en-US" altLang="zh-CN" sz="1600" b="1">
                  <a:solidFill>
                    <a:schemeClr val="accent1">
                      <a:lumMod val="50000"/>
                    </a:schemeClr>
                  </a:solidFill>
                </a:rPr>
                <a:t>45%</a:t>
              </a:r>
              <a:endParaRPr lang="en-US" altLang="zh-CN" sz="1600" b="1">
                <a:solidFill>
                  <a:schemeClr val="accent1">
                    <a:lumMod val="50000"/>
                  </a:schemeClr>
                </a:solidFill>
              </a:endParaRPr>
            </a:p>
          </p:txBody>
        </p:sp>
        <p:sp>
          <p:nvSpPr>
            <p:cNvPr id="9" name="Rectangle 49"/>
            <p:cNvSpPr/>
            <p:nvPr/>
          </p:nvSpPr>
          <p:spPr>
            <a:xfrm>
              <a:off x="6380058" y="4507898"/>
              <a:ext cx="4046731" cy="327884"/>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0" name="Rectangle 51"/>
            <p:cNvSpPr/>
            <p:nvPr/>
          </p:nvSpPr>
          <p:spPr>
            <a:xfrm>
              <a:off x="6380058" y="4507898"/>
              <a:ext cx="3015211" cy="327884"/>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lIns="216000" anchor="ctr" anchorCtr="0">
              <a:normAutofit lnSpcReduction="10000"/>
            </a:bodyPr>
            <a:lstStyle/>
            <a:p>
              <a:r>
                <a:rPr lang="en-US" altLang="zh-CN" sz="1600" b="1">
                  <a:solidFill>
                    <a:schemeClr val="accent1">
                      <a:lumMod val="50000"/>
                    </a:schemeClr>
                  </a:solidFill>
                </a:rPr>
                <a:t>75%</a:t>
              </a:r>
              <a:endParaRPr lang="en-US" altLang="zh-CN" sz="1600" b="1">
                <a:solidFill>
                  <a:schemeClr val="accent1">
                    <a:lumMod val="50000"/>
                  </a:schemeClr>
                </a:solidFill>
              </a:endParaRPr>
            </a:p>
          </p:txBody>
        </p:sp>
        <p:sp>
          <p:nvSpPr>
            <p:cNvPr id="11" name="Rectangle 53"/>
            <p:cNvSpPr/>
            <p:nvPr/>
          </p:nvSpPr>
          <p:spPr>
            <a:xfrm>
              <a:off x="6380058" y="4012163"/>
              <a:ext cx="4046731" cy="327884"/>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2" name="Rectangle 55"/>
            <p:cNvSpPr/>
            <p:nvPr/>
          </p:nvSpPr>
          <p:spPr>
            <a:xfrm>
              <a:off x="6380058" y="4012163"/>
              <a:ext cx="2380431" cy="327884"/>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lIns="216000" anchor="ctr" anchorCtr="0">
              <a:normAutofit lnSpcReduction="10000"/>
            </a:bodyPr>
            <a:lstStyle/>
            <a:p>
              <a:r>
                <a:rPr lang="en-US" altLang="zh-CN" sz="1600" b="1">
                  <a:solidFill>
                    <a:schemeClr val="accent1">
                      <a:lumMod val="50000"/>
                    </a:schemeClr>
                  </a:solidFill>
                </a:rPr>
                <a:t>62%</a:t>
              </a:r>
              <a:endParaRPr lang="en-US" altLang="zh-CN" sz="1600" b="1">
                <a:solidFill>
                  <a:schemeClr val="accent1">
                    <a:lumMod val="50000"/>
                  </a:schemeClr>
                </a:solidFill>
              </a:endParaRPr>
            </a:p>
          </p:txBody>
        </p:sp>
        <p:grpSp>
          <p:nvGrpSpPr>
            <p:cNvPr id="13" name="Group 57"/>
            <p:cNvGrpSpPr/>
            <p:nvPr/>
          </p:nvGrpSpPr>
          <p:grpSpPr>
            <a:xfrm>
              <a:off x="5880209" y="3996062"/>
              <a:ext cx="331625" cy="332192"/>
              <a:chOff x="7275629" y="3973834"/>
              <a:chExt cx="464344" cy="465138"/>
            </a:xfrm>
            <a:solidFill>
              <a:schemeClr val="accent1"/>
            </a:solidFill>
          </p:grpSpPr>
          <p:sp>
            <p:nvSpPr>
              <p:cNvPr id="29" name="Freeform: Shape 58"/>
              <p:cNvSpPr/>
              <p:nvPr/>
            </p:nvSpPr>
            <p:spPr bwMode="auto">
              <a:xfrm>
                <a:off x="7275629" y="4017490"/>
                <a:ext cx="423069" cy="421482"/>
              </a:xfrm>
              <a:custGeom>
                <a:avLst/>
                <a:gdLst>
                  <a:gd name="T0" fmla="+- 0 10849 98"/>
                  <a:gd name="T1" fmla="*/ T0 w 21502"/>
                  <a:gd name="T2" fmla="*/ 10800 h 21600"/>
                  <a:gd name="T3" fmla="+- 0 10849 98"/>
                  <a:gd name="T4" fmla="*/ T3 w 21502"/>
                  <a:gd name="T5" fmla="*/ 10800 h 21600"/>
                  <a:gd name="T6" fmla="+- 0 10849 98"/>
                  <a:gd name="T7" fmla="*/ T6 w 21502"/>
                  <a:gd name="T8" fmla="*/ 10800 h 21600"/>
                  <a:gd name="T9" fmla="+- 0 10849 98"/>
                  <a:gd name="T10" fmla="*/ T9 w 21502"/>
                  <a:gd name="T11" fmla="*/ 10800 h 21600"/>
                </a:gdLst>
                <a:ahLst/>
                <a:cxnLst>
                  <a:cxn ang="0">
                    <a:pos x="T1" y="T2"/>
                  </a:cxn>
                  <a:cxn ang="0">
                    <a:pos x="T4" y="T5"/>
                  </a:cxn>
                  <a:cxn ang="0">
                    <a:pos x="T7" y="T8"/>
                  </a:cxn>
                  <a:cxn ang="0">
                    <a:pos x="T10" y="T11"/>
                  </a:cxn>
                </a:cxnLst>
                <a:rect l="0" t="0" r="r" b="b"/>
                <a:pathLst>
                  <a:path w="21502" h="21600">
                    <a:moveTo>
                      <a:pt x="19917" y="7880"/>
                    </a:moveTo>
                    <a:lnTo>
                      <a:pt x="18875" y="8932"/>
                    </a:lnTo>
                    <a:cubicBezTo>
                      <a:pt x="18730" y="9079"/>
                      <a:pt x="18497" y="9079"/>
                      <a:pt x="18353" y="8932"/>
                    </a:cubicBezTo>
                    <a:lnTo>
                      <a:pt x="17048" y="7617"/>
                    </a:lnTo>
                    <a:lnTo>
                      <a:pt x="15991" y="10290"/>
                    </a:lnTo>
                    <a:lnTo>
                      <a:pt x="16080" y="10064"/>
                    </a:lnTo>
                    <a:cubicBezTo>
                      <a:pt x="13859" y="7826"/>
                      <a:pt x="11601" y="7544"/>
                      <a:pt x="9565" y="7291"/>
                    </a:cubicBezTo>
                    <a:cubicBezTo>
                      <a:pt x="8910" y="7210"/>
                      <a:pt x="8276" y="7126"/>
                      <a:pt x="7652" y="6990"/>
                    </a:cubicBezTo>
                    <a:lnTo>
                      <a:pt x="13918" y="4456"/>
                    </a:lnTo>
                    <a:lnTo>
                      <a:pt x="12652" y="3179"/>
                    </a:lnTo>
                    <a:cubicBezTo>
                      <a:pt x="12508" y="3033"/>
                      <a:pt x="12508" y="2798"/>
                      <a:pt x="12652" y="2652"/>
                    </a:cubicBezTo>
                    <a:lnTo>
                      <a:pt x="13695" y="1598"/>
                    </a:lnTo>
                    <a:cubicBezTo>
                      <a:pt x="13840" y="1453"/>
                      <a:pt x="14073" y="1453"/>
                      <a:pt x="14217" y="1598"/>
                    </a:cubicBezTo>
                    <a:lnTo>
                      <a:pt x="19917" y="7353"/>
                    </a:lnTo>
                    <a:cubicBezTo>
                      <a:pt x="20062" y="7499"/>
                      <a:pt x="20062" y="7734"/>
                      <a:pt x="19917" y="7880"/>
                    </a:cubicBezTo>
                    <a:moveTo>
                      <a:pt x="12292" y="19639"/>
                    </a:moveTo>
                    <a:cubicBezTo>
                      <a:pt x="12200" y="19872"/>
                      <a:pt x="11999" y="20044"/>
                      <a:pt x="11756" y="20095"/>
                    </a:cubicBezTo>
                    <a:cubicBezTo>
                      <a:pt x="11700" y="20106"/>
                      <a:pt x="11643" y="20111"/>
                      <a:pt x="11587" y="20110"/>
                    </a:cubicBezTo>
                    <a:cubicBezTo>
                      <a:pt x="11400" y="20105"/>
                      <a:pt x="11219" y="20030"/>
                      <a:pt x="11084" y="19892"/>
                    </a:cubicBezTo>
                    <a:lnTo>
                      <a:pt x="1692" y="10517"/>
                    </a:lnTo>
                    <a:cubicBezTo>
                      <a:pt x="1519" y="10343"/>
                      <a:pt x="1443" y="10094"/>
                      <a:pt x="1488" y="9852"/>
                    </a:cubicBezTo>
                    <a:cubicBezTo>
                      <a:pt x="1533" y="9610"/>
                      <a:pt x="1695" y="9407"/>
                      <a:pt x="1917" y="9308"/>
                    </a:cubicBezTo>
                    <a:lnTo>
                      <a:pt x="6505" y="7453"/>
                    </a:lnTo>
                    <a:cubicBezTo>
                      <a:pt x="9597" y="8490"/>
                      <a:pt x="12689" y="7491"/>
                      <a:pt x="15781" y="10821"/>
                    </a:cubicBezTo>
                    <a:cubicBezTo>
                      <a:pt x="15781" y="10821"/>
                      <a:pt x="12292" y="19639"/>
                      <a:pt x="12292" y="19639"/>
                    </a:cubicBezTo>
                    <a:close/>
                    <a:moveTo>
                      <a:pt x="15260" y="545"/>
                    </a:moveTo>
                    <a:cubicBezTo>
                      <a:pt x="14912" y="193"/>
                      <a:pt x="14449" y="0"/>
                      <a:pt x="13956" y="0"/>
                    </a:cubicBezTo>
                    <a:cubicBezTo>
                      <a:pt x="13463" y="0"/>
                      <a:pt x="13000" y="193"/>
                      <a:pt x="12651" y="546"/>
                    </a:cubicBezTo>
                    <a:lnTo>
                      <a:pt x="11610" y="1598"/>
                    </a:lnTo>
                    <a:cubicBezTo>
                      <a:pt x="11261" y="1949"/>
                      <a:pt x="11068" y="2417"/>
                      <a:pt x="11068" y="2915"/>
                    </a:cubicBezTo>
                    <a:cubicBezTo>
                      <a:pt x="11068" y="3265"/>
                      <a:pt x="11164" y="3601"/>
                      <a:pt x="11342" y="3893"/>
                    </a:cubicBezTo>
                    <a:lnTo>
                      <a:pt x="1324" y="7944"/>
                    </a:lnTo>
                    <a:cubicBezTo>
                      <a:pt x="654" y="8241"/>
                      <a:pt x="173" y="8851"/>
                      <a:pt x="38" y="9575"/>
                    </a:cubicBezTo>
                    <a:cubicBezTo>
                      <a:pt x="-98" y="10302"/>
                      <a:pt x="130" y="11048"/>
                      <a:pt x="654" y="11576"/>
                    </a:cubicBezTo>
                    <a:lnTo>
                      <a:pt x="10041" y="20946"/>
                    </a:lnTo>
                    <a:cubicBezTo>
                      <a:pt x="10445" y="21354"/>
                      <a:pt x="10982" y="21586"/>
                      <a:pt x="11549" y="21599"/>
                    </a:cubicBezTo>
                    <a:cubicBezTo>
                      <a:pt x="11562" y="21599"/>
                      <a:pt x="11593" y="21599"/>
                      <a:pt x="11605" y="21599"/>
                    </a:cubicBezTo>
                    <a:cubicBezTo>
                      <a:pt x="11754" y="21599"/>
                      <a:pt x="11906" y="21584"/>
                      <a:pt x="12056" y="21553"/>
                    </a:cubicBezTo>
                    <a:cubicBezTo>
                      <a:pt x="12789" y="21399"/>
                      <a:pt x="13390" y="20888"/>
                      <a:pt x="13662" y="20191"/>
                    </a:cubicBezTo>
                    <a:lnTo>
                      <a:pt x="17604" y="10229"/>
                    </a:lnTo>
                    <a:cubicBezTo>
                      <a:pt x="17902" y="10426"/>
                      <a:pt x="18250" y="10532"/>
                      <a:pt x="18613" y="10532"/>
                    </a:cubicBezTo>
                    <a:cubicBezTo>
                      <a:pt x="19107" y="10532"/>
                      <a:pt x="19570" y="10338"/>
                      <a:pt x="19918" y="9986"/>
                    </a:cubicBezTo>
                    <a:lnTo>
                      <a:pt x="20957" y="8937"/>
                    </a:lnTo>
                    <a:cubicBezTo>
                      <a:pt x="21308" y="8585"/>
                      <a:pt x="21502" y="8116"/>
                      <a:pt x="21502" y="7617"/>
                    </a:cubicBezTo>
                    <a:cubicBezTo>
                      <a:pt x="21502" y="7117"/>
                      <a:pt x="21308" y="6648"/>
                      <a:pt x="20961" y="6300"/>
                    </a:cubicBezTo>
                    <a:cubicBezTo>
                      <a:pt x="20961" y="6300"/>
                      <a:pt x="15260" y="545"/>
                      <a:pt x="15260" y="545"/>
                    </a:cubicBezTo>
                    <a:close/>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0" name="Freeform: Shape 59"/>
              <p:cNvSpPr/>
              <p:nvPr/>
            </p:nvSpPr>
            <p:spPr bwMode="auto">
              <a:xfrm>
                <a:off x="7478829" y="4206403"/>
                <a:ext cx="72231" cy="7302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4320"/>
                    </a:moveTo>
                    <a:cubicBezTo>
                      <a:pt x="14381" y="4320"/>
                      <a:pt x="17279" y="7222"/>
                      <a:pt x="17279" y="10800"/>
                    </a:cubicBezTo>
                    <a:cubicBezTo>
                      <a:pt x="17279" y="14377"/>
                      <a:pt x="14381" y="17279"/>
                      <a:pt x="10800" y="17279"/>
                    </a:cubicBezTo>
                    <a:cubicBezTo>
                      <a:pt x="7218" y="17279"/>
                      <a:pt x="4319" y="14377"/>
                      <a:pt x="4319" y="10800"/>
                    </a:cubicBezTo>
                    <a:cubicBezTo>
                      <a:pt x="4319" y="7222"/>
                      <a:pt x="7218" y="4320"/>
                      <a:pt x="10800" y="4320"/>
                    </a:cubicBezTo>
                    <a:moveTo>
                      <a:pt x="10800" y="21599"/>
                    </a:moveTo>
                    <a:cubicBezTo>
                      <a:pt x="16752" y="21599"/>
                      <a:pt x="21600" y="16756"/>
                      <a:pt x="21600" y="10800"/>
                    </a:cubicBezTo>
                    <a:cubicBezTo>
                      <a:pt x="21600" y="4843"/>
                      <a:pt x="16752" y="0"/>
                      <a:pt x="10800" y="0"/>
                    </a:cubicBezTo>
                    <a:cubicBezTo>
                      <a:pt x="4847" y="0"/>
                      <a:pt x="0" y="4843"/>
                      <a:pt x="0" y="10800"/>
                    </a:cubicBezTo>
                    <a:cubicBezTo>
                      <a:pt x="0" y="16756"/>
                      <a:pt x="4847" y="21599"/>
                      <a:pt x="10800" y="21599"/>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1" name="Freeform: Shape 60"/>
              <p:cNvSpPr/>
              <p:nvPr/>
            </p:nvSpPr>
            <p:spPr bwMode="auto">
              <a:xfrm>
                <a:off x="7667742" y="3973834"/>
                <a:ext cx="72231" cy="7302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17279"/>
                    </a:moveTo>
                    <a:cubicBezTo>
                      <a:pt x="7218" y="17279"/>
                      <a:pt x="4320" y="14377"/>
                      <a:pt x="4320" y="10800"/>
                    </a:cubicBezTo>
                    <a:cubicBezTo>
                      <a:pt x="4320" y="7222"/>
                      <a:pt x="7218" y="4320"/>
                      <a:pt x="10800" y="4320"/>
                    </a:cubicBezTo>
                    <a:cubicBezTo>
                      <a:pt x="14381" y="4320"/>
                      <a:pt x="17280" y="7222"/>
                      <a:pt x="17280" y="10800"/>
                    </a:cubicBezTo>
                    <a:cubicBezTo>
                      <a:pt x="17280" y="14377"/>
                      <a:pt x="14381" y="17279"/>
                      <a:pt x="10800" y="17279"/>
                    </a:cubicBezTo>
                    <a:moveTo>
                      <a:pt x="10800" y="0"/>
                    </a:moveTo>
                    <a:cubicBezTo>
                      <a:pt x="4847" y="0"/>
                      <a:pt x="0" y="4843"/>
                      <a:pt x="0" y="10800"/>
                    </a:cubicBezTo>
                    <a:cubicBezTo>
                      <a:pt x="0" y="16756"/>
                      <a:pt x="4847" y="21599"/>
                      <a:pt x="10800" y="21599"/>
                    </a:cubicBezTo>
                    <a:cubicBezTo>
                      <a:pt x="16752" y="21599"/>
                      <a:pt x="21600" y="16756"/>
                      <a:pt x="21600" y="10800"/>
                    </a:cubicBezTo>
                    <a:cubicBezTo>
                      <a:pt x="21600" y="4843"/>
                      <a:pt x="16752"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2" name="Freeform: Shape 61"/>
              <p:cNvSpPr/>
              <p:nvPr/>
            </p:nvSpPr>
            <p:spPr bwMode="auto">
              <a:xfrm>
                <a:off x="7391517" y="4192115"/>
                <a:ext cx="57944" cy="579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5400"/>
                    </a:moveTo>
                    <a:cubicBezTo>
                      <a:pt x="13779" y="5400"/>
                      <a:pt x="16199" y="7815"/>
                      <a:pt x="16199" y="10800"/>
                    </a:cubicBezTo>
                    <a:cubicBezTo>
                      <a:pt x="16199" y="13784"/>
                      <a:pt x="13779" y="16200"/>
                      <a:pt x="10800" y="16200"/>
                    </a:cubicBezTo>
                    <a:cubicBezTo>
                      <a:pt x="7820" y="16200"/>
                      <a:pt x="5399" y="13784"/>
                      <a:pt x="5399" y="10800"/>
                    </a:cubicBezTo>
                    <a:cubicBezTo>
                      <a:pt x="5399" y="7815"/>
                      <a:pt x="7820" y="5400"/>
                      <a:pt x="10800" y="5400"/>
                    </a:cubicBezTo>
                    <a:moveTo>
                      <a:pt x="0" y="10800"/>
                    </a:moveTo>
                    <a:cubicBezTo>
                      <a:pt x="0" y="16753"/>
                      <a:pt x="4843" y="21599"/>
                      <a:pt x="10800" y="21599"/>
                    </a:cubicBezTo>
                    <a:cubicBezTo>
                      <a:pt x="16756" y="21599"/>
                      <a:pt x="21600" y="16753"/>
                      <a:pt x="21600" y="10800"/>
                    </a:cubicBezTo>
                    <a:cubicBezTo>
                      <a:pt x="21600" y="4846"/>
                      <a:pt x="16756" y="0"/>
                      <a:pt x="10800" y="0"/>
                    </a:cubicBezTo>
                    <a:cubicBezTo>
                      <a:pt x="4843" y="0"/>
                      <a:pt x="0" y="4846"/>
                      <a:pt x="0" y="1080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3" name="Freeform: Shape 62"/>
              <p:cNvSpPr/>
              <p:nvPr/>
            </p:nvSpPr>
            <p:spPr bwMode="auto">
              <a:xfrm>
                <a:off x="7449460" y="4293715"/>
                <a:ext cx="29369" cy="285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58" y="21599"/>
                      <a:pt x="21600" y="16769"/>
                      <a:pt x="21600" y="10800"/>
                    </a:cubicBezTo>
                    <a:cubicBezTo>
                      <a:pt x="21600" y="4830"/>
                      <a:pt x="16758" y="0"/>
                      <a:pt x="10800" y="0"/>
                    </a:cubicBezTo>
                    <a:cubicBezTo>
                      <a:pt x="4841" y="0"/>
                      <a:pt x="0" y="4830"/>
                      <a:pt x="0" y="10800"/>
                    </a:cubicBezTo>
                    <a:cubicBezTo>
                      <a:pt x="0" y="16769"/>
                      <a:pt x="4841" y="21599"/>
                      <a:pt x="10800" y="21599"/>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4" name="Freeform: Shape 63"/>
              <p:cNvSpPr/>
              <p:nvPr/>
            </p:nvSpPr>
            <p:spPr bwMode="auto">
              <a:xfrm>
                <a:off x="7682029" y="4075434"/>
                <a:ext cx="28575"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41" y="0"/>
                      <a:pt x="0" y="4830"/>
                      <a:pt x="0" y="10800"/>
                    </a:cubicBezTo>
                    <a:cubicBezTo>
                      <a:pt x="0" y="16769"/>
                      <a:pt x="4841" y="21599"/>
                      <a:pt x="10800" y="21599"/>
                    </a:cubicBezTo>
                    <a:cubicBezTo>
                      <a:pt x="16758" y="21599"/>
                      <a:pt x="21600" y="16769"/>
                      <a:pt x="21600" y="10800"/>
                    </a:cubicBezTo>
                    <a:cubicBezTo>
                      <a:pt x="21600" y="4830"/>
                      <a:pt x="16758"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grpSp>
          <p:nvGrpSpPr>
            <p:cNvPr id="14" name="Group 64"/>
            <p:cNvGrpSpPr/>
            <p:nvPr/>
          </p:nvGrpSpPr>
          <p:grpSpPr>
            <a:xfrm>
              <a:off x="5909059" y="5012794"/>
              <a:ext cx="281802" cy="321981"/>
              <a:chOff x="9162373" y="3045147"/>
              <a:chExt cx="406400" cy="464344"/>
            </a:xfrm>
            <a:solidFill>
              <a:schemeClr val="accent1"/>
            </a:solidFill>
          </p:grpSpPr>
          <p:sp>
            <p:nvSpPr>
              <p:cNvPr id="25" name="Freeform: Shape 65"/>
              <p:cNvSpPr/>
              <p:nvPr/>
            </p:nvSpPr>
            <p:spPr bwMode="auto">
              <a:xfrm>
                <a:off x="9162373" y="3045147"/>
                <a:ext cx="406400" cy="4643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7425"/>
                    </a:moveTo>
                    <a:cubicBezTo>
                      <a:pt x="5687" y="7425"/>
                      <a:pt x="1542" y="6064"/>
                      <a:pt x="1542" y="4387"/>
                    </a:cubicBezTo>
                    <a:cubicBezTo>
                      <a:pt x="1542" y="2709"/>
                      <a:pt x="5687" y="1350"/>
                      <a:pt x="10800" y="1350"/>
                    </a:cubicBezTo>
                    <a:cubicBezTo>
                      <a:pt x="15912" y="1350"/>
                      <a:pt x="20057" y="2709"/>
                      <a:pt x="20057" y="4387"/>
                    </a:cubicBezTo>
                    <a:cubicBezTo>
                      <a:pt x="20057" y="6064"/>
                      <a:pt x="15912" y="7425"/>
                      <a:pt x="10800" y="7425"/>
                    </a:cubicBezTo>
                    <a:moveTo>
                      <a:pt x="20057" y="9112"/>
                    </a:moveTo>
                    <a:lnTo>
                      <a:pt x="20054" y="9112"/>
                    </a:lnTo>
                    <a:cubicBezTo>
                      <a:pt x="20054" y="9119"/>
                      <a:pt x="20057" y="9127"/>
                      <a:pt x="20057" y="9133"/>
                    </a:cubicBezTo>
                    <a:cubicBezTo>
                      <a:pt x="20057" y="10800"/>
                      <a:pt x="15912" y="12150"/>
                      <a:pt x="10800" y="12150"/>
                    </a:cubicBezTo>
                    <a:cubicBezTo>
                      <a:pt x="5687" y="12150"/>
                      <a:pt x="1542" y="10800"/>
                      <a:pt x="1542" y="9133"/>
                    </a:cubicBezTo>
                    <a:cubicBezTo>
                      <a:pt x="1542" y="9127"/>
                      <a:pt x="1545" y="9119"/>
                      <a:pt x="1545" y="9112"/>
                    </a:cubicBezTo>
                    <a:lnTo>
                      <a:pt x="1542" y="9112"/>
                    </a:lnTo>
                    <a:lnTo>
                      <a:pt x="1542" y="6793"/>
                    </a:lnTo>
                    <a:cubicBezTo>
                      <a:pt x="3564" y="8140"/>
                      <a:pt x="7271" y="8774"/>
                      <a:pt x="10800" y="8774"/>
                    </a:cubicBezTo>
                    <a:cubicBezTo>
                      <a:pt x="14328" y="8774"/>
                      <a:pt x="18035" y="8140"/>
                      <a:pt x="20057" y="6793"/>
                    </a:cubicBezTo>
                    <a:cubicBezTo>
                      <a:pt x="20057" y="6793"/>
                      <a:pt x="20057" y="9112"/>
                      <a:pt x="20057" y="9112"/>
                    </a:cubicBezTo>
                    <a:close/>
                    <a:moveTo>
                      <a:pt x="20057" y="13162"/>
                    </a:moveTo>
                    <a:lnTo>
                      <a:pt x="20054" y="13162"/>
                    </a:lnTo>
                    <a:cubicBezTo>
                      <a:pt x="20054" y="13169"/>
                      <a:pt x="20057" y="13177"/>
                      <a:pt x="20057" y="13183"/>
                    </a:cubicBezTo>
                    <a:cubicBezTo>
                      <a:pt x="20057" y="14850"/>
                      <a:pt x="15912" y="16200"/>
                      <a:pt x="10800" y="16200"/>
                    </a:cubicBezTo>
                    <a:cubicBezTo>
                      <a:pt x="5687" y="16200"/>
                      <a:pt x="1542" y="14850"/>
                      <a:pt x="1542" y="13183"/>
                    </a:cubicBezTo>
                    <a:cubicBezTo>
                      <a:pt x="1542" y="13177"/>
                      <a:pt x="1545" y="13169"/>
                      <a:pt x="1545" y="13162"/>
                    </a:cubicBezTo>
                    <a:lnTo>
                      <a:pt x="1542" y="13162"/>
                    </a:lnTo>
                    <a:lnTo>
                      <a:pt x="1542" y="10640"/>
                    </a:lnTo>
                    <a:cubicBezTo>
                      <a:pt x="3136" y="12077"/>
                      <a:pt x="6982" y="12825"/>
                      <a:pt x="10800" y="12825"/>
                    </a:cubicBezTo>
                    <a:cubicBezTo>
                      <a:pt x="14617" y="12825"/>
                      <a:pt x="18463" y="12077"/>
                      <a:pt x="20057" y="10640"/>
                    </a:cubicBezTo>
                    <a:cubicBezTo>
                      <a:pt x="20057" y="10640"/>
                      <a:pt x="20057" y="13162"/>
                      <a:pt x="20057" y="13162"/>
                    </a:cubicBezTo>
                    <a:close/>
                    <a:moveTo>
                      <a:pt x="20057" y="17212"/>
                    </a:moveTo>
                    <a:cubicBezTo>
                      <a:pt x="20057" y="18889"/>
                      <a:pt x="15912" y="20249"/>
                      <a:pt x="10800" y="20249"/>
                    </a:cubicBezTo>
                    <a:cubicBezTo>
                      <a:pt x="5687" y="20249"/>
                      <a:pt x="1542" y="18889"/>
                      <a:pt x="1542" y="17212"/>
                    </a:cubicBezTo>
                    <a:lnTo>
                      <a:pt x="1542" y="14690"/>
                    </a:lnTo>
                    <a:cubicBezTo>
                      <a:pt x="3136" y="16127"/>
                      <a:pt x="6982" y="16875"/>
                      <a:pt x="10800" y="16875"/>
                    </a:cubicBezTo>
                    <a:cubicBezTo>
                      <a:pt x="14617" y="16875"/>
                      <a:pt x="18463" y="16127"/>
                      <a:pt x="20057" y="14690"/>
                    </a:cubicBezTo>
                    <a:cubicBezTo>
                      <a:pt x="20057" y="14690"/>
                      <a:pt x="20057" y="17212"/>
                      <a:pt x="20057" y="17212"/>
                    </a:cubicBezTo>
                    <a:close/>
                    <a:moveTo>
                      <a:pt x="10800" y="0"/>
                    </a:moveTo>
                    <a:cubicBezTo>
                      <a:pt x="5598" y="0"/>
                      <a:pt x="0" y="1372"/>
                      <a:pt x="0" y="4387"/>
                    </a:cubicBezTo>
                    <a:lnTo>
                      <a:pt x="0" y="17212"/>
                    </a:lnTo>
                    <a:cubicBezTo>
                      <a:pt x="0" y="20226"/>
                      <a:pt x="5598" y="21599"/>
                      <a:pt x="10800" y="21599"/>
                    </a:cubicBezTo>
                    <a:cubicBezTo>
                      <a:pt x="16001" y="21599"/>
                      <a:pt x="21599" y="20226"/>
                      <a:pt x="21599" y="17212"/>
                    </a:cubicBezTo>
                    <a:lnTo>
                      <a:pt x="21599" y="4387"/>
                    </a:lnTo>
                    <a:cubicBezTo>
                      <a:pt x="21599" y="1372"/>
                      <a:pt x="16001"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26" name="Freeform: Shape 66"/>
              <p:cNvSpPr/>
              <p:nvPr/>
            </p:nvSpPr>
            <p:spPr bwMode="auto">
              <a:xfrm>
                <a:off x="9481460" y="3407890"/>
                <a:ext cx="29369" cy="285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27" name="Freeform: Shape 67"/>
              <p:cNvSpPr/>
              <p:nvPr/>
            </p:nvSpPr>
            <p:spPr bwMode="auto">
              <a:xfrm>
                <a:off x="9481460" y="3320578"/>
                <a:ext cx="29369"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28" name="Freeform: Shape 68"/>
              <p:cNvSpPr/>
              <p:nvPr/>
            </p:nvSpPr>
            <p:spPr bwMode="auto">
              <a:xfrm>
                <a:off x="9481460" y="3233265"/>
                <a:ext cx="29369"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grpSp>
          <p:nvGrpSpPr>
            <p:cNvPr id="15" name="Group 69"/>
            <p:cNvGrpSpPr/>
            <p:nvPr/>
          </p:nvGrpSpPr>
          <p:grpSpPr>
            <a:xfrm>
              <a:off x="5940237" y="3519021"/>
              <a:ext cx="227886" cy="332192"/>
              <a:chOff x="3582988" y="3510757"/>
              <a:chExt cx="319088" cy="465138"/>
            </a:xfrm>
            <a:solidFill>
              <a:schemeClr val="accent1"/>
            </a:solidFill>
          </p:grpSpPr>
          <p:sp>
            <p:nvSpPr>
              <p:cNvPr id="23" name="Freeform: Shape 70"/>
              <p:cNvSpPr/>
              <p:nvPr/>
            </p:nvSpPr>
            <p:spPr bwMode="auto">
              <a:xfrm>
                <a:off x="3582988" y="3510757"/>
                <a:ext cx="319088" cy="4651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5386" y="14175"/>
                    </a:moveTo>
                    <a:lnTo>
                      <a:pt x="6223" y="14175"/>
                    </a:lnTo>
                    <a:cubicBezTo>
                      <a:pt x="5734" y="13446"/>
                      <a:pt x="5147" y="12716"/>
                      <a:pt x="4568" y="12003"/>
                    </a:cubicBezTo>
                    <a:cubicBezTo>
                      <a:pt x="3287" y="10427"/>
                      <a:pt x="1963" y="8797"/>
                      <a:pt x="1963" y="7425"/>
                    </a:cubicBezTo>
                    <a:cubicBezTo>
                      <a:pt x="1963" y="4075"/>
                      <a:pt x="5927" y="1350"/>
                      <a:pt x="10800" y="1350"/>
                    </a:cubicBezTo>
                    <a:cubicBezTo>
                      <a:pt x="15672" y="1350"/>
                      <a:pt x="19636" y="4075"/>
                      <a:pt x="19636" y="7425"/>
                    </a:cubicBezTo>
                    <a:cubicBezTo>
                      <a:pt x="19636" y="8787"/>
                      <a:pt x="18312" y="10425"/>
                      <a:pt x="17029" y="12011"/>
                    </a:cubicBezTo>
                    <a:cubicBezTo>
                      <a:pt x="16455" y="12723"/>
                      <a:pt x="15873" y="13449"/>
                      <a:pt x="15386" y="14175"/>
                    </a:cubicBezTo>
                    <a:moveTo>
                      <a:pt x="10800" y="20249"/>
                    </a:moveTo>
                    <a:cubicBezTo>
                      <a:pt x="9805" y="20249"/>
                      <a:pt x="9347" y="20171"/>
                      <a:pt x="8839" y="19406"/>
                    </a:cubicBezTo>
                    <a:lnTo>
                      <a:pt x="13000" y="19048"/>
                    </a:lnTo>
                    <a:cubicBezTo>
                      <a:pt x="12398" y="20164"/>
                      <a:pt x="11959" y="20249"/>
                      <a:pt x="10800" y="20249"/>
                    </a:cubicBezTo>
                    <a:moveTo>
                      <a:pt x="7595" y="16813"/>
                    </a:moveTo>
                    <a:cubicBezTo>
                      <a:pt x="7417" y="16407"/>
                      <a:pt x="7215" y="15978"/>
                      <a:pt x="6991" y="15525"/>
                    </a:cubicBezTo>
                    <a:lnTo>
                      <a:pt x="14616" y="15525"/>
                    </a:lnTo>
                    <a:cubicBezTo>
                      <a:pt x="14496" y="15767"/>
                      <a:pt x="14375" y="16010"/>
                      <a:pt x="14270" y="16239"/>
                    </a:cubicBezTo>
                    <a:cubicBezTo>
                      <a:pt x="14270" y="16239"/>
                      <a:pt x="7595" y="16813"/>
                      <a:pt x="7595" y="16813"/>
                    </a:cubicBezTo>
                    <a:close/>
                    <a:moveTo>
                      <a:pt x="13345" y="18343"/>
                    </a:moveTo>
                    <a:lnTo>
                      <a:pt x="8476" y="18762"/>
                    </a:lnTo>
                    <a:cubicBezTo>
                      <a:pt x="8303" y="18416"/>
                      <a:pt x="8116" y="18011"/>
                      <a:pt x="7890" y="17483"/>
                    </a:cubicBezTo>
                    <a:cubicBezTo>
                      <a:pt x="7887" y="17477"/>
                      <a:pt x="7883" y="17469"/>
                      <a:pt x="7881" y="17462"/>
                    </a:cubicBezTo>
                    <a:lnTo>
                      <a:pt x="13957" y="16941"/>
                    </a:lnTo>
                    <a:cubicBezTo>
                      <a:pt x="13871" y="17140"/>
                      <a:pt x="13778" y="17350"/>
                      <a:pt x="13698" y="17537"/>
                    </a:cubicBezTo>
                    <a:cubicBezTo>
                      <a:pt x="13569" y="17841"/>
                      <a:pt x="13453" y="18104"/>
                      <a:pt x="13345" y="18343"/>
                    </a:cubicBezTo>
                    <a:moveTo>
                      <a:pt x="10800" y="0"/>
                    </a:moveTo>
                    <a:cubicBezTo>
                      <a:pt x="4835" y="0"/>
                      <a:pt x="0" y="3324"/>
                      <a:pt x="0" y="7425"/>
                    </a:cubicBezTo>
                    <a:cubicBezTo>
                      <a:pt x="0" y="10146"/>
                      <a:pt x="3621" y="13029"/>
                      <a:pt x="4939" y="15562"/>
                    </a:cubicBezTo>
                    <a:cubicBezTo>
                      <a:pt x="6906" y="19339"/>
                      <a:pt x="6688" y="21599"/>
                      <a:pt x="10800" y="21599"/>
                    </a:cubicBezTo>
                    <a:cubicBezTo>
                      <a:pt x="14972" y="21599"/>
                      <a:pt x="14692" y="19349"/>
                      <a:pt x="16660" y="15577"/>
                    </a:cubicBezTo>
                    <a:cubicBezTo>
                      <a:pt x="17983" y="13039"/>
                      <a:pt x="21600" y="10124"/>
                      <a:pt x="21600" y="7425"/>
                    </a:cubicBezTo>
                    <a:cubicBezTo>
                      <a:pt x="21600" y="3324"/>
                      <a:pt x="16764"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24" name="Freeform: Shape 71"/>
              <p:cNvSpPr/>
              <p:nvPr/>
            </p:nvSpPr>
            <p:spPr bwMode="auto">
              <a:xfrm>
                <a:off x="3655219" y="3583782"/>
                <a:ext cx="94456" cy="9445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938" y="0"/>
                    </a:moveTo>
                    <a:cubicBezTo>
                      <a:pt x="8943" y="0"/>
                      <a:pt x="0" y="8942"/>
                      <a:pt x="0" y="19938"/>
                    </a:cubicBezTo>
                    <a:cubicBezTo>
                      <a:pt x="0" y="20855"/>
                      <a:pt x="743" y="21600"/>
                      <a:pt x="1661" y="21600"/>
                    </a:cubicBezTo>
                    <a:cubicBezTo>
                      <a:pt x="2579" y="21600"/>
                      <a:pt x="3323" y="20855"/>
                      <a:pt x="3323" y="19938"/>
                    </a:cubicBezTo>
                    <a:cubicBezTo>
                      <a:pt x="3323" y="10777"/>
                      <a:pt x="10777" y="3323"/>
                      <a:pt x="19938" y="3323"/>
                    </a:cubicBezTo>
                    <a:cubicBezTo>
                      <a:pt x="20856" y="3323"/>
                      <a:pt x="21600" y="2578"/>
                      <a:pt x="21600" y="1661"/>
                    </a:cubicBezTo>
                    <a:cubicBezTo>
                      <a:pt x="21600" y="744"/>
                      <a:pt x="20856" y="0"/>
                      <a:pt x="19938"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grpSp>
          <p:nvGrpSpPr>
            <p:cNvPr id="16" name="Group 72"/>
            <p:cNvGrpSpPr/>
            <p:nvPr/>
          </p:nvGrpSpPr>
          <p:grpSpPr>
            <a:xfrm>
              <a:off x="5922041" y="4504428"/>
              <a:ext cx="248860" cy="332192"/>
              <a:chOff x="2639219" y="3510757"/>
              <a:chExt cx="348456" cy="465138"/>
            </a:xfrm>
            <a:solidFill>
              <a:schemeClr val="accent1"/>
            </a:solidFill>
          </p:grpSpPr>
          <p:sp>
            <p:nvSpPr>
              <p:cNvPr id="21" name="Freeform: Shape 73"/>
              <p:cNvSpPr/>
              <p:nvPr/>
            </p:nvSpPr>
            <p:spPr bwMode="auto">
              <a:xfrm>
                <a:off x="2639219" y="3510757"/>
                <a:ext cx="348456" cy="4651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800" y="12825"/>
                    </a:moveTo>
                    <a:lnTo>
                      <a:pt x="19800" y="13500"/>
                    </a:lnTo>
                    <a:lnTo>
                      <a:pt x="19800" y="14850"/>
                    </a:lnTo>
                    <a:lnTo>
                      <a:pt x="19800" y="15525"/>
                    </a:lnTo>
                    <a:cubicBezTo>
                      <a:pt x="19800" y="18129"/>
                      <a:pt x="16972" y="20249"/>
                      <a:pt x="13499" y="20249"/>
                    </a:cubicBezTo>
                    <a:lnTo>
                      <a:pt x="8099" y="20249"/>
                    </a:lnTo>
                    <a:cubicBezTo>
                      <a:pt x="4627" y="20249"/>
                      <a:pt x="1800" y="18129"/>
                      <a:pt x="1800" y="15525"/>
                    </a:cubicBezTo>
                    <a:lnTo>
                      <a:pt x="1800" y="14850"/>
                    </a:lnTo>
                    <a:lnTo>
                      <a:pt x="1800" y="13500"/>
                    </a:lnTo>
                    <a:lnTo>
                      <a:pt x="1800" y="12825"/>
                    </a:lnTo>
                    <a:lnTo>
                      <a:pt x="1800" y="10800"/>
                    </a:lnTo>
                    <a:cubicBezTo>
                      <a:pt x="1800" y="10427"/>
                      <a:pt x="2203" y="10124"/>
                      <a:pt x="2699" y="10124"/>
                    </a:cubicBezTo>
                    <a:lnTo>
                      <a:pt x="4499" y="10124"/>
                    </a:lnTo>
                    <a:lnTo>
                      <a:pt x="17100" y="10124"/>
                    </a:lnTo>
                    <a:lnTo>
                      <a:pt x="18899" y="10124"/>
                    </a:lnTo>
                    <a:cubicBezTo>
                      <a:pt x="19396" y="10124"/>
                      <a:pt x="19800" y="10427"/>
                      <a:pt x="19800" y="10800"/>
                    </a:cubicBezTo>
                    <a:cubicBezTo>
                      <a:pt x="19800" y="10800"/>
                      <a:pt x="19800" y="12825"/>
                      <a:pt x="19800" y="12825"/>
                    </a:cubicBezTo>
                    <a:close/>
                    <a:moveTo>
                      <a:pt x="14400" y="6075"/>
                    </a:moveTo>
                    <a:lnTo>
                      <a:pt x="14400" y="6076"/>
                    </a:lnTo>
                    <a:lnTo>
                      <a:pt x="14400" y="8774"/>
                    </a:lnTo>
                    <a:lnTo>
                      <a:pt x="7200" y="8774"/>
                    </a:lnTo>
                    <a:lnTo>
                      <a:pt x="7200" y="6076"/>
                    </a:lnTo>
                    <a:lnTo>
                      <a:pt x="7200" y="6075"/>
                    </a:lnTo>
                    <a:cubicBezTo>
                      <a:pt x="7200" y="4583"/>
                      <a:pt x="8811" y="3375"/>
                      <a:pt x="10800" y="3375"/>
                    </a:cubicBezTo>
                    <a:cubicBezTo>
                      <a:pt x="12788" y="3375"/>
                      <a:pt x="14400" y="4583"/>
                      <a:pt x="14400" y="6075"/>
                    </a:cubicBezTo>
                    <a:moveTo>
                      <a:pt x="4499" y="6075"/>
                    </a:moveTo>
                    <a:cubicBezTo>
                      <a:pt x="4499" y="3465"/>
                      <a:pt x="7320" y="1350"/>
                      <a:pt x="10800" y="1350"/>
                    </a:cubicBezTo>
                    <a:cubicBezTo>
                      <a:pt x="14279" y="1350"/>
                      <a:pt x="17100" y="3465"/>
                      <a:pt x="17100" y="6075"/>
                    </a:cubicBezTo>
                    <a:lnTo>
                      <a:pt x="17100" y="8774"/>
                    </a:lnTo>
                    <a:lnTo>
                      <a:pt x="15299" y="8774"/>
                    </a:lnTo>
                    <a:lnTo>
                      <a:pt x="15299" y="6076"/>
                    </a:lnTo>
                    <a:cubicBezTo>
                      <a:pt x="15299" y="4212"/>
                      <a:pt x="13285" y="2701"/>
                      <a:pt x="10800" y="2701"/>
                    </a:cubicBezTo>
                    <a:cubicBezTo>
                      <a:pt x="8314" y="2701"/>
                      <a:pt x="6299" y="4212"/>
                      <a:pt x="6299" y="6076"/>
                    </a:cubicBezTo>
                    <a:lnTo>
                      <a:pt x="6299" y="8774"/>
                    </a:lnTo>
                    <a:lnTo>
                      <a:pt x="4499" y="8774"/>
                    </a:lnTo>
                    <a:cubicBezTo>
                      <a:pt x="4499" y="8774"/>
                      <a:pt x="4499" y="6075"/>
                      <a:pt x="4499" y="6075"/>
                    </a:cubicBezTo>
                    <a:close/>
                    <a:moveTo>
                      <a:pt x="18899" y="8774"/>
                    </a:moveTo>
                    <a:lnTo>
                      <a:pt x="18899" y="6075"/>
                    </a:lnTo>
                    <a:cubicBezTo>
                      <a:pt x="18899" y="2719"/>
                      <a:pt x="15274" y="0"/>
                      <a:pt x="10800" y="0"/>
                    </a:cubicBezTo>
                    <a:cubicBezTo>
                      <a:pt x="6325" y="0"/>
                      <a:pt x="2699" y="2719"/>
                      <a:pt x="2699" y="6075"/>
                    </a:cubicBezTo>
                    <a:lnTo>
                      <a:pt x="2699" y="8774"/>
                    </a:lnTo>
                    <a:cubicBezTo>
                      <a:pt x="1208" y="8774"/>
                      <a:pt x="0" y="9681"/>
                      <a:pt x="0" y="10800"/>
                    </a:cubicBezTo>
                    <a:lnTo>
                      <a:pt x="0" y="12825"/>
                    </a:lnTo>
                    <a:lnTo>
                      <a:pt x="0" y="13500"/>
                    </a:lnTo>
                    <a:lnTo>
                      <a:pt x="0" y="14850"/>
                    </a:lnTo>
                    <a:lnTo>
                      <a:pt x="0" y="15525"/>
                    </a:lnTo>
                    <a:cubicBezTo>
                      <a:pt x="0" y="18880"/>
                      <a:pt x="3625" y="21599"/>
                      <a:pt x="8099" y="21599"/>
                    </a:cubicBezTo>
                    <a:lnTo>
                      <a:pt x="13499" y="21599"/>
                    </a:lnTo>
                    <a:cubicBezTo>
                      <a:pt x="17974" y="21599"/>
                      <a:pt x="21600" y="18880"/>
                      <a:pt x="21600" y="15525"/>
                    </a:cubicBezTo>
                    <a:lnTo>
                      <a:pt x="21600" y="14850"/>
                    </a:lnTo>
                    <a:lnTo>
                      <a:pt x="21600" y="13500"/>
                    </a:lnTo>
                    <a:lnTo>
                      <a:pt x="21600" y="12825"/>
                    </a:lnTo>
                    <a:lnTo>
                      <a:pt x="21600" y="10800"/>
                    </a:lnTo>
                    <a:cubicBezTo>
                      <a:pt x="21600" y="9681"/>
                      <a:pt x="20391" y="8774"/>
                      <a:pt x="18899" y="8774"/>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22" name="Freeform: Shape 74"/>
              <p:cNvSpPr/>
              <p:nvPr/>
            </p:nvSpPr>
            <p:spPr bwMode="auto">
              <a:xfrm>
                <a:off x="2784475" y="3786982"/>
                <a:ext cx="57944" cy="8731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38" y="0"/>
                      <a:pt x="0" y="3226"/>
                      <a:pt x="0" y="7201"/>
                    </a:cubicBezTo>
                    <a:cubicBezTo>
                      <a:pt x="0" y="9390"/>
                      <a:pt x="1798" y="13537"/>
                      <a:pt x="3601" y="16821"/>
                    </a:cubicBezTo>
                    <a:cubicBezTo>
                      <a:pt x="5070" y="19493"/>
                      <a:pt x="6916" y="21600"/>
                      <a:pt x="10800" y="21600"/>
                    </a:cubicBezTo>
                    <a:cubicBezTo>
                      <a:pt x="15016" y="21600"/>
                      <a:pt x="16529" y="19514"/>
                      <a:pt x="18003" y="16858"/>
                    </a:cubicBezTo>
                    <a:cubicBezTo>
                      <a:pt x="19828" y="13567"/>
                      <a:pt x="21600" y="9397"/>
                      <a:pt x="21600" y="7201"/>
                    </a:cubicBezTo>
                    <a:cubicBezTo>
                      <a:pt x="21600" y="3226"/>
                      <a:pt x="16761"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grpSp>
      <p:grpSp>
        <p:nvGrpSpPr>
          <p:cNvPr id="72" name="组合 71"/>
          <p:cNvGrpSpPr/>
          <p:nvPr/>
        </p:nvGrpSpPr>
        <p:grpSpPr>
          <a:xfrm>
            <a:off x="1" y="0"/>
            <a:ext cx="2095501" cy="1504951"/>
            <a:chOff x="1" y="0"/>
            <a:chExt cx="2095501" cy="1504951"/>
          </a:xfrm>
        </p:grpSpPr>
        <p:pic>
          <p:nvPicPr>
            <p:cNvPr id="73" name="图片 72"/>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74" name="图片 73"/>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75" name="组合 74"/>
          <p:cNvGrpSpPr/>
          <p:nvPr/>
        </p:nvGrpSpPr>
        <p:grpSpPr>
          <a:xfrm>
            <a:off x="1934256" y="527597"/>
            <a:ext cx="6057900" cy="666561"/>
            <a:chOff x="1524000" y="464431"/>
            <a:chExt cx="6057900" cy="666561"/>
          </a:xfrm>
        </p:grpSpPr>
        <p:sp>
          <p:nvSpPr>
            <p:cNvPr id="76" name="文本框 75"/>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77" name="文本框 76"/>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pic>
        <p:nvPicPr>
          <p:cNvPr id="82" name="图片占位符 81"/>
          <p:cNvPicPr>
            <a:picLocks noGrp="1" noChangeAspect="1"/>
          </p:cNvPicPr>
          <p:nvPr>
            <p:ph type="pic" sz="quarter" idx="10"/>
          </p:nvPr>
        </p:nvPicPr>
        <p:blipFill>
          <a:blip r:embed="rId3" cstate="print">
            <a:extLst>
              <a:ext uri="{28A0092B-C50C-407E-A947-70E740481C1C}">
                <a14:useLocalDpi xmlns:a14="http://schemas.microsoft.com/office/drawing/2010/main" val="0"/>
              </a:ext>
            </a:extLst>
          </a:blip>
          <a:srcRect l="16682" r="16682"/>
          <a:stretch>
            <a:fillRect/>
          </a:stretch>
        </p:blipFill>
        <p:spPr/>
      </p:pic>
      <p:grpSp>
        <p:nvGrpSpPr>
          <p:cNvPr id="79" name="组合 78"/>
          <p:cNvGrpSpPr/>
          <p:nvPr/>
        </p:nvGrpSpPr>
        <p:grpSpPr>
          <a:xfrm>
            <a:off x="5829070" y="2335620"/>
            <a:ext cx="4725987" cy="962022"/>
            <a:chOff x="874712" y="3325188"/>
            <a:chExt cx="4725987" cy="962022"/>
          </a:xfrm>
        </p:grpSpPr>
        <p:sp>
          <p:nvSpPr>
            <p:cNvPr id="80" name="矩形 79"/>
            <p:cNvSpPr/>
            <p:nvPr/>
          </p:nvSpPr>
          <p:spPr>
            <a:xfrm>
              <a:off x="874712" y="3677812"/>
              <a:ext cx="4725987"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81" name="矩形 80"/>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72"/>
                                        </p:tgtEl>
                                        <p:attrNameLst>
                                          <p:attrName>style.visibility</p:attrName>
                                        </p:attrNameLst>
                                      </p:cBhvr>
                                      <p:to>
                                        <p:strVal val="visible"/>
                                      </p:to>
                                    </p:set>
                                    <p:anim calcmode="lin" valueType="num">
                                      <p:cBhvr additive="base">
                                        <p:cTn id="7" dur="500" fill="hold"/>
                                        <p:tgtEl>
                                          <p:spTgt spid="72"/>
                                        </p:tgtEl>
                                        <p:attrNameLst>
                                          <p:attrName>ppt_x</p:attrName>
                                        </p:attrNameLst>
                                      </p:cBhvr>
                                      <p:tavLst>
                                        <p:tav tm="0">
                                          <p:val>
                                            <p:strVal val="0-#ppt_w/2"/>
                                          </p:val>
                                        </p:tav>
                                        <p:tav tm="100000">
                                          <p:val>
                                            <p:strVal val="#ppt_x"/>
                                          </p:val>
                                        </p:tav>
                                      </p:tavLst>
                                    </p:anim>
                                    <p:anim calcmode="lin" valueType="num">
                                      <p:cBhvr additive="base">
                                        <p:cTn id="8" dur="500" fill="hold"/>
                                        <p:tgtEl>
                                          <p:spTgt spid="72"/>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75"/>
                                        </p:tgtEl>
                                        <p:attrNameLst>
                                          <p:attrName>style.visibility</p:attrName>
                                        </p:attrNameLst>
                                      </p:cBhvr>
                                      <p:to>
                                        <p:strVal val="visible"/>
                                      </p:to>
                                    </p:set>
                                    <p:anim calcmode="lin" valueType="num">
                                      <p:cBhvr additive="base">
                                        <p:cTn id="12" dur="500"/>
                                        <p:tgtEl>
                                          <p:spTgt spid="75"/>
                                        </p:tgtEl>
                                        <p:attrNameLst>
                                          <p:attrName>ppt_x</p:attrName>
                                        </p:attrNameLst>
                                      </p:cBhvr>
                                      <p:tavLst>
                                        <p:tav tm="0">
                                          <p:val>
                                            <p:strVal val="#ppt_x-#ppt_w*1.125000"/>
                                          </p:val>
                                        </p:tav>
                                        <p:tav tm="100000">
                                          <p:val>
                                            <p:strVal val="#ppt_x"/>
                                          </p:val>
                                        </p:tav>
                                      </p:tavLst>
                                    </p:anim>
                                    <p:animEffect transition="in" filter="wipe(right)">
                                      <p:cBhvr>
                                        <p:cTn id="13" dur="500"/>
                                        <p:tgtEl>
                                          <p:spTgt spid="75"/>
                                        </p:tgtEl>
                                      </p:cBhvr>
                                    </p:animEffect>
                                  </p:childTnLst>
                                </p:cTn>
                              </p:par>
                            </p:childTnLst>
                          </p:cTn>
                        </p:par>
                        <p:par>
                          <p:cTn id="14" fill="hold">
                            <p:stCondLst>
                              <p:cond delay="1000"/>
                            </p:stCondLst>
                            <p:childTnLst>
                              <p:par>
                                <p:cTn id="15" presetID="53" presetClass="entr" presetSubtype="16" fill="hold" nodeType="afterEffect">
                                  <p:stCondLst>
                                    <p:cond delay="0"/>
                                  </p:stCondLst>
                                  <p:childTnLst>
                                    <p:set>
                                      <p:cBhvr>
                                        <p:cTn id="16" dur="1" fill="hold">
                                          <p:stCondLst>
                                            <p:cond delay="0"/>
                                          </p:stCondLst>
                                        </p:cTn>
                                        <p:tgtEl>
                                          <p:spTgt spid="82"/>
                                        </p:tgtEl>
                                        <p:attrNameLst>
                                          <p:attrName>style.visibility</p:attrName>
                                        </p:attrNameLst>
                                      </p:cBhvr>
                                      <p:to>
                                        <p:strVal val="visible"/>
                                      </p:to>
                                    </p:set>
                                    <p:anim calcmode="lin" valueType="num">
                                      <p:cBhvr>
                                        <p:cTn id="17" dur="500" fill="hold"/>
                                        <p:tgtEl>
                                          <p:spTgt spid="82"/>
                                        </p:tgtEl>
                                        <p:attrNameLst>
                                          <p:attrName>ppt_w</p:attrName>
                                        </p:attrNameLst>
                                      </p:cBhvr>
                                      <p:tavLst>
                                        <p:tav tm="0">
                                          <p:val>
                                            <p:fltVal val="0"/>
                                          </p:val>
                                        </p:tav>
                                        <p:tav tm="100000">
                                          <p:val>
                                            <p:strVal val="#ppt_w"/>
                                          </p:val>
                                        </p:tav>
                                      </p:tavLst>
                                    </p:anim>
                                    <p:anim calcmode="lin" valueType="num">
                                      <p:cBhvr>
                                        <p:cTn id="18" dur="500" fill="hold"/>
                                        <p:tgtEl>
                                          <p:spTgt spid="82"/>
                                        </p:tgtEl>
                                        <p:attrNameLst>
                                          <p:attrName>ppt_h</p:attrName>
                                        </p:attrNameLst>
                                      </p:cBhvr>
                                      <p:tavLst>
                                        <p:tav tm="0">
                                          <p:val>
                                            <p:fltVal val="0"/>
                                          </p:val>
                                        </p:tav>
                                        <p:tav tm="100000">
                                          <p:val>
                                            <p:strVal val="#ppt_h"/>
                                          </p:val>
                                        </p:tav>
                                      </p:tavLst>
                                    </p:anim>
                                    <p:animEffect transition="in" filter="fade">
                                      <p:cBhvr>
                                        <p:cTn id="19" dur="500"/>
                                        <p:tgtEl>
                                          <p:spTgt spid="82"/>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37"/>
                                        </p:tgtEl>
                                        <p:attrNameLst>
                                          <p:attrName>style.visibility</p:attrName>
                                        </p:attrNameLst>
                                      </p:cBhvr>
                                      <p:to>
                                        <p:strVal val="visible"/>
                                      </p:to>
                                    </p:set>
                                    <p:anim calcmode="lin" valueType="num">
                                      <p:cBhvr>
                                        <p:cTn id="22" dur="500" fill="hold"/>
                                        <p:tgtEl>
                                          <p:spTgt spid="37"/>
                                        </p:tgtEl>
                                        <p:attrNameLst>
                                          <p:attrName>ppt_w</p:attrName>
                                        </p:attrNameLst>
                                      </p:cBhvr>
                                      <p:tavLst>
                                        <p:tav tm="0">
                                          <p:val>
                                            <p:fltVal val="0"/>
                                          </p:val>
                                        </p:tav>
                                        <p:tav tm="100000">
                                          <p:val>
                                            <p:strVal val="#ppt_w"/>
                                          </p:val>
                                        </p:tav>
                                      </p:tavLst>
                                    </p:anim>
                                    <p:anim calcmode="lin" valueType="num">
                                      <p:cBhvr>
                                        <p:cTn id="23" dur="500" fill="hold"/>
                                        <p:tgtEl>
                                          <p:spTgt spid="37"/>
                                        </p:tgtEl>
                                        <p:attrNameLst>
                                          <p:attrName>ppt_h</p:attrName>
                                        </p:attrNameLst>
                                      </p:cBhvr>
                                      <p:tavLst>
                                        <p:tav tm="0">
                                          <p:val>
                                            <p:fltVal val="0"/>
                                          </p:val>
                                        </p:tav>
                                        <p:tav tm="100000">
                                          <p:val>
                                            <p:strVal val="#ppt_h"/>
                                          </p:val>
                                        </p:tav>
                                      </p:tavLst>
                                    </p:anim>
                                    <p:animEffect transition="in" filter="fade">
                                      <p:cBhvr>
                                        <p:cTn id="24" dur="500"/>
                                        <p:tgtEl>
                                          <p:spTgt spid="37"/>
                                        </p:tgtEl>
                                      </p:cBhvr>
                                    </p:animEffect>
                                  </p:childTnLst>
                                </p:cTn>
                              </p:par>
                            </p:childTnLst>
                          </p:cTn>
                        </p:par>
                        <p:par>
                          <p:cTn id="25" fill="hold">
                            <p:stCondLst>
                              <p:cond delay="1500"/>
                            </p:stCondLst>
                            <p:childTnLst>
                              <p:par>
                                <p:cTn id="26" presetID="2" presetClass="entr" presetSubtype="2" fill="hold" nodeType="afterEffect">
                                  <p:stCondLst>
                                    <p:cond delay="0"/>
                                  </p:stCondLst>
                                  <p:childTnLst>
                                    <p:set>
                                      <p:cBhvr>
                                        <p:cTn id="27" dur="1" fill="hold">
                                          <p:stCondLst>
                                            <p:cond delay="0"/>
                                          </p:stCondLst>
                                        </p:cTn>
                                        <p:tgtEl>
                                          <p:spTgt spid="79"/>
                                        </p:tgtEl>
                                        <p:attrNameLst>
                                          <p:attrName>style.visibility</p:attrName>
                                        </p:attrNameLst>
                                      </p:cBhvr>
                                      <p:to>
                                        <p:strVal val="visible"/>
                                      </p:to>
                                    </p:set>
                                    <p:anim calcmode="lin" valueType="num">
                                      <p:cBhvr additive="base">
                                        <p:cTn id="28" dur="500" fill="hold"/>
                                        <p:tgtEl>
                                          <p:spTgt spid="79"/>
                                        </p:tgtEl>
                                        <p:attrNameLst>
                                          <p:attrName>ppt_x</p:attrName>
                                        </p:attrNameLst>
                                      </p:cBhvr>
                                      <p:tavLst>
                                        <p:tav tm="0">
                                          <p:val>
                                            <p:strVal val="1+#ppt_w/2"/>
                                          </p:val>
                                        </p:tav>
                                        <p:tav tm="100000">
                                          <p:val>
                                            <p:strVal val="#ppt_x"/>
                                          </p:val>
                                        </p:tav>
                                      </p:tavLst>
                                    </p:anim>
                                    <p:anim calcmode="lin" valueType="num">
                                      <p:cBhvr additive="base">
                                        <p:cTn id="29" dur="500" fill="hold"/>
                                        <p:tgtEl>
                                          <p:spTgt spid="79"/>
                                        </p:tgtEl>
                                        <p:attrNameLst>
                                          <p:attrName>ppt_y</p:attrName>
                                        </p:attrNameLst>
                                      </p:cBhvr>
                                      <p:tavLst>
                                        <p:tav tm="0">
                                          <p:val>
                                            <p:strVal val="#ppt_y"/>
                                          </p:val>
                                        </p:tav>
                                        <p:tav tm="100000">
                                          <p:val>
                                            <p:strVal val="#ppt_y"/>
                                          </p:val>
                                        </p:tav>
                                      </p:tavLst>
                                    </p:anim>
                                  </p:childTnLst>
                                </p:cTn>
                              </p:par>
                            </p:childTnLst>
                          </p:cTn>
                        </p:par>
                        <p:par>
                          <p:cTn id="30" fill="hold">
                            <p:stCondLst>
                              <p:cond delay="2000"/>
                            </p:stCondLst>
                            <p:childTnLst>
                              <p:par>
                                <p:cTn id="31" presetID="22" presetClass="entr" presetSubtype="8" fill="hold" nodeType="afterEffect">
                                  <p:stCondLst>
                                    <p:cond delay="0"/>
                                  </p:stCondLst>
                                  <p:childTnLst>
                                    <p:set>
                                      <p:cBhvr>
                                        <p:cTn id="32" dur="1" fill="hold">
                                          <p:stCondLst>
                                            <p:cond delay="0"/>
                                          </p:stCondLst>
                                        </p:cTn>
                                        <p:tgtEl>
                                          <p:spTgt spid="83"/>
                                        </p:tgtEl>
                                        <p:attrNameLst>
                                          <p:attrName>style.visibility</p:attrName>
                                        </p:attrNameLst>
                                      </p:cBhvr>
                                      <p:to>
                                        <p:strVal val="visible"/>
                                      </p:to>
                                    </p:set>
                                    <p:animEffect transition="in" filter="wipe(left)">
                                      <p:cBhvr>
                                        <p:cTn id="33" dur="500"/>
                                        <p:tgtEl>
                                          <p:spTgt spid="8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7"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图片 7"/>
          <p:cNvPicPr>
            <a:picLocks noChangeAspect="1"/>
          </p:cNvPicPr>
          <p:nvPr/>
        </p:nvPicPr>
        <p:blipFill rotWithShape="1">
          <a:blip r:embed="rId1" cstate="print">
            <a:extLst>
              <a:ext uri="{28A0092B-C50C-407E-A947-70E740481C1C}">
                <a14:useLocalDpi xmlns:a14="http://schemas.microsoft.com/office/drawing/2010/main" val="0"/>
              </a:ext>
            </a:extLst>
          </a:blip>
          <a:srcRect r="29737" b="38762"/>
          <a:stretch>
            <a:fillRect/>
          </a:stretch>
        </p:blipFill>
        <p:spPr>
          <a:xfrm>
            <a:off x="5524501" y="154213"/>
            <a:ext cx="6667499" cy="6703787"/>
          </a:xfrm>
          <a:prstGeom prst="rect">
            <a:avLst/>
          </a:prstGeom>
        </p:spPr>
      </p:pic>
      <p:sp>
        <p:nvSpPr>
          <p:cNvPr id="16" name="文本框 15"/>
          <p:cNvSpPr txBox="1"/>
          <p:nvPr/>
        </p:nvSpPr>
        <p:spPr>
          <a:xfrm>
            <a:off x="1638300" y="3143032"/>
            <a:ext cx="4457700" cy="646331"/>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zh-CN" altLang="en-US" sz="36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3600" b="0" i="0" u="none" strike="noStrike" kern="1200" cap="none" spc="0" normalizeH="0" baseline="0" noProof="0" dirty="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7" name="文本框 16"/>
          <p:cNvSpPr txBox="1"/>
          <p:nvPr/>
        </p:nvSpPr>
        <p:spPr>
          <a:xfrm>
            <a:off x="1423881" y="3727808"/>
            <a:ext cx="4886538" cy="446789"/>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14000"/>
              </a:lnSpc>
              <a:spcBef>
                <a:spcPts val="0"/>
              </a:spcBef>
              <a:spcAft>
                <a:spcPts val="0"/>
              </a:spcAft>
              <a:buClrTx/>
              <a:buSzTx/>
              <a:buFontTx/>
              <a:buNone/>
              <a:defRPr/>
            </a:pPr>
            <a:r>
              <a:rPr kumimoji="0" lang="en-US" altLang="zh-CN" sz="1050" b="0" i="0" u="none" strike="noStrike" kern="1200" cap="none" spc="0" normalizeH="0" baseline="0" noProof="0" dirty="0">
                <a:ln>
                  <a:noFill/>
                </a:ln>
                <a:solidFill>
                  <a:srgbClr val="81B8CB"/>
                </a:solidFill>
                <a:effectLst/>
                <a:uLnTx/>
                <a:uFillTx/>
                <a:latin typeface="微软雅黑" panose="020B0503020204020204" charset="-122"/>
                <a:ea typeface="微软雅黑" panose="020B0503020204020204" charset="-122"/>
                <a:cs typeface="+mn-cs"/>
              </a:rPr>
              <a:t>The user can demonstrate on a projector or computer, or print the presentation and make it into a film to be used in a wider field</a:t>
            </a:r>
            <a:endParaRPr kumimoji="0" lang="en-US" altLang="zh-CN" sz="1050" b="0" i="0" u="none" strike="noStrike" kern="1200" cap="none" spc="0" normalizeH="0" baseline="0" noProof="0" dirty="0">
              <a:ln>
                <a:noFill/>
              </a:ln>
              <a:solidFill>
                <a:srgbClr val="81B8CB"/>
              </a:solidFill>
              <a:effectLst/>
              <a:uLnTx/>
              <a:uFillTx/>
              <a:latin typeface="微软雅黑" panose="020B0503020204020204" charset="-122"/>
              <a:ea typeface="微软雅黑" panose="020B0503020204020204" charset="-122"/>
              <a:cs typeface="+mn-cs"/>
            </a:endParaRPr>
          </a:p>
        </p:txBody>
      </p:sp>
      <p:pic>
        <p:nvPicPr>
          <p:cNvPr id="18" name="图片 17"/>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3430105" y="2130805"/>
            <a:ext cx="874091" cy="89091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6"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1000" fill="hold"/>
                                        <p:tgtEl>
                                          <p:spTgt spid="8"/>
                                        </p:tgtEl>
                                        <p:attrNameLst>
                                          <p:attrName>ppt_x</p:attrName>
                                        </p:attrNameLst>
                                      </p:cBhvr>
                                      <p:tavLst>
                                        <p:tav tm="0">
                                          <p:val>
                                            <p:strVal val="1+#ppt_w/2"/>
                                          </p:val>
                                        </p:tav>
                                        <p:tav tm="100000">
                                          <p:val>
                                            <p:strVal val="#ppt_x"/>
                                          </p:val>
                                        </p:tav>
                                      </p:tavLst>
                                    </p:anim>
                                    <p:anim calcmode="lin" valueType="num">
                                      <p:cBhvr additive="base">
                                        <p:cTn id="8" dur="1000" fill="hold"/>
                                        <p:tgtEl>
                                          <p:spTgt spid="8"/>
                                        </p:tgtEl>
                                        <p:attrNameLst>
                                          <p:attrName>ppt_y</p:attrName>
                                        </p:attrNameLst>
                                      </p:cBhvr>
                                      <p:tavLst>
                                        <p:tav tm="0">
                                          <p:val>
                                            <p:strVal val="1+#ppt_h/2"/>
                                          </p:val>
                                        </p:tav>
                                        <p:tav tm="100000">
                                          <p:val>
                                            <p:strVal val="#ppt_y"/>
                                          </p:val>
                                        </p:tav>
                                      </p:tavLst>
                                    </p:anim>
                                  </p:childTnLst>
                                </p:cTn>
                              </p:par>
                            </p:childTnLst>
                          </p:cTn>
                        </p:par>
                        <p:par>
                          <p:cTn id="9" fill="hold">
                            <p:stCondLst>
                              <p:cond delay="1000"/>
                            </p:stCondLst>
                            <p:childTnLst>
                              <p:par>
                                <p:cTn id="10" presetID="53" presetClass="entr" presetSubtype="16" fill="hold" nodeType="afterEffect">
                                  <p:stCondLst>
                                    <p:cond delay="0"/>
                                  </p:stCondLst>
                                  <p:childTnLst>
                                    <p:set>
                                      <p:cBhvr>
                                        <p:cTn id="11" dur="1" fill="hold">
                                          <p:stCondLst>
                                            <p:cond delay="0"/>
                                          </p:stCondLst>
                                        </p:cTn>
                                        <p:tgtEl>
                                          <p:spTgt spid="18"/>
                                        </p:tgtEl>
                                        <p:attrNameLst>
                                          <p:attrName>style.visibility</p:attrName>
                                        </p:attrNameLst>
                                      </p:cBhvr>
                                      <p:to>
                                        <p:strVal val="visible"/>
                                      </p:to>
                                    </p:set>
                                    <p:anim calcmode="lin" valueType="num">
                                      <p:cBhvr>
                                        <p:cTn id="12" dur="500" fill="hold"/>
                                        <p:tgtEl>
                                          <p:spTgt spid="18"/>
                                        </p:tgtEl>
                                        <p:attrNameLst>
                                          <p:attrName>ppt_w</p:attrName>
                                        </p:attrNameLst>
                                      </p:cBhvr>
                                      <p:tavLst>
                                        <p:tav tm="0">
                                          <p:val>
                                            <p:fltVal val="0"/>
                                          </p:val>
                                        </p:tav>
                                        <p:tav tm="100000">
                                          <p:val>
                                            <p:strVal val="#ppt_w"/>
                                          </p:val>
                                        </p:tav>
                                      </p:tavLst>
                                    </p:anim>
                                    <p:anim calcmode="lin" valueType="num">
                                      <p:cBhvr>
                                        <p:cTn id="13" dur="500" fill="hold"/>
                                        <p:tgtEl>
                                          <p:spTgt spid="18"/>
                                        </p:tgtEl>
                                        <p:attrNameLst>
                                          <p:attrName>ppt_h</p:attrName>
                                        </p:attrNameLst>
                                      </p:cBhvr>
                                      <p:tavLst>
                                        <p:tav tm="0">
                                          <p:val>
                                            <p:fltVal val="0"/>
                                          </p:val>
                                        </p:tav>
                                        <p:tav tm="100000">
                                          <p:val>
                                            <p:strVal val="#ppt_h"/>
                                          </p:val>
                                        </p:tav>
                                      </p:tavLst>
                                    </p:anim>
                                    <p:animEffect transition="in" filter="fade">
                                      <p:cBhvr>
                                        <p:cTn id="14" dur="500"/>
                                        <p:tgtEl>
                                          <p:spTgt spid="18"/>
                                        </p:tgtEl>
                                      </p:cBhvr>
                                    </p:animEffect>
                                  </p:childTnLst>
                                </p:cTn>
                              </p:par>
                            </p:childTnLst>
                          </p:cTn>
                        </p:par>
                        <p:par>
                          <p:cTn id="15" fill="hold">
                            <p:stCondLst>
                              <p:cond delay="1500"/>
                            </p:stCondLst>
                            <p:childTnLst>
                              <p:par>
                                <p:cTn id="16" presetID="42" presetClass="entr" presetSubtype="0" fill="hold" grpId="0" nodeType="afterEffect">
                                  <p:stCondLst>
                                    <p:cond delay="0"/>
                                  </p:stCondLst>
                                  <p:childTnLst>
                                    <p:set>
                                      <p:cBhvr>
                                        <p:cTn id="17" dur="1" fill="hold">
                                          <p:stCondLst>
                                            <p:cond delay="0"/>
                                          </p:stCondLst>
                                        </p:cTn>
                                        <p:tgtEl>
                                          <p:spTgt spid="16"/>
                                        </p:tgtEl>
                                        <p:attrNameLst>
                                          <p:attrName>style.visibility</p:attrName>
                                        </p:attrNameLst>
                                      </p:cBhvr>
                                      <p:to>
                                        <p:strVal val="visible"/>
                                      </p:to>
                                    </p:set>
                                    <p:animEffect transition="in" filter="fade">
                                      <p:cBhvr>
                                        <p:cTn id="18" dur="1000"/>
                                        <p:tgtEl>
                                          <p:spTgt spid="16"/>
                                        </p:tgtEl>
                                      </p:cBhvr>
                                    </p:animEffect>
                                    <p:anim calcmode="lin" valueType="num">
                                      <p:cBhvr>
                                        <p:cTn id="19" dur="1000" fill="hold"/>
                                        <p:tgtEl>
                                          <p:spTgt spid="16"/>
                                        </p:tgtEl>
                                        <p:attrNameLst>
                                          <p:attrName>ppt_x</p:attrName>
                                        </p:attrNameLst>
                                      </p:cBhvr>
                                      <p:tavLst>
                                        <p:tav tm="0">
                                          <p:val>
                                            <p:strVal val="#ppt_x"/>
                                          </p:val>
                                        </p:tav>
                                        <p:tav tm="100000">
                                          <p:val>
                                            <p:strVal val="#ppt_x"/>
                                          </p:val>
                                        </p:tav>
                                      </p:tavLst>
                                    </p:anim>
                                    <p:anim calcmode="lin" valueType="num">
                                      <p:cBhvr>
                                        <p:cTn id="20" dur="1000" fill="hold"/>
                                        <p:tgtEl>
                                          <p:spTgt spid="16"/>
                                        </p:tgtEl>
                                        <p:attrNameLst>
                                          <p:attrName>ppt_y</p:attrName>
                                        </p:attrNameLst>
                                      </p:cBhvr>
                                      <p:tavLst>
                                        <p:tav tm="0">
                                          <p:val>
                                            <p:strVal val="#ppt_y+.1"/>
                                          </p:val>
                                        </p:tav>
                                        <p:tav tm="100000">
                                          <p:val>
                                            <p:strVal val="#ppt_y"/>
                                          </p:val>
                                        </p:tav>
                                      </p:tavLst>
                                    </p:anim>
                                  </p:childTnLst>
                                </p:cTn>
                              </p:par>
                              <p:par>
                                <p:cTn id="21" presetID="47" presetClass="entr" presetSubtype="0" fill="hold" grpId="0" nodeType="withEffect">
                                  <p:stCondLst>
                                    <p:cond delay="0"/>
                                  </p:stCondLst>
                                  <p:childTnLst>
                                    <p:set>
                                      <p:cBhvr>
                                        <p:cTn id="22" dur="1" fill="hold">
                                          <p:stCondLst>
                                            <p:cond delay="0"/>
                                          </p:stCondLst>
                                        </p:cTn>
                                        <p:tgtEl>
                                          <p:spTgt spid="17"/>
                                        </p:tgtEl>
                                        <p:attrNameLst>
                                          <p:attrName>style.visibility</p:attrName>
                                        </p:attrNameLst>
                                      </p:cBhvr>
                                      <p:to>
                                        <p:strVal val="visible"/>
                                      </p:to>
                                    </p:set>
                                    <p:animEffect transition="in" filter="fade">
                                      <p:cBhvr>
                                        <p:cTn id="23" dur="1000"/>
                                        <p:tgtEl>
                                          <p:spTgt spid="17"/>
                                        </p:tgtEl>
                                      </p:cBhvr>
                                    </p:animEffect>
                                    <p:anim calcmode="lin" valueType="num">
                                      <p:cBhvr>
                                        <p:cTn id="24" dur="1000" fill="hold"/>
                                        <p:tgtEl>
                                          <p:spTgt spid="17"/>
                                        </p:tgtEl>
                                        <p:attrNameLst>
                                          <p:attrName>ppt_x</p:attrName>
                                        </p:attrNameLst>
                                      </p:cBhvr>
                                      <p:tavLst>
                                        <p:tav tm="0">
                                          <p:val>
                                            <p:strVal val="#ppt_x"/>
                                          </p:val>
                                        </p:tav>
                                        <p:tav tm="100000">
                                          <p:val>
                                            <p:strVal val="#ppt_x"/>
                                          </p:val>
                                        </p:tav>
                                      </p:tavLst>
                                    </p:anim>
                                    <p:anim calcmode="lin" valueType="num">
                                      <p:cBhvr>
                                        <p:cTn id="25" dur="1000" fill="hold"/>
                                        <p:tgtEl>
                                          <p:spTgt spid="1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P spid="17"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4" name="组合 23"/>
          <p:cNvGrpSpPr/>
          <p:nvPr/>
        </p:nvGrpSpPr>
        <p:grpSpPr>
          <a:xfrm>
            <a:off x="1" y="0"/>
            <a:ext cx="2095501" cy="1504951"/>
            <a:chOff x="1" y="0"/>
            <a:chExt cx="2095501" cy="1504951"/>
          </a:xfrm>
        </p:grpSpPr>
        <p:pic>
          <p:nvPicPr>
            <p:cNvPr id="25" name="图片 24"/>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26" name="图片 25"/>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27" name="组合 26"/>
          <p:cNvGrpSpPr/>
          <p:nvPr/>
        </p:nvGrpSpPr>
        <p:grpSpPr>
          <a:xfrm>
            <a:off x="1934256" y="527597"/>
            <a:ext cx="6057900" cy="666561"/>
            <a:chOff x="1524000" y="464431"/>
            <a:chExt cx="6057900" cy="666561"/>
          </a:xfrm>
        </p:grpSpPr>
        <p:sp>
          <p:nvSpPr>
            <p:cNvPr id="28" name="文本框 27"/>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29" name="文本框 28"/>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30" name="组合 29"/>
          <p:cNvGrpSpPr/>
          <p:nvPr/>
        </p:nvGrpSpPr>
        <p:grpSpPr>
          <a:xfrm>
            <a:off x="2397349" y="4462142"/>
            <a:ext cx="2241975" cy="1220554"/>
            <a:chOff x="2116718" y="3325188"/>
            <a:chExt cx="2241975" cy="1220554"/>
          </a:xfrm>
        </p:grpSpPr>
        <p:sp>
          <p:nvSpPr>
            <p:cNvPr id="31" name="矩形 30"/>
            <p:cNvSpPr/>
            <p:nvPr/>
          </p:nvSpPr>
          <p:spPr>
            <a:xfrm>
              <a:off x="2116719" y="3677812"/>
              <a:ext cx="2241974"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成</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32" name="矩形 31"/>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44" name="组合 43"/>
          <p:cNvGrpSpPr/>
          <p:nvPr/>
        </p:nvGrpSpPr>
        <p:grpSpPr>
          <a:xfrm>
            <a:off x="1413720" y="1855241"/>
            <a:ext cx="9389445" cy="4055201"/>
            <a:chOff x="1413720" y="1855241"/>
            <a:chExt cx="9389445" cy="4055201"/>
          </a:xfrm>
        </p:grpSpPr>
        <p:grpSp>
          <p:nvGrpSpPr>
            <p:cNvPr id="3" name="349f9ccc-a929-4188-b388-239f9859b9d8"/>
            <p:cNvGrpSpPr>
              <a:grpSpLocks noChangeAspect="1"/>
            </p:cNvGrpSpPr>
            <p:nvPr/>
          </p:nvGrpSpPr>
          <p:grpSpPr>
            <a:xfrm>
              <a:off x="1413720" y="1855241"/>
              <a:ext cx="9389445" cy="4055201"/>
              <a:chOff x="1315069" y="1592796"/>
              <a:chExt cx="9389445" cy="4055201"/>
            </a:xfrm>
          </p:grpSpPr>
          <p:grpSp>
            <p:nvGrpSpPr>
              <p:cNvPr id="7" name="Group 10"/>
              <p:cNvGrpSpPr/>
              <p:nvPr/>
            </p:nvGrpSpPr>
            <p:grpSpPr>
              <a:xfrm>
                <a:off x="2025403" y="1592796"/>
                <a:ext cx="8360226" cy="4055201"/>
                <a:chOff x="404588" y="2287326"/>
                <a:chExt cx="8360226" cy="2942898"/>
              </a:xfrm>
            </p:grpSpPr>
            <p:cxnSp>
              <p:nvCxnSpPr>
                <p:cNvPr id="20" name="Straight Connector 11"/>
                <p:cNvCxnSpPr/>
                <p:nvPr/>
              </p:nvCxnSpPr>
              <p:spPr>
                <a:xfrm>
                  <a:off x="404588" y="2287326"/>
                  <a:ext cx="0" cy="2942898"/>
                </a:xfrm>
                <a:prstGeom prst="line">
                  <a:avLst/>
                </a:prstGeom>
                <a:ln w="12700">
                  <a:solidFill>
                    <a:schemeClr val="accent1">
                      <a:lumMod val="50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21" name="Straight Connector 12"/>
                <p:cNvCxnSpPr/>
                <p:nvPr/>
              </p:nvCxnSpPr>
              <p:spPr>
                <a:xfrm>
                  <a:off x="3191330" y="2287326"/>
                  <a:ext cx="0" cy="2942898"/>
                </a:xfrm>
                <a:prstGeom prst="line">
                  <a:avLst/>
                </a:prstGeom>
                <a:ln w="12700">
                  <a:solidFill>
                    <a:schemeClr val="accent1">
                      <a:lumMod val="50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22" name="Straight Connector 13"/>
                <p:cNvCxnSpPr/>
                <p:nvPr/>
              </p:nvCxnSpPr>
              <p:spPr>
                <a:xfrm>
                  <a:off x="5978072" y="2287326"/>
                  <a:ext cx="0" cy="2942898"/>
                </a:xfrm>
                <a:prstGeom prst="line">
                  <a:avLst/>
                </a:prstGeom>
                <a:ln w="12700">
                  <a:solidFill>
                    <a:schemeClr val="accent1">
                      <a:lumMod val="50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23" name="Straight Connector 14"/>
                <p:cNvCxnSpPr/>
                <p:nvPr/>
              </p:nvCxnSpPr>
              <p:spPr>
                <a:xfrm>
                  <a:off x="8764814" y="2287326"/>
                  <a:ext cx="0" cy="2942898"/>
                </a:xfrm>
                <a:prstGeom prst="line">
                  <a:avLst/>
                </a:prstGeom>
                <a:ln w="12700">
                  <a:solidFill>
                    <a:schemeClr val="accent1">
                      <a:lumMod val="50000"/>
                    </a:schemeClr>
                  </a:solidFill>
                  <a:prstDash val="sysDash"/>
                </a:ln>
              </p:spPr>
              <p:style>
                <a:lnRef idx="1">
                  <a:schemeClr val="accent1"/>
                </a:lnRef>
                <a:fillRef idx="0">
                  <a:schemeClr val="accent1"/>
                </a:fillRef>
                <a:effectRef idx="0">
                  <a:schemeClr val="accent1"/>
                </a:effectRef>
                <a:fontRef idx="minor">
                  <a:schemeClr val="tx1"/>
                </a:fontRef>
              </p:style>
            </p:cxnSp>
          </p:grpSp>
          <p:sp>
            <p:nvSpPr>
              <p:cNvPr id="8" name="Freeform: Shape 30"/>
              <p:cNvSpPr/>
              <p:nvPr/>
            </p:nvSpPr>
            <p:spPr bwMode="auto">
              <a:xfrm>
                <a:off x="1315069" y="3419306"/>
                <a:ext cx="455412" cy="455412"/>
              </a:xfrm>
              <a:custGeom>
                <a:avLst/>
                <a:gdLst>
                  <a:gd name="T0" fmla="*/ 118 w 236"/>
                  <a:gd name="T1" fmla="*/ 0 h 236"/>
                  <a:gd name="T2" fmla="*/ 0 w 236"/>
                  <a:gd name="T3" fmla="*/ 118 h 236"/>
                  <a:gd name="T4" fmla="*/ 118 w 236"/>
                  <a:gd name="T5" fmla="*/ 236 h 236"/>
                  <a:gd name="T6" fmla="*/ 236 w 236"/>
                  <a:gd name="T7" fmla="*/ 118 h 236"/>
                  <a:gd name="T8" fmla="*/ 118 w 236"/>
                  <a:gd name="T9" fmla="*/ 0 h 236"/>
                  <a:gd name="T10" fmla="*/ 106 w 236"/>
                  <a:gd name="T11" fmla="*/ 171 h 236"/>
                  <a:gd name="T12" fmla="*/ 54 w 236"/>
                  <a:gd name="T13" fmla="*/ 163 h 236"/>
                  <a:gd name="T14" fmla="*/ 54 w 236"/>
                  <a:gd name="T15" fmla="*/ 121 h 236"/>
                  <a:gd name="T16" fmla="*/ 106 w 236"/>
                  <a:gd name="T17" fmla="*/ 121 h 236"/>
                  <a:gd name="T18" fmla="*/ 106 w 236"/>
                  <a:gd name="T19" fmla="*/ 171 h 236"/>
                  <a:gd name="T20" fmla="*/ 106 w 236"/>
                  <a:gd name="T21" fmla="*/ 114 h 236"/>
                  <a:gd name="T22" fmla="*/ 54 w 236"/>
                  <a:gd name="T23" fmla="*/ 114 h 236"/>
                  <a:gd name="T24" fmla="*/ 54 w 236"/>
                  <a:gd name="T25" fmla="*/ 72 h 236"/>
                  <a:gd name="T26" fmla="*/ 106 w 236"/>
                  <a:gd name="T27" fmla="*/ 64 h 236"/>
                  <a:gd name="T28" fmla="*/ 106 w 236"/>
                  <a:gd name="T29" fmla="*/ 114 h 236"/>
                  <a:gd name="T30" fmla="*/ 182 w 236"/>
                  <a:gd name="T31" fmla="*/ 182 h 236"/>
                  <a:gd name="T32" fmla="*/ 113 w 236"/>
                  <a:gd name="T33" fmla="*/ 172 h 236"/>
                  <a:gd name="T34" fmla="*/ 113 w 236"/>
                  <a:gd name="T35" fmla="*/ 121 h 236"/>
                  <a:gd name="T36" fmla="*/ 182 w 236"/>
                  <a:gd name="T37" fmla="*/ 121 h 236"/>
                  <a:gd name="T38" fmla="*/ 182 w 236"/>
                  <a:gd name="T39" fmla="*/ 182 h 236"/>
                  <a:gd name="T40" fmla="*/ 182 w 236"/>
                  <a:gd name="T41" fmla="*/ 114 h 236"/>
                  <a:gd name="T42" fmla="*/ 113 w 236"/>
                  <a:gd name="T43" fmla="*/ 114 h 236"/>
                  <a:gd name="T44" fmla="*/ 113 w 236"/>
                  <a:gd name="T45" fmla="*/ 63 h 236"/>
                  <a:gd name="T46" fmla="*/ 182 w 236"/>
                  <a:gd name="T47" fmla="*/ 53 h 236"/>
                  <a:gd name="T48" fmla="*/ 182 w 236"/>
                  <a:gd name="T49" fmla="*/ 114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236" h="236">
                    <a:moveTo>
                      <a:pt x="118" y="0"/>
                    </a:moveTo>
                    <a:cubicBezTo>
                      <a:pt x="53" y="0"/>
                      <a:pt x="0" y="53"/>
                      <a:pt x="0" y="118"/>
                    </a:cubicBezTo>
                    <a:cubicBezTo>
                      <a:pt x="0" y="183"/>
                      <a:pt x="53" y="236"/>
                      <a:pt x="118" y="236"/>
                    </a:cubicBezTo>
                    <a:cubicBezTo>
                      <a:pt x="183" y="236"/>
                      <a:pt x="236" y="183"/>
                      <a:pt x="236" y="118"/>
                    </a:cubicBezTo>
                    <a:cubicBezTo>
                      <a:pt x="236" y="53"/>
                      <a:pt x="183" y="0"/>
                      <a:pt x="118" y="0"/>
                    </a:cubicBezTo>
                    <a:close/>
                    <a:moveTo>
                      <a:pt x="106" y="171"/>
                    </a:moveTo>
                    <a:cubicBezTo>
                      <a:pt x="54" y="163"/>
                      <a:pt x="54" y="163"/>
                      <a:pt x="54" y="163"/>
                    </a:cubicBezTo>
                    <a:cubicBezTo>
                      <a:pt x="54" y="121"/>
                      <a:pt x="54" y="121"/>
                      <a:pt x="54" y="121"/>
                    </a:cubicBezTo>
                    <a:cubicBezTo>
                      <a:pt x="106" y="121"/>
                      <a:pt x="106" y="121"/>
                      <a:pt x="106" y="121"/>
                    </a:cubicBezTo>
                    <a:lnTo>
                      <a:pt x="106" y="171"/>
                    </a:lnTo>
                    <a:close/>
                    <a:moveTo>
                      <a:pt x="106" y="114"/>
                    </a:moveTo>
                    <a:cubicBezTo>
                      <a:pt x="54" y="114"/>
                      <a:pt x="54" y="114"/>
                      <a:pt x="54" y="114"/>
                    </a:cubicBezTo>
                    <a:cubicBezTo>
                      <a:pt x="54" y="72"/>
                      <a:pt x="54" y="72"/>
                      <a:pt x="54" y="72"/>
                    </a:cubicBezTo>
                    <a:cubicBezTo>
                      <a:pt x="106" y="64"/>
                      <a:pt x="106" y="64"/>
                      <a:pt x="106" y="64"/>
                    </a:cubicBezTo>
                    <a:lnTo>
                      <a:pt x="106" y="114"/>
                    </a:lnTo>
                    <a:close/>
                    <a:moveTo>
                      <a:pt x="182" y="182"/>
                    </a:moveTo>
                    <a:cubicBezTo>
                      <a:pt x="113" y="172"/>
                      <a:pt x="113" y="172"/>
                      <a:pt x="113" y="172"/>
                    </a:cubicBezTo>
                    <a:cubicBezTo>
                      <a:pt x="113" y="121"/>
                      <a:pt x="113" y="121"/>
                      <a:pt x="113" y="121"/>
                    </a:cubicBezTo>
                    <a:cubicBezTo>
                      <a:pt x="182" y="121"/>
                      <a:pt x="182" y="121"/>
                      <a:pt x="182" y="121"/>
                    </a:cubicBezTo>
                    <a:lnTo>
                      <a:pt x="182" y="182"/>
                    </a:lnTo>
                    <a:close/>
                    <a:moveTo>
                      <a:pt x="182" y="114"/>
                    </a:moveTo>
                    <a:cubicBezTo>
                      <a:pt x="113" y="114"/>
                      <a:pt x="113" y="114"/>
                      <a:pt x="113" y="114"/>
                    </a:cubicBezTo>
                    <a:cubicBezTo>
                      <a:pt x="113" y="63"/>
                      <a:pt x="113" y="63"/>
                      <a:pt x="113" y="63"/>
                    </a:cubicBezTo>
                    <a:cubicBezTo>
                      <a:pt x="182" y="53"/>
                      <a:pt x="182" y="53"/>
                      <a:pt x="182" y="53"/>
                    </a:cubicBezTo>
                    <a:lnTo>
                      <a:pt x="182" y="114"/>
                    </a:lnTo>
                    <a:close/>
                  </a:path>
                </a:pathLst>
              </a:custGeom>
              <a:solidFill>
                <a:schemeClr val="accent1">
                  <a:lumMod val="75000"/>
                </a:schemeClr>
              </a:solidFill>
              <a:ln>
                <a:noFill/>
              </a:ln>
            </p:spPr>
            <p:txBody>
              <a:bodyPr anchor="ctr"/>
              <a:lstStyle/>
              <a:p>
                <a:pPr algn="ctr"/>
              </a:p>
            </p:txBody>
          </p:sp>
          <p:sp>
            <p:nvSpPr>
              <p:cNvPr id="9" name="Freeform: Shape 31"/>
              <p:cNvSpPr/>
              <p:nvPr/>
            </p:nvSpPr>
            <p:spPr bwMode="auto">
              <a:xfrm>
                <a:off x="1315069" y="1826905"/>
                <a:ext cx="455412" cy="455412"/>
              </a:xfrm>
              <a:custGeom>
                <a:avLst/>
                <a:gdLst>
                  <a:gd name="T0" fmla="*/ 223 w 228"/>
                  <a:gd name="T1" fmla="*/ 95 h 228"/>
                  <a:gd name="T2" fmla="*/ 196 w 228"/>
                  <a:gd name="T3" fmla="*/ 90 h 228"/>
                  <a:gd name="T4" fmla="*/ 189 w 228"/>
                  <a:gd name="T5" fmla="*/ 74 h 228"/>
                  <a:gd name="T6" fmla="*/ 205 w 228"/>
                  <a:gd name="T7" fmla="*/ 50 h 228"/>
                  <a:gd name="T8" fmla="*/ 205 w 228"/>
                  <a:gd name="T9" fmla="*/ 43 h 228"/>
                  <a:gd name="T10" fmla="*/ 185 w 228"/>
                  <a:gd name="T11" fmla="*/ 24 h 228"/>
                  <a:gd name="T12" fmla="*/ 178 w 228"/>
                  <a:gd name="T13" fmla="*/ 23 h 228"/>
                  <a:gd name="T14" fmla="*/ 155 w 228"/>
                  <a:gd name="T15" fmla="*/ 39 h 228"/>
                  <a:gd name="T16" fmla="*/ 138 w 228"/>
                  <a:gd name="T17" fmla="*/ 32 h 228"/>
                  <a:gd name="T18" fmla="*/ 133 w 228"/>
                  <a:gd name="T19" fmla="*/ 5 h 228"/>
                  <a:gd name="T20" fmla="*/ 127 w 228"/>
                  <a:gd name="T21" fmla="*/ 0 h 228"/>
                  <a:gd name="T22" fmla="*/ 100 w 228"/>
                  <a:gd name="T23" fmla="*/ 0 h 228"/>
                  <a:gd name="T24" fmla="*/ 94 w 228"/>
                  <a:gd name="T25" fmla="*/ 5 h 228"/>
                  <a:gd name="T26" fmla="*/ 89 w 228"/>
                  <a:gd name="T27" fmla="*/ 32 h 228"/>
                  <a:gd name="T28" fmla="*/ 73 w 228"/>
                  <a:gd name="T29" fmla="*/ 39 h 228"/>
                  <a:gd name="T30" fmla="*/ 50 w 228"/>
                  <a:gd name="T31" fmla="*/ 23 h 228"/>
                  <a:gd name="T32" fmla="*/ 43 w 228"/>
                  <a:gd name="T33" fmla="*/ 24 h 228"/>
                  <a:gd name="T34" fmla="*/ 23 w 228"/>
                  <a:gd name="T35" fmla="*/ 43 h 228"/>
                  <a:gd name="T36" fmla="*/ 23 w 228"/>
                  <a:gd name="T37" fmla="*/ 51 h 228"/>
                  <a:gd name="T38" fmla="*/ 39 w 228"/>
                  <a:gd name="T39" fmla="*/ 74 h 228"/>
                  <a:gd name="T40" fmla="*/ 32 w 228"/>
                  <a:gd name="T41" fmla="*/ 90 h 228"/>
                  <a:gd name="T42" fmla="*/ 5 w 228"/>
                  <a:gd name="T43" fmla="*/ 95 h 228"/>
                  <a:gd name="T44" fmla="*/ 0 w 228"/>
                  <a:gd name="T45" fmla="*/ 100 h 228"/>
                  <a:gd name="T46" fmla="*/ 0 w 228"/>
                  <a:gd name="T47" fmla="*/ 128 h 228"/>
                  <a:gd name="T48" fmla="*/ 5 w 228"/>
                  <a:gd name="T49" fmla="*/ 134 h 228"/>
                  <a:gd name="T50" fmla="*/ 32 w 228"/>
                  <a:gd name="T51" fmla="*/ 139 h 228"/>
                  <a:gd name="T52" fmla="*/ 39 w 228"/>
                  <a:gd name="T53" fmla="*/ 155 h 228"/>
                  <a:gd name="T54" fmla="*/ 23 w 228"/>
                  <a:gd name="T55" fmla="*/ 178 h 228"/>
                  <a:gd name="T56" fmla="*/ 24 w 228"/>
                  <a:gd name="T57" fmla="*/ 185 h 228"/>
                  <a:gd name="T58" fmla="*/ 43 w 228"/>
                  <a:gd name="T59" fmla="*/ 204 h 228"/>
                  <a:gd name="T60" fmla="*/ 51 w 228"/>
                  <a:gd name="T61" fmla="*/ 205 h 228"/>
                  <a:gd name="T62" fmla="*/ 73 w 228"/>
                  <a:gd name="T63" fmla="*/ 189 h 228"/>
                  <a:gd name="T64" fmla="*/ 89 w 228"/>
                  <a:gd name="T65" fmla="*/ 196 h 228"/>
                  <a:gd name="T66" fmla="*/ 94 w 228"/>
                  <a:gd name="T67" fmla="*/ 223 h 228"/>
                  <a:gd name="T68" fmla="*/ 100 w 228"/>
                  <a:gd name="T69" fmla="*/ 228 h 228"/>
                  <a:gd name="T70" fmla="*/ 127 w 228"/>
                  <a:gd name="T71" fmla="*/ 228 h 228"/>
                  <a:gd name="T72" fmla="*/ 133 w 228"/>
                  <a:gd name="T73" fmla="*/ 223 h 228"/>
                  <a:gd name="T74" fmla="*/ 138 w 228"/>
                  <a:gd name="T75" fmla="*/ 196 h 228"/>
                  <a:gd name="T76" fmla="*/ 154 w 228"/>
                  <a:gd name="T77" fmla="*/ 190 h 228"/>
                  <a:gd name="T78" fmla="*/ 177 w 228"/>
                  <a:gd name="T79" fmla="*/ 205 h 228"/>
                  <a:gd name="T80" fmla="*/ 185 w 228"/>
                  <a:gd name="T81" fmla="*/ 205 h 228"/>
                  <a:gd name="T82" fmla="*/ 204 w 228"/>
                  <a:gd name="T83" fmla="*/ 185 h 228"/>
                  <a:gd name="T84" fmla="*/ 205 w 228"/>
                  <a:gd name="T85" fmla="*/ 178 h 228"/>
                  <a:gd name="T86" fmla="*/ 189 w 228"/>
                  <a:gd name="T87" fmla="*/ 155 h 228"/>
                  <a:gd name="T88" fmla="*/ 196 w 228"/>
                  <a:gd name="T89" fmla="*/ 139 h 228"/>
                  <a:gd name="T90" fmla="*/ 223 w 228"/>
                  <a:gd name="T91" fmla="*/ 134 h 228"/>
                  <a:gd name="T92" fmla="*/ 228 w 228"/>
                  <a:gd name="T93" fmla="*/ 128 h 228"/>
                  <a:gd name="T94" fmla="*/ 228 w 228"/>
                  <a:gd name="T95" fmla="*/ 100 h 228"/>
                  <a:gd name="T96" fmla="*/ 223 w 228"/>
                  <a:gd name="T97" fmla="*/ 95 h 228"/>
                  <a:gd name="T98" fmla="*/ 114 w 228"/>
                  <a:gd name="T99" fmla="*/ 149 h 228"/>
                  <a:gd name="T100" fmla="*/ 79 w 228"/>
                  <a:gd name="T101" fmla="*/ 114 h 228"/>
                  <a:gd name="T102" fmla="*/ 114 w 228"/>
                  <a:gd name="T103" fmla="*/ 79 h 228"/>
                  <a:gd name="T104" fmla="*/ 149 w 228"/>
                  <a:gd name="T105" fmla="*/ 114 h 228"/>
                  <a:gd name="T106" fmla="*/ 114 w 228"/>
                  <a:gd name="T107" fmla="*/ 14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228" h="228">
                    <a:moveTo>
                      <a:pt x="223" y="95"/>
                    </a:moveTo>
                    <a:cubicBezTo>
                      <a:pt x="196" y="90"/>
                      <a:pt x="196" y="90"/>
                      <a:pt x="196" y="90"/>
                    </a:cubicBezTo>
                    <a:cubicBezTo>
                      <a:pt x="194" y="84"/>
                      <a:pt x="192" y="79"/>
                      <a:pt x="189" y="74"/>
                    </a:cubicBezTo>
                    <a:cubicBezTo>
                      <a:pt x="205" y="50"/>
                      <a:pt x="205" y="50"/>
                      <a:pt x="205" y="50"/>
                    </a:cubicBezTo>
                    <a:cubicBezTo>
                      <a:pt x="207" y="48"/>
                      <a:pt x="206" y="45"/>
                      <a:pt x="205" y="43"/>
                    </a:cubicBezTo>
                    <a:cubicBezTo>
                      <a:pt x="185" y="24"/>
                      <a:pt x="185" y="24"/>
                      <a:pt x="185" y="24"/>
                    </a:cubicBezTo>
                    <a:cubicBezTo>
                      <a:pt x="183" y="22"/>
                      <a:pt x="180" y="21"/>
                      <a:pt x="178" y="23"/>
                    </a:cubicBezTo>
                    <a:cubicBezTo>
                      <a:pt x="155" y="39"/>
                      <a:pt x="155" y="39"/>
                      <a:pt x="155" y="39"/>
                    </a:cubicBezTo>
                    <a:cubicBezTo>
                      <a:pt x="149" y="36"/>
                      <a:pt x="144" y="34"/>
                      <a:pt x="138" y="32"/>
                    </a:cubicBezTo>
                    <a:cubicBezTo>
                      <a:pt x="133" y="5"/>
                      <a:pt x="133" y="5"/>
                      <a:pt x="133" y="5"/>
                    </a:cubicBezTo>
                    <a:cubicBezTo>
                      <a:pt x="133" y="2"/>
                      <a:pt x="130" y="0"/>
                      <a:pt x="127" y="0"/>
                    </a:cubicBezTo>
                    <a:cubicBezTo>
                      <a:pt x="100" y="0"/>
                      <a:pt x="100" y="0"/>
                      <a:pt x="100" y="0"/>
                    </a:cubicBezTo>
                    <a:cubicBezTo>
                      <a:pt x="97" y="0"/>
                      <a:pt x="95" y="2"/>
                      <a:pt x="94" y="5"/>
                    </a:cubicBezTo>
                    <a:cubicBezTo>
                      <a:pt x="89" y="32"/>
                      <a:pt x="89" y="32"/>
                      <a:pt x="89" y="32"/>
                    </a:cubicBezTo>
                    <a:cubicBezTo>
                      <a:pt x="83" y="34"/>
                      <a:pt x="78" y="36"/>
                      <a:pt x="73" y="39"/>
                    </a:cubicBezTo>
                    <a:cubicBezTo>
                      <a:pt x="50" y="23"/>
                      <a:pt x="50" y="23"/>
                      <a:pt x="50" y="23"/>
                    </a:cubicBezTo>
                    <a:cubicBezTo>
                      <a:pt x="48" y="22"/>
                      <a:pt x="45" y="22"/>
                      <a:pt x="43" y="24"/>
                    </a:cubicBezTo>
                    <a:cubicBezTo>
                      <a:pt x="23" y="43"/>
                      <a:pt x="23" y="43"/>
                      <a:pt x="23" y="43"/>
                    </a:cubicBezTo>
                    <a:cubicBezTo>
                      <a:pt x="22" y="45"/>
                      <a:pt x="21" y="49"/>
                      <a:pt x="23" y="51"/>
                    </a:cubicBezTo>
                    <a:cubicBezTo>
                      <a:pt x="39" y="74"/>
                      <a:pt x="39" y="74"/>
                      <a:pt x="39" y="74"/>
                    </a:cubicBezTo>
                    <a:cubicBezTo>
                      <a:pt x="36" y="79"/>
                      <a:pt x="34" y="84"/>
                      <a:pt x="32" y="90"/>
                    </a:cubicBezTo>
                    <a:cubicBezTo>
                      <a:pt x="5" y="95"/>
                      <a:pt x="5" y="95"/>
                      <a:pt x="5" y="95"/>
                    </a:cubicBezTo>
                    <a:cubicBezTo>
                      <a:pt x="2" y="95"/>
                      <a:pt x="0" y="98"/>
                      <a:pt x="0" y="100"/>
                    </a:cubicBezTo>
                    <a:cubicBezTo>
                      <a:pt x="0" y="128"/>
                      <a:pt x="0" y="128"/>
                      <a:pt x="0" y="128"/>
                    </a:cubicBezTo>
                    <a:cubicBezTo>
                      <a:pt x="0" y="131"/>
                      <a:pt x="2" y="133"/>
                      <a:pt x="5" y="134"/>
                    </a:cubicBezTo>
                    <a:cubicBezTo>
                      <a:pt x="32" y="139"/>
                      <a:pt x="32" y="139"/>
                      <a:pt x="32" y="139"/>
                    </a:cubicBezTo>
                    <a:cubicBezTo>
                      <a:pt x="34" y="144"/>
                      <a:pt x="36" y="150"/>
                      <a:pt x="39" y="155"/>
                    </a:cubicBezTo>
                    <a:cubicBezTo>
                      <a:pt x="23" y="178"/>
                      <a:pt x="23" y="178"/>
                      <a:pt x="23" y="178"/>
                    </a:cubicBezTo>
                    <a:cubicBezTo>
                      <a:pt x="22" y="180"/>
                      <a:pt x="22" y="183"/>
                      <a:pt x="24" y="185"/>
                    </a:cubicBezTo>
                    <a:cubicBezTo>
                      <a:pt x="43" y="204"/>
                      <a:pt x="43" y="204"/>
                      <a:pt x="43" y="204"/>
                    </a:cubicBezTo>
                    <a:cubicBezTo>
                      <a:pt x="45" y="206"/>
                      <a:pt x="48" y="207"/>
                      <a:pt x="51" y="205"/>
                    </a:cubicBezTo>
                    <a:cubicBezTo>
                      <a:pt x="73" y="189"/>
                      <a:pt x="73" y="189"/>
                      <a:pt x="73" y="189"/>
                    </a:cubicBezTo>
                    <a:cubicBezTo>
                      <a:pt x="78" y="192"/>
                      <a:pt x="84" y="194"/>
                      <a:pt x="89" y="196"/>
                    </a:cubicBezTo>
                    <a:cubicBezTo>
                      <a:pt x="94" y="223"/>
                      <a:pt x="94" y="223"/>
                      <a:pt x="94" y="223"/>
                    </a:cubicBezTo>
                    <a:cubicBezTo>
                      <a:pt x="95" y="226"/>
                      <a:pt x="97" y="228"/>
                      <a:pt x="100" y="228"/>
                    </a:cubicBezTo>
                    <a:cubicBezTo>
                      <a:pt x="127" y="228"/>
                      <a:pt x="127" y="228"/>
                      <a:pt x="127" y="228"/>
                    </a:cubicBezTo>
                    <a:cubicBezTo>
                      <a:pt x="130" y="228"/>
                      <a:pt x="133" y="226"/>
                      <a:pt x="133" y="223"/>
                    </a:cubicBezTo>
                    <a:cubicBezTo>
                      <a:pt x="138" y="196"/>
                      <a:pt x="138" y="196"/>
                      <a:pt x="138" y="196"/>
                    </a:cubicBezTo>
                    <a:cubicBezTo>
                      <a:pt x="144" y="194"/>
                      <a:pt x="149" y="192"/>
                      <a:pt x="154" y="190"/>
                    </a:cubicBezTo>
                    <a:cubicBezTo>
                      <a:pt x="177" y="205"/>
                      <a:pt x="177" y="205"/>
                      <a:pt x="177" y="205"/>
                    </a:cubicBezTo>
                    <a:cubicBezTo>
                      <a:pt x="180" y="207"/>
                      <a:pt x="183" y="207"/>
                      <a:pt x="185" y="205"/>
                    </a:cubicBezTo>
                    <a:cubicBezTo>
                      <a:pt x="204" y="185"/>
                      <a:pt x="204" y="185"/>
                      <a:pt x="204" y="185"/>
                    </a:cubicBezTo>
                    <a:cubicBezTo>
                      <a:pt x="206" y="183"/>
                      <a:pt x="206" y="180"/>
                      <a:pt x="205" y="178"/>
                    </a:cubicBezTo>
                    <a:cubicBezTo>
                      <a:pt x="189" y="155"/>
                      <a:pt x="189" y="155"/>
                      <a:pt x="189" y="155"/>
                    </a:cubicBezTo>
                    <a:cubicBezTo>
                      <a:pt x="192" y="150"/>
                      <a:pt x="194" y="144"/>
                      <a:pt x="196" y="139"/>
                    </a:cubicBezTo>
                    <a:cubicBezTo>
                      <a:pt x="223" y="134"/>
                      <a:pt x="223" y="134"/>
                      <a:pt x="223" y="134"/>
                    </a:cubicBezTo>
                    <a:cubicBezTo>
                      <a:pt x="226" y="133"/>
                      <a:pt x="228" y="131"/>
                      <a:pt x="228" y="128"/>
                    </a:cubicBezTo>
                    <a:cubicBezTo>
                      <a:pt x="228" y="100"/>
                      <a:pt x="228" y="100"/>
                      <a:pt x="228" y="100"/>
                    </a:cubicBezTo>
                    <a:cubicBezTo>
                      <a:pt x="228" y="98"/>
                      <a:pt x="226" y="95"/>
                      <a:pt x="223" y="95"/>
                    </a:cubicBezTo>
                    <a:close/>
                    <a:moveTo>
                      <a:pt x="114" y="149"/>
                    </a:moveTo>
                    <a:cubicBezTo>
                      <a:pt x="95" y="149"/>
                      <a:pt x="79" y="133"/>
                      <a:pt x="79" y="114"/>
                    </a:cubicBezTo>
                    <a:cubicBezTo>
                      <a:pt x="79" y="95"/>
                      <a:pt x="95" y="79"/>
                      <a:pt x="114" y="79"/>
                    </a:cubicBezTo>
                    <a:cubicBezTo>
                      <a:pt x="133" y="79"/>
                      <a:pt x="149" y="95"/>
                      <a:pt x="149" y="114"/>
                    </a:cubicBezTo>
                    <a:cubicBezTo>
                      <a:pt x="149" y="133"/>
                      <a:pt x="133" y="149"/>
                      <a:pt x="114" y="149"/>
                    </a:cubicBezTo>
                    <a:close/>
                  </a:path>
                </a:pathLst>
              </a:custGeom>
              <a:solidFill>
                <a:schemeClr val="accent1">
                  <a:lumMod val="75000"/>
                </a:schemeClr>
              </a:solidFill>
              <a:ln>
                <a:noFill/>
              </a:ln>
            </p:spPr>
            <p:txBody>
              <a:bodyPr anchor="ctr"/>
              <a:lstStyle/>
              <a:p>
                <a:pPr algn="ctr"/>
              </a:p>
            </p:txBody>
          </p:sp>
          <p:sp>
            <p:nvSpPr>
              <p:cNvPr id="10" name="Freeform: Shape 32"/>
              <p:cNvSpPr/>
              <p:nvPr/>
            </p:nvSpPr>
            <p:spPr bwMode="auto">
              <a:xfrm>
                <a:off x="1315069" y="2630045"/>
                <a:ext cx="455412" cy="455412"/>
              </a:xfrm>
              <a:custGeom>
                <a:avLst/>
                <a:gdLst>
                  <a:gd name="T0" fmla="*/ 130 w 236"/>
                  <a:gd name="T1" fmla="*/ 1 h 236"/>
                  <a:gd name="T2" fmla="*/ 118 w 236"/>
                  <a:gd name="T3" fmla="*/ 0 h 236"/>
                  <a:gd name="T4" fmla="*/ 30 w 236"/>
                  <a:gd name="T5" fmla="*/ 40 h 236"/>
                  <a:gd name="T6" fmla="*/ 68 w 236"/>
                  <a:gd name="T7" fmla="*/ 105 h 236"/>
                  <a:gd name="T8" fmla="*/ 130 w 236"/>
                  <a:gd name="T9" fmla="*/ 1 h 236"/>
                  <a:gd name="T10" fmla="*/ 20 w 236"/>
                  <a:gd name="T11" fmla="*/ 52 h 236"/>
                  <a:gd name="T12" fmla="*/ 0 w 236"/>
                  <a:gd name="T13" fmla="*/ 118 h 236"/>
                  <a:gd name="T14" fmla="*/ 5 w 236"/>
                  <a:gd name="T15" fmla="*/ 153 h 236"/>
                  <a:gd name="T16" fmla="*/ 81 w 236"/>
                  <a:gd name="T17" fmla="*/ 153 h 236"/>
                  <a:gd name="T18" fmla="*/ 20 w 236"/>
                  <a:gd name="T19" fmla="*/ 52 h 236"/>
                  <a:gd name="T20" fmla="*/ 225 w 236"/>
                  <a:gd name="T21" fmla="*/ 68 h 236"/>
                  <a:gd name="T22" fmla="*/ 145 w 236"/>
                  <a:gd name="T23" fmla="*/ 3 h 236"/>
                  <a:gd name="T24" fmla="*/ 106 w 236"/>
                  <a:gd name="T25" fmla="*/ 68 h 236"/>
                  <a:gd name="T26" fmla="*/ 225 w 236"/>
                  <a:gd name="T27" fmla="*/ 68 h 236"/>
                  <a:gd name="T28" fmla="*/ 130 w 236"/>
                  <a:gd name="T29" fmla="*/ 167 h 236"/>
                  <a:gd name="T30" fmla="*/ 11 w 236"/>
                  <a:gd name="T31" fmla="*/ 167 h 236"/>
                  <a:gd name="T32" fmla="*/ 96 w 236"/>
                  <a:gd name="T33" fmla="*/ 234 h 236"/>
                  <a:gd name="T34" fmla="*/ 93 w 236"/>
                  <a:gd name="T35" fmla="*/ 232 h 236"/>
                  <a:gd name="T36" fmla="*/ 130 w 236"/>
                  <a:gd name="T37" fmla="*/ 167 h 236"/>
                  <a:gd name="T38" fmla="*/ 230 w 236"/>
                  <a:gd name="T39" fmla="*/ 82 h 236"/>
                  <a:gd name="T40" fmla="*/ 155 w 236"/>
                  <a:gd name="T41" fmla="*/ 82 h 236"/>
                  <a:gd name="T42" fmla="*/ 215 w 236"/>
                  <a:gd name="T43" fmla="*/ 186 h 236"/>
                  <a:gd name="T44" fmla="*/ 236 w 236"/>
                  <a:gd name="T45" fmla="*/ 118 h 236"/>
                  <a:gd name="T46" fmla="*/ 230 w 236"/>
                  <a:gd name="T47" fmla="*/ 82 h 236"/>
                  <a:gd name="T48" fmla="*/ 108 w 236"/>
                  <a:gd name="T49" fmla="*/ 236 h 236"/>
                  <a:gd name="T50" fmla="*/ 118 w 236"/>
                  <a:gd name="T51" fmla="*/ 236 h 236"/>
                  <a:gd name="T52" fmla="*/ 205 w 236"/>
                  <a:gd name="T53" fmla="*/ 198 h 236"/>
                  <a:gd name="T54" fmla="*/ 167 w 236"/>
                  <a:gd name="T55" fmla="*/ 132 h 236"/>
                  <a:gd name="T56" fmla="*/ 108 w 236"/>
                  <a:gd name="T57" fmla="*/ 236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236" h="236">
                    <a:moveTo>
                      <a:pt x="130" y="1"/>
                    </a:moveTo>
                    <a:cubicBezTo>
                      <a:pt x="126" y="0"/>
                      <a:pt x="122" y="0"/>
                      <a:pt x="118" y="0"/>
                    </a:cubicBezTo>
                    <a:cubicBezTo>
                      <a:pt x="83" y="0"/>
                      <a:pt x="51" y="16"/>
                      <a:pt x="30" y="40"/>
                    </a:cubicBezTo>
                    <a:cubicBezTo>
                      <a:pt x="68" y="105"/>
                      <a:pt x="68" y="105"/>
                      <a:pt x="68" y="105"/>
                    </a:cubicBezTo>
                    <a:lnTo>
                      <a:pt x="130" y="1"/>
                    </a:lnTo>
                    <a:close/>
                    <a:moveTo>
                      <a:pt x="20" y="52"/>
                    </a:moveTo>
                    <a:cubicBezTo>
                      <a:pt x="7" y="71"/>
                      <a:pt x="0" y="94"/>
                      <a:pt x="0" y="118"/>
                    </a:cubicBezTo>
                    <a:cubicBezTo>
                      <a:pt x="0" y="130"/>
                      <a:pt x="2" y="142"/>
                      <a:pt x="5" y="153"/>
                    </a:cubicBezTo>
                    <a:cubicBezTo>
                      <a:pt x="81" y="153"/>
                      <a:pt x="81" y="153"/>
                      <a:pt x="81" y="153"/>
                    </a:cubicBezTo>
                    <a:lnTo>
                      <a:pt x="20" y="52"/>
                    </a:lnTo>
                    <a:close/>
                    <a:moveTo>
                      <a:pt x="225" y="68"/>
                    </a:moveTo>
                    <a:cubicBezTo>
                      <a:pt x="210" y="36"/>
                      <a:pt x="180" y="11"/>
                      <a:pt x="145" y="3"/>
                    </a:cubicBezTo>
                    <a:cubicBezTo>
                      <a:pt x="106" y="68"/>
                      <a:pt x="106" y="68"/>
                      <a:pt x="106" y="68"/>
                    </a:cubicBezTo>
                    <a:lnTo>
                      <a:pt x="225" y="68"/>
                    </a:lnTo>
                    <a:close/>
                    <a:moveTo>
                      <a:pt x="130" y="167"/>
                    </a:moveTo>
                    <a:cubicBezTo>
                      <a:pt x="11" y="167"/>
                      <a:pt x="11" y="167"/>
                      <a:pt x="11" y="167"/>
                    </a:cubicBezTo>
                    <a:cubicBezTo>
                      <a:pt x="26" y="201"/>
                      <a:pt x="58" y="227"/>
                      <a:pt x="96" y="234"/>
                    </a:cubicBezTo>
                    <a:cubicBezTo>
                      <a:pt x="93" y="232"/>
                      <a:pt x="93" y="232"/>
                      <a:pt x="93" y="232"/>
                    </a:cubicBezTo>
                    <a:lnTo>
                      <a:pt x="130" y="167"/>
                    </a:lnTo>
                    <a:close/>
                    <a:moveTo>
                      <a:pt x="230" y="82"/>
                    </a:moveTo>
                    <a:cubicBezTo>
                      <a:pt x="155" y="82"/>
                      <a:pt x="155" y="82"/>
                      <a:pt x="155" y="82"/>
                    </a:cubicBezTo>
                    <a:cubicBezTo>
                      <a:pt x="215" y="186"/>
                      <a:pt x="215" y="186"/>
                      <a:pt x="215" y="186"/>
                    </a:cubicBezTo>
                    <a:cubicBezTo>
                      <a:pt x="228" y="167"/>
                      <a:pt x="236" y="143"/>
                      <a:pt x="236" y="118"/>
                    </a:cubicBezTo>
                    <a:cubicBezTo>
                      <a:pt x="236" y="106"/>
                      <a:pt x="234" y="94"/>
                      <a:pt x="230" y="82"/>
                    </a:cubicBezTo>
                    <a:close/>
                    <a:moveTo>
                      <a:pt x="108" y="236"/>
                    </a:moveTo>
                    <a:cubicBezTo>
                      <a:pt x="111" y="236"/>
                      <a:pt x="115" y="236"/>
                      <a:pt x="118" y="236"/>
                    </a:cubicBezTo>
                    <a:cubicBezTo>
                      <a:pt x="152" y="236"/>
                      <a:pt x="183" y="221"/>
                      <a:pt x="205" y="198"/>
                    </a:cubicBezTo>
                    <a:cubicBezTo>
                      <a:pt x="167" y="132"/>
                      <a:pt x="167" y="132"/>
                      <a:pt x="167" y="132"/>
                    </a:cubicBezTo>
                    <a:lnTo>
                      <a:pt x="108" y="236"/>
                    </a:lnTo>
                    <a:close/>
                  </a:path>
                </a:pathLst>
              </a:custGeom>
              <a:solidFill>
                <a:schemeClr val="accent1">
                  <a:lumMod val="75000"/>
                </a:schemeClr>
              </a:solidFill>
              <a:ln>
                <a:noFill/>
              </a:ln>
            </p:spPr>
            <p:txBody>
              <a:bodyPr anchor="ctr"/>
              <a:lstStyle/>
              <a:p>
                <a:pPr algn="ctr"/>
              </a:p>
            </p:txBody>
          </p:sp>
          <p:sp>
            <p:nvSpPr>
              <p:cNvPr id="4" name="Arrow: Pentagon 1"/>
              <p:cNvSpPr/>
              <p:nvPr/>
            </p:nvSpPr>
            <p:spPr>
              <a:xfrm>
                <a:off x="2027548" y="1790627"/>
                <a:ext cx="2892324" cy="579644"/>
              </a:xfrm>
              <a:prstGeom prst="homePlate">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lIns="216000" anchor="ctr">
                <a:normAutofit/>
              </a:bodyPr>
              <a:lstStyle/>
              <a:p>
                <a:pPr>
                  <a:lnSpc>
                    <a:spcPct val="120000"/>
                  </a:lnSpc>
                  <a:defRPr/>
                </a:pPr>
                <a:endParaRPr lang="zh-CN" altLang="en-US" sz="1100" dirty="0">
                  <a:solidFill>
                    <a:schemeClr val="bg1"/>
                  </a:solidFill>
                </a:endParaRPr>
              </a:p>
            </p:txBody>
          </p:sp>
          <p:sp>
            <p:nvSpPr>
              <p:cNvPr id="5" name="Arrow: Pentagon 4"/>
              <p:cNvSpPr/>
              <p:nvPr/>
            </p:nvSpPr>
            <p:spPr>
              <a:xfrm>
                <a:off x="2027550" y="2593651"/>
                <a:ext cx="5784644" cy="579644"/>
              </a:xfrm>
              <a:prstGeom prst="homePlate">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lIns="216000" anchor="ctr" anchorCtr="0">
                <a:normAutofit/>
              </a:bodyPr>
              <a:lstStyle/>
              <a:p>
                <a:pPr>
                  <a:lnSpc>
                    <a:spcPct val="120000"/>
                  </a:lnSpc>
                  <a:defRPr/>
                </a:pPr>
                <a:endParaRPr lang="zh-CN" altLang="en-US" sz="1100" dirty="0">
                  <a:solidFill>
                    <a:schemeClr val="bg1"/>
                  </a:solidFill>
                </a:endParaRPr>
              </a:p>
            </p:txBody>
          </p:sp>
          <p:sp>
            <p:nvSpPr>
              <p:cNvPr id="6" name="Arrow: Pentagon 7"/>
              <p:cNvSpPr/>
              <p:nvPr/>
            </p:nvSpPr>
            <p:spPr>
              <a:xfrm>
                <a:off x="2027550" y="3396674"/>
                <a:ext cx="8676964" cy="579644"/>
              </a:xfrm>
              <a:prstGeom prst="homePlate">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lIns="216000" anchor="ctr">
                <a:normAutofit/>
              </a:bodyPr>
              <a:lstStyle/>
              <a:p>
                <a:pPr>
                  <a:lnSpc>
                    <a:spcPct val="120000"/>
                  </a:lnSpc>
                  <a:defRPr/>
                </a:pPr>
                <a:endParaRPr lang="zh-CN" altLang="en-US" sz="1100" dirty="0">
                  <a:solidFill>
                    <a:schemeClr val="bg1"/>
                  </a:solidFill>
                </a:endParaRPr>
              </a:p>
            </p:txBody>
          </p:sp>
        </p:grpSp>
        <p:sp>
          <p:nvSpPr>
            <p:cNvPr id="34" name="矩形 33"/>
            <p:cNvSpPr/>
            <p:nvPr/>
          </p:nvSpPr>
          <p:spPr>
            <a:xfrm>
              <a:off x="2185153" y="2082701"/>
              <a:ext cx="2512337" cy="516423"/>
            </a:xfrm>
            <a:prstGeom prst="rect">
              <a:avLst/>
            </a:prstGeom>
          </p:spPr>
          <p:txBody>
            <a:bodyPr wrap="square">
              <a:spAutoFit/>
              <a:scene3d>
                <a:camera prst="orthographicFront"/>
                <a:lightRig rig="threePt" dir="t"/>
              </a:scene3d>
              <a:sp3d contourW="12700"/>
            </a:bodyPr>
            <a:lstStyle/>
            <a:p>
              <a:pPr marL="0" marR="0" lvl="0" indent="0" defTabSz="914400" rtl="0" eaLnBrk="1" fontAlgn="auto" latinLnBrk="0" hangingPunct="1">
                <a:lnSpc>
                  <a:spcPct val="120000"/>
                </a:lnSpc>
                <a:spcBef>
                  <a:spcPts val="0"/>
                </a:spcBef>
                <a:spcAft>
                  <a:spcPts val="0"/>
                </a:spcAft>
                <a:buClrTx/>
                <a:buSzTx/>
                <a:buFontTx/>
                <a:buNone/>
                <a:defRPr/>
              </a:pPr>
              <a:r>
                <a:rPr kumimoji="0" lang="zh-CN" altLang="en-US" sz="1200" b="0" i="0" u="none" strike="noStrike" kern="1200" cap="none" spc="0" normalizeH="0" baseline="0" noProof="0" dirty="0">
                  <a:ln>
                    <a:noFill/>
                  </a:ln>
                  <a:solidFill>
                    <a:schemeClr val="accent1">
                      <a:lumMod val="20000"/>
                      <a:lumOff val="80000"/>
                    </a:schemeClr>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200" b="0" i="0" u="none" strike="noStrike" kern="1200" cap="none" spc="0" normalizeH="0" baseline="0" noProof="0" dirty="0" smtClean="0">
                  <a:ln>
                    <a:noFill/>
                  </a:ln>
                  <a:solidFill>
                    <a:schemeClr val="accent1">
                      <a:lumMod val="20000"/>
                      <a:lumOff val="80000"/>
                    </a:schemeClr>
                  </a:solidFill>
                  <a:effectLst/>
                  <a:uLnTx/>
                  <a:uFillTx/>
                  <a:latin typeface="Arial" panose="020B0604020202020204"/>
                  <a:ea typeface="微软雅黑" panose="020B0503020204020204" charset="-122"/>
                  <a:cs typeface="+mn-cs"/>
                </a:rPr>
                <a:t>出来</a:t>
              </a:r>
              <a:endParaRPr kumimoji="0" lang="zh-CN" altLang="en-US" sz="1200" b="0" i="0" u="none" strike="noStrike" kern="1200" cap="none" spc="0" normalizeH="0" baseline="0" noProof="0" dirty="0">
                <a:ln>
                  <a:noFill/>
                </a:ln>
                <a:solidFill>
                  <a:schemeClr val="accent1">
                    <a:lumMod val="20000"/>
                    <a:lumOff val="80000"/>
                  </a:schemeClr>
                </a:solidFill>
                <a:effectLst/>
                <a:uLnTx/>
                <a:uFillTx/>
                <a:latin typeface="Arial" panose="020B0604020202020204"/>
                <a:ea typeface="微软雅黑" panose="020B0503020204020204" charset="-122"/>
                <a:cs typeface="+mn-cs"/>
              </a:endParaRPr>
            </a:p>
          </p:txBody>
        </p:sp>
        <p:sp>
          <p:nvSpPr>
            <p:cNvPr id="36" name="矩形 35"/>
            <p:cNvSpPr/>
            <p:nvPr/>
          </p:nvSpPr>
          <p:spPr>
            <a:xfrm>
              <a:off x="2185152" y="2880847"/>
              <a:ext cx="5463877" cy="535531"/>
            </a:xfrm>
            <a:prstGeom prst="rect">
              <a:avLst/>
            </a:prstGeom>
          </p:spPr>
          <p:txBody>
            <a:bodyPr wrap="square">
              <a:spAutoFit/>
              <a:scene3d>
                <a:camera prst="orthographicFront"/>
                <a:lightRig rig="threePt" dir="t"/>
              </a:scene3d>
              <a:sp3d contourW="12700"/>
            </a:bodyPr>
            <a:lstStyle/>
            <a:p>
              <a:pPr lvl="0">
                <a:lnSpc>
                  <a:spcPct val="120000"/>
                </a:lnSpc>
                <a:defRPr/>
              </a:pPr>
              <a:r>
                <a:rPr kumimoji="0" lang="zh-CN" altLang="en-US" sz="1200" b="0" i="0" u="none" strike="noStrike" kern="1200" cap="none" spc="0" normalizeH="0" baseline="0" noProof="0" dirty="0">
                  <a:ln>
                    <a:noFill/>
                  </a:ln>
                  <a:solidFill>
                    <a:schemeClr val="accent1">
                      <a:lumMod val="20000"/>
                      <a:lumOff val="80000"/>
                    </a:schemeClr>
                  </a:solidFill>
                  <a:effectLst/>
                  <a:uLnTx/>
                  <a:uFillTx/>
                  <a:latin typeface="Arial" panose="020B0604020202020204"/>
                  <a:ea typeface="微软雅黑" panose="020B0503020204020204" charset="-122"/>
                  <a:cs typeface="+mn-cs"/>
                </a:rPr>
                <a:t>用户可以在投影仪或者计算机上进行演示也可以将演示文稿打印</a:t>
              </a:r>
              <a:r>
                <a:rPr lang="zh-CN" altLang="en-US" sz="1200" dirty="0">
                  <a:solidFill>
                    <a:schemeClr val="accent1">
                      <a:lumMod val="20000"/>
                      <a:lumOff val="80000"/>
                    </a:schemeClr>
                  </a:solidFill>
                </a:rPr>
                <a:t>出来更多模版：亮亮图文旗舰店</a:t>
              </a:r>
              <a:r>
                <a:rPr lang="en-US" altLang="zh-CN" sz="1200" dirty="0">
                  <a:solidFill>
                    <a:schemeClr val="accent1">
                      <a:lumMod val="20000"/>
                      <a:lumOff val="80000"/>
                    </a:schemeClr>
                  </a:solidFill>
                </a:rPr>
                <a:t>https://liangliangtuwen.tmall.com</a:t>
              </a:r>
              <a:endParaRPr kumimoji="0" lang="zh-CN" altLang="en-US" sz="1200" b="0" i="0" u="none" strike="noStrike" kern="1200" cap="none" spc="0" normalizeH="0" baseline="0" noProof="0" dirty="0">
                <a:ln>
                  <a:noFill/>
                </a:ln>
                <a:solidFill>
                  <a:schemeClr val="accent1">
                    <a:lumMod val="20000"/>
                    <a:lumOff val="80000"/>
                  </a:schemeClr>
                </a:solidFill>
                <a:effectLst/>
                <a:uLnTx/>
                <a:uFillTx/>
                <a:latin typeface="Arial" panose="020B0604020202020204"/>
                <a:ea typeface="微软雅黑" panose="020B0503020204020204" charset="-122"/>
                <a:cs typeface="+mn-cs"/>
              </a:endParaRPr>
            </a:p>
          </p:txBody>
        </p:sp>
        <p:sp>
          <p:nvSpPr>
            <p:cNvPr id="37" name="矩形 36"/>
            <p:cNvSpPr/>
            <p:nvPr/>
          </p:nvSpPr>
          <p:spPr>
            <a:xfrm>
              <a:off x="2185152" y="3690729"/>
              <a:ext cx="3834647" cy="535531"/>
            </a:xfrm>
            <a:prstGeom prst="rect">
              <a:avLst/>
            </a:prstGeom>
          </p:spPr>
          <p:txBody>
            <a:bodyPr wrap="square">
              <a:spAutoFit/>
              <a:scene3d>
                <a:camera prst="orthographicFront"/>
                <a:lightRig rig="threePt" dir="t"/>
              </a:scene3d>
              <a:sp3d contourW="12700"/>
            </a:bodyPr>
            <a:lstStyle/>
            <a:p>
              <a:pPr marL="0" marR="0" lvl="0" indent="0" defTabSz="914400" rtl="0" eaLnBrk="1" fontAlgn="auto" latinLnBrk="0" hangingPunct="1">
                <a:lnSpc>
                  <a:spcPct val="120000"/>
                </a:lnSpc>
                <a:spcBef>
                  <a:spcPts val="0"/>
                </a:spcBef>
                <a:spcAft>
                  <a:spcPts val="0"/>
                </a:spcAft>
                <a:buClrTx/>
                <a:buSzTx/>
                <a:buFontTx/>
                <a:buNone/>
                <a:defRPr/>
              </a:pPr>
              <a:r>
                <a:rPr kumimoji="0" lang="zh-CN" altLang="en-US" sz="1200" b="0" i="0" u="none" strike="noStrike" kern="1200" cap="none" spc="0" normalizeH="0" baseline="0" noProof="0" dirty="0">
                  <a:ln>
                    <a:noFill/>
                  </a:ln>
                  <a:solidFill>
                    <a:schemeClr val="accent1">
                      <a:lumMod val="20000"/>
                      <a:lumOff val="80000"/>
                    </a:schemeClr>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200" b="0" i="0" u="none" strike="noStrike" kern="1200" cap="none" spc="0" normalizeH="0" baseline="0" noProof="0" dirty="0" smtClean="0">
                  <a:ln>
                    <a:noFill/>
                  </a:ln>
                  <a:solidFill>
                    <a:schemeClr val="accent1">
                      <a:lumMod val="20000"/>
                      <a:lumOff val="80000"/>
                    </a:schemeClr>
                  </a:solidFill>
                  <a:effectLst/>
                  <a:uLnTx/>
                  <a:uFillTx/>
                  <a:latin typeface="Arial" panose="020B0604020202020204"/>
                  <a:ea typeface="微软雅黑" panose="020B0503020204020204" charset="-122"/>
                  <a:cs typeface="+mn-cs"/>
                </a:rPr>
                <a:t>出来</a:t>
              </a:r>
              <a:endParaRPr kumimoji="0" lang="zh-CN" altLang="en-US" sz="1200" b="0" i="0" u="none" strike="noStrike" kern="1200" cap="none" spc="0" normalizeH="0" baseline="0" noProof="0" dirty="0">
                <a:ln>
                  <a:noFill/>
                </a:ln>
                <a:solidFill>
                  <a:schemeClr val="accent1">
                    <a:lumMod val="20000"/>
                    <a:lumOff val="80000"/>
                  </a:schemeClr>
                </a:solidFill>
                <a:effectLst/>
                <a:uLnTx/>
                <a:uFillTx/>
                <a:latin typeface="Arial" panose="020B0604020202020204"/>
                <a:ea typeface="微软雅黑" panose="020B0503020204020204" charset="-122"/>
                <a:cs typeface="+mn-cs"/>
              </a:endParaRPr>
            </a:p>
          </p:txBody>
        </p:sp>
      </p:grpSp>
      <p:grpSp>
        <p:nvGrpSpPr>
          <p:cNvPr id="38" name="组合 37"/>
          <p:cNvGrpSpPr/>
          <p:nvPr/>
        </p:nvGrpSpPr>
        <p:grpSpPr>
          <a:xfrm>
            <a:off x="5170352" y="4462142"/>
            <a:ext cx="2241975" cy="1220554"/>
            <a:chOff x="2116718" y="3325188"/>
            <a:chExt cx="2241975" cy="1220554"/>
          </a:xfrm>
        </p:grpSpPr>
        <p:sp>
          <p:nvSpPr>
            <p:cNvPr id="39" name="矩形 38"/>
            <p:cNvSpPr/>
            <p:nvPr/>
          </p:nvSpPr>
          <p:spPr>
            <a:xfrm>
              <a:off x="2116719" y="3677812"/>
              <a:ext cx="2241974"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成</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40" name="矩形 39"/>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41" name="组合 40"/>
          <p:cNvGrpSpPr/>
          <p:nvPr/>
        </p:nvGrpSpPr>
        <p:grpSpPr>
          <a:xfrm>
            <a:off x="7939420" y="4462142"/>
            <a:ext cx="2241975" cy="1220554"/>
            <a:chOff x="2116718" y="3325188"/>
            <a:chExt cx="2241975" cy="1220554"/>
          </a:xfrm>
        </p:grpSpPr>
        <p:sp>
          <p:nvSpPr>
            <p:cNvPr id="42" name="矩形 41"/>
            <p:cNvSpPr/>
            <p:nvPr/>
          </p:nvSpPr>
          <p:spPr>
            <a:xfrm>
              <a:off x="2116719" y="3677812"/>
              <a:ext cx="2241974" cy="867930"/>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成</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43" name="矩形 42"/>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24"/>
                                        </p:tgtEl>
                                        <p:attrNameLst>
                                          <p:attrName>style.visibility</p:attrName>
                                        </p:attrNameLst>
                                      </p:cBhvr>
                                      <p:to>
                                        <p:strVal val="visible"/>
                                      </p:to>
                                    </p:set>
                                    <p:anim calcmode="lin" valueType="num">
                                      <p:cBhvr additive="base">
                                        <p:cTn id="7" dur="500" fill="hold"/>
                                        <p:tgtEl>
                                          <p:spTgt spid="24"/>
                                        </p:tgtEl>
                                        <p:attrNameLst>
                                          <p:attrName>ppt_x</p:attrName>
                                        </p:attrNameLst>
                                      </p:cBhvr>
                                      <p:tavLst>
                                        <p:tav tm="0">
                                          <p:val>
                                            <p:strVal val="0-#ppt_w/2"/>
                                          </p:val>
                                        </p:tav>
                                        <p:tav tm="100000">
                                          <p:val>
                                            <p:strVal val="#ppt_x"/>
                                          </p:val>
                                        </p:tav>
                                      </p:tavLst>
                                    </p:anim>
                                    <p:anim calcmode="lin" valueType="num">
                                      <p:cBhvr additive="base">
                                        <p:cTn id="8" dur="500" fill="hold"/>
                                        <p:tgtEl>
                                          <p:spTgt spid="24"/>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27"/>
                                        </p:tgtEl>
                                        <p:attrNameLst>
                                          <p:attrName>style.visibility</p:attrName>
                                        </p:attrNameLst>
                                      </p:cBhvr>
                                      <p:to>
                                        <p:strVal val="visible"/>
                                      </p:to>
                                    </p:set>
                                    <p:anim calcmode="lin" valueType="num">
                                      <p:cBhvr additive="base">
                                        <p:cTn id="12" dur="500"/>
                                        <p:tgtEl>
                                          <p:spTgt spid="27"/>
                                        </p:tgtEl>
                                        <p:attrNameLst>
                                          <p:attrName>ppt_x</p:attrName>
                                        </p:attrNameLst>
                                      </p:cBhvr>
                                      <p:tavLst>
                                        <p:tav tm="0">
                                          <p:val>
                                            <p:strVal val="#ppt_x-#ppt_w*1.125000"/>
                                          </p:val>
                                        </p:tav>
                                        <p:tav tm="100000">
                                          <p:val>
                                            <p:strVal val="#ppt_x"/>
                                          </p:val>
                                        </p:tav>
                                      </p:tavLst>
                                    </p:anim>
                                    <p:animEffect transition="in" filter="wipe(right)">
                                      <p:cBhvr>
                                        <p:cTn id="13" dur="500"/>
                                        <p:tgtEl>
                                          <p:spTgt spid="27"/>
                                        </p:tgtEl>
                                      </p:cBhvr>
                                    </p:animEffect>
                                  </p:childTnLst>
                                </p:cTn>
                              </p:par>
                            </p:childTnLst>
                          </p:cTn>
                        </p:par>
                        <p:par>
                          <p:cTn id="14" fill="hold">
                            <p:stCondLst>
                              <p:cond delay="1000"/>
                            </p:stCondLst>
                            <p:childTnLst>
                              <p:par>
                                <p:cTn id="15" presetID="2" presetClass="entr" presetSubtype="8" fill="hold" nodeType="afterEffect">
                                  <p:stCondLst>
                                    <p:cond delay="0"/>
                                  </p:stCondLst>
                                  <p:childTnLst>
                                    <p:set>
                                      <p:cBhvr>
                                        <p:cTn id="16" dur="1" fill="hold">
                                          <p:stCondLst>
                                            <p:cond delay="0"/>
                                          </p:stCondLst>
                                        </p:cTn>
                                        <p:tgtEl>
                                          <p:spTgt spid="44"/>
                                        </p:tgtEl>
                                        <p:attrNameLst>
                                          <p:attrName>style.visibility</p:attrName>
                                        </p:attrNameLst>
                                      </p:cBhvr>
                                      <p:to>
                                        <p:strVal val="visible"/>
                                      </p:to>
                                    </p:set>
                                    <p:anim calcmode="lin" valueType="num">
                                      <p:cBhvr additive="base">
                                        <p:cTn id="17" dur="500" fill="hold"/>
                                        <p:tgtEl>
                                          <p:spTgt spid="44"/>
                                        </p:tgtEl>
                                        <p:attrNameLst>
                                          <p:attrName>ppt_x</p:attrName>
                                        </p:attrNameLst>
                                      </p:cBhvr>
                                      <p:tavLst>
                                        <p:tav tm="0">
                                          <p:val>
                                            <p:strVal val="0-#ppt_w/2"/>
                                          </p:val>
                                        </p:tav>
                                        <p:tav tm="100000">
                                          <p:val>
                                            <p:strVal val="#ppt_x"/>
                                          </p:val>
                                        </p:tav>
                                      </p:tavLst>
                                    </p:anim>
                                    <p:anim calcmode="lin" valueType="num">
                                      <p:cBhvr additive="base">
                                        <p:cTn id="18" dur="500" fill="hold"/>
                                        <p:tgtEl>
                                          <p:spTgt spid="44"/>
                                        </p:tgtEl>
                                        <p:attrNameLst>
                                          <p:attrName>ppt_y</p:attrName>
                                        </p:attrNameLst>
                                      </p:cBhvr>
                                      <p:tavLst>
                                        <p:tav tm="0">
                                          <p:val>
                                            <p:strVal val="#ppt_y"/>
                                          </p:val>
                                        </p:tav>
                                        <p:tav tm="100000">
                                          <p:val>
                                            <p:strVal val="#ppt_y"/>
                                          </p:val>
                                        </p:tav>
                                      </p:tavLst>
                                    </p:anim>
                                  </p:childTnLst>
                                </p:cTn>
                              </p:par>
                            </p:childTnLst>
                          </p:cTn>
                        </p:par>
                        <p:par>
                          <p:cTn id="19" fill="hold">
                            <p:stCondLst>
                              <p:cond delay="1500"/>
                            </p:stCondLst>
                            <p:childTnLst>
                              <p:par>
                                <p:cTn id="20" presetID="53" presetClass="entr" presetSubtype="16" fill="hold" nodeType="afterEffect">
                                  <p:stCondLst>
                                    <p:cond delay="0"/>
                                  </p:stCondLst>
                                  <p:childTnLst>
                                    <p:set>
                                      <p:cBhvr>
                                        <p:cTn id="21" dur="1" fill="hold">
                                          <p:stCondLst>
                                            <p:cond delay="0"/>
                                          </p:stCondLst>
                                        </p:cTn>
                                        <p:tgtEl>
                                          <p:spTgt spid="30"/>
                                        </p:tgtEl>
                                        <p:attrNameLst>
                                          <p:attrName>style.visibility</p:attrName>
                                        </p:attrNameLst>
                                      </p:cBhvr>
                                      <p:to>
                                        <p:strVal val="visible"/>
                                      </p:to>
                                    </p:set>
                                    <p:anim calcmode="lin" valueType="num">
                                      <p:cBhvr>
                                        <p:cTn id="22" dur="500" fill="hold"/>
                                        <p:tgtEl>
                                          <p:spTgt spid="30"/>
                                        </p:tgtEl>
                                        <p:attrNameLst>
                                          <p:attrName>ppt_w</p:attrName>
                                        </p:attrNameLst>
                                      </p:cBhvr>
                                      <p:tavLst>
                                        <p:tav tm="0">
                                          <p:val>
                                            <p:fltVal val="0"/>
                                          </p:val>
                                        </p:tav>
                                        <p:tav tm="100000">
                                          <p:val>
                                            <p:strVal val="#ppt_w"/>
                                          </p:val>
                                        </p:tav>
                                      </p:tavLst>
                                    </p:anim>
                                    <p:anim calcmode="lin" valueType="num">
                                      <p:cBhvr>
                                        <p:cTn id="23" dur="500" fill="hold"/>
                                        <p:tgtEl>
                                          <p:spTgt spid="30"/>
                                        </p:tgtEl>
                                        <p:attrNameLst>
                                          <p:attrName>ppt_h</p:attrName>
                                        </p:attrNameLst>
                                      </p:cBhvr>
                                      <p:tavLst>
                                        <p:tav tm="0">
                                          <p:val>
                                            <p:fltVal val="0"/>
                                          </p:val>
                                        </p:tav>
                                        <p:tav tm="100000">
                                          <p:val>
                                            <p:strVal val="#ppt_h"/>
                                          </p:val>
                                        </p:tav>
                                      </p:tavLst>
                                    </p:anim>
                                    <p:animEffect transition="in" filter="fade">
                                      <p:cBhvr>
                                        <p:cTn id="24" dur="500"/>
                                        <p:tgtEl>
                                          <p:spTgt spid="30"/>
                                        </p:tgtEl>
                                      </p:cBhvr>
                                    </p:animEffect>
                                  </p:childTnLst>
                                </p:cTn>
                              </p:par>
                            </p:childTnLst>
                          </p:cTn>
                        </p:par>
                        <p:par>
                          <p:cTn id="25" fill="hold">
                            <p:stCondLst>
                              <p:cond delay="2000"/>
                            </p:stCondLst>
                            <p:childTnLst>
                              <p:par>
                                <p:cTn id="26" presetID="53" presetClass="entr" presetSubtype="16" fill="hold" nodeType="afterEffect">
                                  <p:stCondLst>
                                    <p:cond delay="0"/>
                                  </p:stCondLst>
                                  <p:childTnLst>
                                    <p:set>
                                      <p:cBhvr>
                                        <p:cTn id="27" dur="1" fill="hold">
                                          <p:stCondLst>
                                            <p:cond delay="0"/>
                                          </p:stCondLst>
                                        </p:cTn>
                                        <p:tgtEl>
                                          <p:spTgt spid="38"/>
                                        </p:tgtEl>
                                        <p:attrNameLst>
                                          <p:attrName>style.visibility</p:attrName>
                                        </p:attrNameLst>
                                      </p:cBhvr>
                                      <p:to>
                                        <p:strVal val="visible"/>
                                      </p:to>
                                    </p:set>
                                    <p:anim calcmode="lin" valueType="num">
                                      <p:cBhvr>
                                        <p:cTn id="28" dur="500" fill="hold"/>
                                        <p:tgtEl>
                                          <p:spTgt spid="38"/>
                                        </p:tgtEl>
                                        <p:attrNameLst>
                                          <p:attrName>ppt_w</p:attrName>
                                        </p:attrNameLst>
                                      </p:cBhvr>
                                      <p:tavLst>
                                        <p:tav tm="0">
                                          <p:val>
                                            <p:fltVal val="0"/>
                                          </p:val>
                                        </p:tav>
                                        <p:tav tm="100000">
                                          <p:val>
                                            <p:strVal val="#ppt_w"/>
                                          </p:val>
                                        </p:tav>
                                      </p:tavLst>
                                    </p:anim>
                                    <p:anim calcmode="lin" valueType="num">
                                      <p:cBhvr>
                                        <p:cTn id="29" dur="500" fill="hold"/>
                                        <p:tgtEl>
                                          <p:spTgt spid="38"/>
                                        </p:tgtEl>
                                        <p:attrNameLst>
                                          <p:attrName>ppt_h</p:attrName>
                                        </p:attrNameLst>
                                      </p:cBhvr>
                                      <p:tavLst>
                                        <p:tav tm="0">
                                          <p:val>
                                            <p:fltVal val="0"/>
                                          </p:val>
                                        </p:tav>
                                        <p:tav tm="100000">
                                          <p:val>
                                            <p:strVal val="#ppt_h"/>
                                          </p:val>
                                        </p:tav>
                                      </p:tavLst>
                                    </p:anim>
                                    <p:animEffect transition="in" filter="fade">
                                      <p:cBhvr>
                                        <p:cTn id="30" dur="500"/>
                                        <p:tgtEl>
                                          <p:spTgt spid="38"/>
                                        </p:tgtEl>
                                      </p:cBhvr>
                                    </p:animEffect>
                                  </p:childTnLst>
                                </p:cTn>
                              </p:par>
                            </p:childTnLst>
                          </p:cTn>
                        </p:par>
                        <p:par>
                          <p:cTn id="31" fill="hold">
                            <p:stCondLst>
                              <p:cond delay="2500"/>
                            </p:stCondLst>
                            <p:childTnLst>
                              <p:par>
                                <p:cTn id="32" presetID="53" presetClass="entr" presetSubtype="16" fill="hold" nodeType="afterEffect">
                                  <p:stCondLst>
                                    <p:cond delay="0"/>
                                  </p:stCondLst>
                                  <p:childTnLst>
                                    <p:set>
                                      <p:cBhvr>
                                        <p:cTn id="33" dur="1" fill="hold">
                                          <p:stCondLst>
                                            <p:cond delay="0"/>
                                          </p:stCondLst>
                                        </p:cTn>
                                        <p:tgtEl>
                                          <p:spTgt spid="41"/>
                                        </p:tgtEl>
                                        <p:attrNameLst>
                                          <p:attrName>style.visibility</p:attrName>
                                        </p:attrNameLst>
                                      </p:cBhvr>
                                      <p:to>
                                        <p:strVal val="visible"/>
                                      </p:to>
                                    </p:set>
                                    <p:anim calcmode="lin" valueType="num">
                                      <p:cBhvr>
                                        <p:cTn id="34" dur="500" fill="hold"/>
                                        <p:tgtEl>
                                          <p:spTgt spid="41"/>
                                        </p:tgtEl>
                                        <p:attrNameLst>
                                          <p:attrName>ppt_w</p:attrName>
                                        </p:attrNameLst>
                                      </p:cBhvr>
                                      <p:tavLst>
                                        <p:tav tm="0">
                                          <p:val>
                                            <p:fltVal val="0"/>
                                          </p:val>
                                        </p:tav>
                                        <p:tav tm="100000">
                                          <p:val>
                                            <p:strVal val="#ppt_w"/>
                                          </p:val>
                                        </p:tav>
                                      </p:tavLst>
                                    </p:anim>
                                    <p:anim calcmode="lin" valueType="num">
                                      <p:cBhvr>
                                        <p:cTn id="35" dur="500" fill="hold"/>
                                        <p:tgtEl>
                                          <p:spTgt spid="41"/>
                                        </p:tgtEl>
                                        <p:attrNameLst>
                                          <p:attrName>ppt_h</p:attrName>
                                        </p:attrNameLst>
                                      </p:cBhvr>
                                      <p:tavLst>
                                        <p:tav tm="0">
                                          <p:val>
                                            <p:fltVal val="0"/>
                                          </p:val>
                                        </p:tav>
                                        <p:tav tm="100000">
                                          <p:val>
                                            <p:strVal val="#ppt_h"/>
                                          </p:val>
                                        </p:tav>
                                      </p:tavLst>
                                    </p:anim>
                                    <p:animEffect transition="in" filter="fade">
                                      <p:cBhvr>
                                        <p:cTn id="36" dur="500"/>
                                        <p:tgtEl>
                                          <p:spTgt spid="4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Freeform: Shape 17"/>
          <p:cNvSpPr/>
          <p:nvPr/>
        </p:nvSpPr>
        <p:spPr bwMode="auto">
          <a:xfrm>
            <a:off x="2211755" y="3205466"/>
            <a:ext cx="2026532" cy="1211815"/>
          </a:xfrm>
          <a:custGeom>
            <a:avLst/>
            <a:gdLst>
              <a:gd name="T0" fmla="*/ 0 w 21600"/>
              <a:gd name="T1" fmla="*/ 21600 h 21600"/>
              <a:gd name="T2" fmla="*/ 21600 w 21600"/>
              <a:gd name="T3" fmla="*/ 21600 h 21600"/>
              <a:gd name="T4" fmla="*/ 10849 w 21600"/>
              <a:gd name="T5" fmla="*/ 0 h 21600"/>
              <a:gd name="T6" fmla="*/ 0 w 21600"/>
              <a:gd name="T7" fmla="*/ 21600 h 21600"/>
              <a:gd name="T8" fmla="*/ 0 w 21600"/>
              <a:gd name="T9" fmla="*/ 21600 h 21600"/>
            </a:gdLst>
            <a:ahLst/>
            <a:cxnLst>
              <a:cxn ang="0">
                <a:pos x="T0" y="T1"/>
              </a:cxn>
              <a:cxn ang="0">
                <a:pos x="T2" y="T3"/>
              </a:cxn>
              <a:cxn ang="0">
                <a:pos x="T4" y="T5"/>
              </a:cxn>
              <a:cxn ang="0">
                <a:pos x="T6" y="T7"/>
              </a:cxn>
              <a:cxn ang="0">
                <a:pos x="T8" y="T9"/>
              </a:cxn>
            </a:cxnLst>
            <a:rect l="0" t="0" r="r" b="b"/>
            <a:pathLst>
              <a:path w="21600" h="21600">
                <a:moveTo>
                  <a:pt x="0" y="21600"/>
                </a:moveTo>
                <a:lnTo>
                  <a:pt x="21600" y="21600"/>
                </a:lnTo>
                <a:cubicBezTo>
                  <a:pt x="15074" y="15093"/>
                  <a:pt x="10849" y="0"/>
                  <a:pt x="10849" y="0"/>
                </a:cubicBezTo>
                <a:cubicBezTo>
                  <a:pt x="7796" y="12113"/>
                  <a:pt x="0" y="21600"/>
                  <a:pt x="0" y="21600"/>
                </a:cubicBezTo>
                <a:close/>
                <a:moveTo>
                  <a:pt x="0" y="21600"/>
                </a:moveTo>
              </a:path>
            </a:pathLst>
          </a:custGeom>
          <a:solidFill>
            <a:schemeClr val="accent1">
              <a:alpha val="80000"/>
            </a:schemeClr>
          </a:solidFill>
          <a:ln>
            <a:noFill/>
          </a:ln>
        </p:spPr>
        <p:txBody>
          <a:bodyPr anchor="ctr"/>
          <a:lstStyle/>
          <a:p>
            <a:pPr algn="ctr"/>
          </a:p>
        </p:txBody>
      </p:sp>
      <p:sp>
        <p:nvSpPr>
          <p:cNvPr id="6" name="Rectangle 18"/>
          <p:cNvSpPr/>
          <p:nvPr/>
        </p:nvSpPr>
        <p:spPr bwMode="auto">
          <a:xfrm>
            <a:off x="2818431" y="2791796"/>
            <a:ext cx="797131" cy="2232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chemeClr val="tx1"/>
                </a:solidFill>
                <a:miter lim="800000"/>
                <a:headEnd type="none" w="med" len="med"/>
                <a:tailEnd type="none" w="med" len="med"/>
              </a14:hiddenLine>
            </a:ext>
          </a:extLst>
        </p:spPr>
        <p:txBody>
          <a:bodyPr wrap="none" lIns="0" tIns="0" rIns="0" bIns="0" anchor="ctr">
            <a:normAutofit fontScale="55000" lnSpcReduction="20000"/>
            <a:scene3d>
              <a:camera prst="orthographicFront"/>
              <a:lightRig rig="threePt" dir="t"/>
            </a:scene3d>
            <a:sp3d contourW="12700"/>
          </a:bodyPr>
          <a:lstStyle/>
          <a:p>
            <a:pPr algn="ctr"/>
            <a:r>
              <a:rPr lang="en-US" sz="3200" dirty="0">
                <a:solidFill>
                  <a:schemeClr val="accent1"/>
                </a:solidFill>
                <a:latin typeface="Impact" panose="020B0806030902050204" pitchFamily="34" charset="0"/>
              </a:rPr>
              <a:t>40%</a:t>
            </a:r>
            <a:endParaRPr lang="en-US" sz="3200" dirty="0">
              <a:solidFill>
                <a:schemeClr val="accent1"/>
              </a:solidFill>
              <a:latin typeface="Impact" panose="020B0806030902050204" pitchFamily="34" charset="0"/>
            </a:endParaRPr>
          </a:p>
        </p:txBody>
      </p:sp>
      <p:sp>
        <p:nvSpPr>
          <p:cNvPr id="8" name="Freeform: Shape 22"/>
          <p:cNvSpPr/>
          <p:nvPr/>
        </p:nvSpPr>
        <p:spPr bwMode="auto">
          <a:xfrm>
            <a:off x="3642308" y="3614630"/>
            <a:ext cx="2026532" cy="802652"/>
          </a:xfrm>
          <a:custGeom>
            <a:avLst/>
            <a:gdLst>
              <a:gd name="T0" fmla="*/ 0 w 21600"/>
              <a:gd name="T1" fmla="*/ 21600 h 21600"/>
              <a:gd name="T2" fmla="*/ 21600 w 21600"/>
              <a:gd name="T3" fmla="*/ 21600 h 21600"/>
              <a:gd name="T4" fmla="*/ 10849 w 21600"/>
              <a:gd name="T5" fmla="*/ 0 h 21600"/>
              <a:gd name="T6" fmla="*/ 0 w 21600"/>
              <a:gd name="T7" fmla="*/ 21600 h 21600"/>
              <a:gd name="T8" fmla="*/ 0 w 21600"/>
              <a:gd name="T9" fmla="*/ 21600 h 21600"/>
            </a:gdLst>
            <a:ahLst/>
            <a:cxnLst>
              <a:cxn ang="0">
                <a:pos x="T0" y="T1"/>
              </a:cxn>
              <a:cxn ang="0">
                <a:pos x="T2" y="T3"/>
              </a:cxn>
              <a:cxn ang="0">
                <a:pos x="T4" y="T5"/>
              </a:cxn>
              <a:cxn ang="0">
                <a:pos x="T6" y="T7"/>
              </a:cxn>
              <a:cxn ang="0">
                <a:pos x="T8" y="T9"/>
              </a:cxn>
            </a:cxnLst>
            <a:rect l="0" t="0" r="r" b="b"/>
            <a:pathLst>
              <a:path w="21600" h="21600">
                <a:moveTo>
                  <a:pt x="0" y="21600"/>
                </a:moveTo>
                <a:lnTo>
                  <a:pt x="21600" y="21600"/>
                </a:lnTo>
                <a:cubicBezTo>
                  <a:pt x="15074" y="15093"/>
                  <a:pt x="10849" y="0"/>
                  <a:pt x="10849" y="0"/>
                </a:cubicBezTo>
                <a:cubicBezTo>
                  <a:pt x="7796" y="12113"/>
                  <a:pt x="0" y="21600"/>
                  <a:pt x="0" y="21600"/>
                </a:cubicBezTo>
                <a:close/>
                <a:moveTo>
                  <a:pt x="0" y="21600"/>
                </a:moveTo>
              </a:path>
            </a:pathLst>
          </a:custGeom>
          <a:solidFill>
            <a:schemeClr val="accent2">
              <a:alpha val="80000"/>
            </a:schemeClr>
          </a:solidFill>
          <a:ln>
            <a:noFill/>
          </a:ln>
        </p:spPr>
        <p:txBody>
          <a:bodyPr anchor="ctr"/>
          <a:lstStyle/>
          <a:p>
            <a:pPr algn="ctr"/>
          </a:p>
        </p:txBody>
      </p:sp>
      <p:sp>
        <p:nvSpPr>
          <p:cNvPr id="9" name="Rectangle 23"/>
          <p:cNvSpPr/>
          <p:nvPr/>
        </p:nvSpPr>
        <p:spPr bwMode="auto">
          <a:xfrm>
            <a:off x="4237215" y="3247832"/>
            <a:ext cx="797131" cy="22345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chemeClr val="tx1"/>
                </a:solidFill>
                <a:miter lim="800000"/>
                <a:headEnd type="none" w="med" len="med"/>
                <a:tailEnd type="none" w="med" len="med"/>
              </a14:hiddenLine>
            </a:ext>
          </a:extLst>
        </p:spPr>
        <p:txBody>
          <a:bodyPr wrap="none" lIns="0" tIns="0" rIns="0" bIns="0" anchor="ctr">
            <a:normAutofit fontScale="55000" lnSpcReduction="20000"/>
            <a:scene3d>
              <a:camera prst="orthographicFront"/>
              <a:lightRig rig="threePt" dir="t"/>
            </a:scene3d>
            <a:sp3d contourW="12700"/>
          </a:bodyPr>
          <a:lstStyle/>
          <a:p>
            <a:pPr algn="ctr"/>
            <a:r>
              <a:rPr lang="en-US" sz="3200" dirty="0">
                <a:solidFill>
                  <a:schemeClr val="accent2"/>
                </a:solidFill>
                <a:latin typeface="Impact" panose="020B0806030902050204" pitchFamily="34" charset="0"/>
              </a:rPr>
              <a:t>30%</a:t>
            </a:r>
            <a:endParaRPr lang="en-US" sz="3200" dirty="0">
              <a:solidFill>
                <a:schemeClr val="accent2"/>
              </a:solidFill>
              <a:latin typeface="Impact" panose="020B0806030902050204" pitchFamily="34" charset="0"/>
            </a:endParaRPr>
          </a:p>
        </p:txBody>
      </p:sp>
      <p:sp>
        <p:nvSpPr>
          <p:cNvPr id="11" name="Freeform: Shape 27"/>
          <p:cNvSpPr/>
          <p:nvPr/>
        </p:nvSpPr>
        <p:spPr bwMode="auto">
          <a:xfrm>
            <a:off x="6523752" y="3030749"/>
            <a:ext cx="2026532" cy="1386533"/>
          </a:xfrm>
          <a:custGeom>
            <a:avLst/>
            <a:gdLst>
              <a:gd name="T0" fmla="*/ 0 w 21600"/>
              <a:gd name="T1" fmla="*/ 21600 h 21600"/>
              <a:gd name="T2" fmla="*/ 21600 w 21600"/>
              <a:gd name="T3" fmla="*/ 21600 h 21600"/>
              <a:gd name="T4" fmla="*/ 10849 w 21600"/>
              <a:gd name="T5" fmla="*/ 0 h 21600"/>
              <a:gd name="T6" fmla="*/ 0 w 21600"/>
              <a:gd name="T7" fmla="*/ 21600 h 21600"/>
              <a:gd name="T8" fmla="*/ 0 w 21600"/>
              <a:gd name="T9" fmla="*/ 21600 h 21600"/>
            </a:gdLst>
            <a:ahLst/>
            <a:cxnLst>
              <a:cxn ang="0">
                <a:pos x="T0" y="T1"/>
              </a:cxn>
              <a:cxn ang="0">
                <a:pos x="T2" y="T3"/>
              </a:cxn>
              <a:cxn ang="0">
                <a:pos x="T4" y="T5"/>
              </a:cxn>
              <a:cxn ang="0">
                <a:pos x="T6" y="T7"/>
              </a:cxn>
              <a:cxn ang="0">
                <a:pos x="T8" y="T9"/>
              </a:cxn>
            </a:cxnLst>
            <a:rect l="0" t="0" r="r" b="b"/>
            <a:pathLst>
              <a:path w="21600" h="21600">
                <a:moveTo>
                  <a:pt x="0" y="21600"/>
                </a:moveTo>
                <a:lnTo>
                  <a:pt x="21600" y="21600"/>
                </a:lnTo>
                <a:cubicBezTo>
                  <a:pt x="15074" y="15093"/>
                  <a:pt x="10849" y="0"/>
                  <a:pt x="10849" y="0"/>
                </a:cubicBezTo>
                <a:cubicBezTo>
                  <a:pt x="7796" y="12113"/>
                  <a:pt x="0" y="21600"/>
                  <a:pt x="0" y="21600"/>
                </a:cubicBezTo>
                <a:close/>
                <a:moveTo>
                  <a:pt x="0" y="21600"/>
                </a:moveTo>
              </a:path>
            </a:pathLst>
          </a:custGeom>
          <a:solidFill>
            <a:schemeClr val="accent4">
              <a:alpha val="80000"/>
            </a:schemeClr>
          </a:solidFill>
          <a:ln>
            <a:noFill/>
          </a:ln>
        </p:spPr>
        <p:txBody>
          <a:bodyPr anchor="ctr"/>
          <a:lstStyle/>
          <a:p>
            <a:pPr algn="ctr"/>
          </a:p>
        </p:txBody>
      </p:sp>
      <p:sp>
        <p:nvSpPr>
          <p:cNvPr id="12" name="Rectangle 28"/>
          <p:cNvSpPr/>
          <p:nvPr/>
        </p:nvSpPr>
        <p:spPr bwMode="auto">
          <a:xfrm>
            <a:off x="7142197" y="2685996"/>
            <a:ext cx="797131" cy="2232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chemeClr val="tx1"/>
                </a:solidFill>
                <a:miter lim="800000"/>
                <a:headEnd type="none" w="med" len="med"/>
                <a:tailEnd type="none" w="med" len="med"/>
              </a14:hiddenLine>
            </a:ext>
          </a:extLst>
        </p:spPr>
        <p:txBody>
          <a:bodyPr wrap="none" lIns="0" tIns="0" rIns="0" bIns="0" anchor="ctr">
            <a:normAutofit fontScale="55000" lnSpcReduction="20000"/>
            <a:scene3d>
              <a:camera prst="orthographicFront"/>
              <a:lightRig rig="threePt" dir="t"/>
            </a:scene3d>
            <a:sp3d contourW="12700"/>
          </a:bodyPr>
          <a:lstStyle/>
          <a:p>
            <a:pPr algn="ctr"/>
            <a:r>
              <a:rPr lang="en-US" sz="3200" dirty="0">
                <a:solidFill>
                  <a:schemeClr val="accent4"/>
                </a:solidFill>
                <a:latin typeface="Impact" panose="020B0806030902050204" pitchFamily="34" charset="0"/>
              </a:rPr>
              <a:t>65%</a:t>
            </a:r>
            <a:endParaRPr lang="en-US" sz="3200" dirty="0">
              <a:solidFill>
                <a:schemeClr val="accent4"/>
              </a:solidFill>
              <a:latin typeface="Impact" panose="020B0806030902050204" pitchFamily="34" charset="0"/>
            </a:endParaRPr>
          </a:p>
        </p:txBody>
      </p:sp>
      <p:sp>
        <p:nvSpPr>
          <p:cNvPr id="14" name="Freeform: Shape 32"/>
          <p:cNvSpPr/>
          <p:nvPr/>
        </p:nvSpPr>
        <p:spPr bwMode="auto">
          <a:xfrm>
            <a:off x="5042905" y="2452084"/>
            <a:ext cx="2027601" cy="1965198"/>
          </a:xfrm>
          <a:custGeom>
            <a:avLst/>
            <a:gdLst>
              <a:gd name="T0" fmla="*/ 0 w 21600"/>
              <a:gd name="T1" fmla="*/ 21600 h 21600"/>
              <a:gd name="T2" fmla="*/ 21600 w 21600"/>
              <a:gd name="T3" fmla="*/ 21600 h 21600"/>
              <a:gd name="T4" fmla="*/ 10849 w 21600"/>
              <a:gd name="T5" fmla="*/ 0 h 21600"/>
              <a:gd name="T6" fmla="*/ 0 w 21600"/>
              <a:gd name="T7" fmla="*/ 21600 h 21600"/>
              <a:gd name="T8" fmla="*/ 0 w 21600"/>
              <a:gd name="T9" fmla="*/ 21600 h 21600"/>
            </a:gdLst>
            <a:ahLst/>
            <a:cxnLst>
              <a:cxn ang="0">
                <a:pos x="T0" y="T1"/>
              </a:cxn>
              <a:cxn ang="0">
                <a:pos x="T2" y="T3"/>
              </a:cxn>
              <a:cxn ang="0">
                <a:pos x="T4" y="T5"/>
              </a:cxn>
              <a:cxn ang="0">
                <a:pos x="T6" y="T7"/>
              </a:cxn>
              <a:cxn ang="0">
                <a:pos x="T8" y="T9"/>
              </a:cxn>
            </a:cxnLst>
            <a:rect l="0" t="0" r="r" b="b"/>
            <a:pathLst>
              <a:path w="21600" h="21600">
                <a:moveTo>
                  <a:pt x="0" y="21600"/>
                </a:moveTo>
                <a:lnTo>
                  <a:pt x="21600" y="21600"/>
                </a:lnTo>
                <a:cubicBezTo>
                  <a:pt x="15074" y="15093"/>
                  <a:pt x="10849" y="0"/>
                  <a:pt x="10849" y="0"/>
                </a:cubicBezTo>
                <a:cubicBezTo>
                  <a:pt x="7796" y="12113"/>
                  <a:pt x="0" y="21600"/>
                  <a:pt x="0" y="21600"/>
                </a:cubicBezTo>
                <a:close/>
                <a:moveTo>
                  <a:pt x="0" y="21600"/>
                </a:moveTo>
              </a:path>
            </a:pathLst>
          </a:custGeom>
          <a:solidFill>
            <a:schemeClr val="accent3">
              <a:alpha val="80000"/>
            </a:schemeClr>
          </a:solidFill>
          <a:ln>
            <a:noFill/>
          </a:ln>
        </p:spPr>
        <p:txBody>
          <a:bodyPr anchor="ctr"/>
          <a:lstStyle/>
          <a:p>
            <a:pPr algn="ctr"/>
          </a:p>
        </p:txBody>
      </p:sp>
      <p:sp>
        <p:nvSpPr>
          <p:cNvPr id="15" name="Rectangle 33"/>
          <p:cNvSpPr/>
          <p:nvPr/>
        </p:nvSpPr>
        <p:spPr bwMode="auto">
          <a:xfrm>
            <a:off x="5653113" y="2123135"/>
            <a:ext cx="797552" cy="22333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chemeClr val="tx1"/>
                </a:solidFill>
                <a:miter lim="800000"/>
                <a:headEnd type="none" w="med" len="med"/>
                <a:tailEnd type="none" w="med" len="med"/>
              </a14:hiddenLine>
            </a:ext>
          </a:extLst>
        </p:spPr>
        <p:txBody>
          <a:bodyPr wrap="none" lIns="0" tIns="0" rIns="0" bIns="0" anchor="ctr">
            <a:normAutofit fontScale="55000" lnSpcReduction="20000"/>
            <a:scene3d>
              <a:camera prst="orthographicFront"/>
              <a:lightRig rig="threePt" dir="t"/>
            </a:scene3d>
            <a:sp3d contourW="12700"/>
          </a:bodyPr>
          <a:lstStyle/>
          <a:p>
            <a:pPr algn="ctr"/>
            <a:r>
              <a:rPr lang="en-US" sz="3200" dirty="0">
                <a:solidFill>
                  <a:schemeClr val="accent3"/>
                </a:solidFill>
                <a:latin typeface="Impact" panose="020B0806030902050204" pitchFamily="34" charset="0"/>
              </a:rPr>
              <a:t>85%</a:t>
            </a:r>
            <a:endParaRPr lang="en-US" sz="3200" dirty="0">
              <a:solidFill>
                <a:schemeClr val="accent3"/>
              </a:solidFill>
              <a:latin typeface="Impact" panose="020B0806030902050204" pitchFamily="34" charset="0"/>
            </a:endParaRPr>
          </a:p>
        </p:txBody>
      </p:sp>
      <p:sp>
        <p:nvSpPr>
          <p:cNvPr id="17" name="Freeform: Shape 37"/>
          <p:cNvSpPr/>
          <p:nvPr/>
        </p:nvSpPr>
        <p:spPr bwMode="auto">
          <a:xfrm>
            <a:off x="7974637" y="3614630"/>
            <a:ext cx="2026532" cy="802652"/>
          </a:xfrm>
          <a:custGeom>
            <a:avLst/>
            <a:gdLst>
              <a:gd name="T0" fmla="*/ 0 w 21600"/>
              <a:gd name="T1" fmla="*/ 21600 h 21600"/>
              <a:gd name="T2" fmla="*/ 21600 w 21600"/>
              <a:gd name="T3" fmla="*/ 21600 h 21600"/>
              <a:gd name="T4" fmla="*/ 10849 w 21600"/>
              <a:gd name="T5" fmla="*/ 0 h 21600"/>
              <a:gd name="T6" fmla="*/ 0 w 21600"/>
              <a:gd name="T7" fmla="*/ 21600 h 21600"/>
              <a:gd name="T8" fmla="*/ 0 w 21600"/>
              <a:gd name="T9" fmla="*/ 21600 h 21600"/>
            </a:gdLst>
            <a:ahLst/>
            <a:cxnLst>
              <a:cxn ang="0">
                <a:pos x="T0" y="T1"/>
              </a:cxn>
              <a:cxn ang="0">
                <a:pos x="T2" y="T3"/>
              </a:cxn>
              <a:cxn ang="0">
                <a:pos x="T4" y="T5"/>
              </a:cxn>
              <a:cxn ang="0">
                <a:pos x="T6" y="T7"/>
              </a:cxn>
              <a:cxn ang="0">
                <a:pos x="T8" y="T9"/>
              </a:cxn>
            </a:cxnLst>
            <a:rect l="0" t="0" r="r" b="b"/>
            <a:pathLst>
              <a:path w="21600" h="21600">
                <a:moveTo>
                  <a:pt x="0" y="21600"/>
                </a:moveTo>
                <a:lnTo>
                  <a:pt x="21600" y="21600"/>
                </a:lnTo>
                <a:cubicBezTo>
                  <a:pt x="15074" y="15093"/>
                  <a:pt x="10849" y="0"/>
                  <a:pt x="10849" y="0"/>
                </a:cubicBezTo>
                <a:cubicBezTo>
                  <a:pt x="7796" y="12113"/>
                  <a:pt x="0" y="21600"/>
                  <a:pt x="0" y="21600"/>
                </a:cubicBezTo>
                <a:close/>
                <a:moveTo>
                  <a:pt x="0" y="21600"/>
                </a:moveTo>
              </a:path>
            </a:pathLst>
          </a:custGeom>
          <a:solidFill>
            <a:schemeClr val="accent5">
              <a:alpha val="80000"/>
            </a:schemeClr>
          </a:solidFill>
          <a:ln>
            <a:noFill/>
          </a:ln>
        </p:spPr>
        <p:txBody>
          <a:bodyPr anchor="ctr"/>
          <a:lstStyle/>
          <a:p>
            <a:pPr algn="ctr"/>
          </a:p>
        </p:txBody>
      </p:sp>
      <p:sp>
        <p:nvSpPr>
          <p:cNvPr id="18" name="Rectangle 38"/>
          <p:cNvSpPr/>
          <p:nvPr/>
        </p:nvSpPr>
        <p:spPr bwMode="auto">
          <a:xfrm>
            <a:off x="8605923" y="3216630"/>
            <a:ext cx="797131" cy="22345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chemeClr val="tx1"/>
                </a:solidFill>
                <a:miter lim="800000"/>
                <a:headEnd type="none" w="med" len="med"/>
                <a:tailEnd type="none" w="med" len="med"/>
              </a14:hiddenLine>
            </a:ext>
          </a:extLst>
        </p:spPr>
        <p:txBody>
          <a:bodyPr wrap="none" lIns="0" tIns="0" rIns="0" bIns="0" anchor="ctr">
            <a:normAutofit fontScale="55000" lnSpcReduction="20000"/>
            <a:scene3d>
              <a:camera prst="orthographicFront"/>
              <a:lightRig rig="threePt" dir="t"/>
            </a:scene3d>
            <a:sp3d contourW="12700"/>
          </a:bodyPr>
          <a:lstStyle/>
          <a:p>
            <a:pPr algn="ctr"/>
            <a:r>
              <a:rPr lang="en-US" sz="3200" dirty="0">
                <a:solidFill>
                  <a:schemeClr val="accent5"/>
                </a:solidFill>
                <a:latin typeface="Impact" panose="020B0806030902050204" pitchFamily="34" charset="0"/>
              </a:rPr>
              <a:t>35%</a:t>
            </a:r>
            <a:endParaRPr lang="en-US" sz="3200" dirty="0">
              <a:solidFill>
                <a:schemeClr val="accent5"/>
              </a:solidFill>
              <a:latin typeface="Impact" panose="020B0806030902050204" pitchFamily="34" charset="0"/>
            </a:endParaRPr>
          </a:p>
        </p:txBody>
      </p:sp>
      <p:grpSp>
        <p:nvGrpSpPr>
          <p:cNvPr id="36" name="组合 35"/>
          <p:cNvGrpSpPr/>
          <p:nvPr/>
        </p:nvGrpSpPr>
        <p:grpSpPr>
          <a:xfrm>
            <a:off x="1" y="0"/>
            <a:ext cx="2095501" cy="1504951"/>
            <a:chOff x="1" y="0"/>
            <a:chExt cx="2095501" cy="1504951"/>
          </a:xfrm>
        </p:grpSpPr>
        <p:pic>
          <p:nvPicPr>
            <p:cNvPr id="37" name="图片 36"/>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38" name="图片 37"/>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39" name="组合 38"/>
          <p:cNvGrpSpPr/>
          <p:nvPr/>
        </p:nvGrpSpPr>
        <p:grpSpPr>
          <a:xfrm>
            <a:off x="1934256" y="527597"/>
            <a:ext cx="6057900" cy="666561"/>
            <a:chOff x="1524000" y="464431"/>
            <a:chExt cx="6057900" cy="666561"/>
          </a:xfrm>
        </p:grpSpPr>
        <p:sp>
          <p:nvSpPr>
            <p:cNvPr id="40" name="文本框 39"/>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41" name="文本框 40"/>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42" name="组合 41"/>
          <p:cNvGrpSpPr/>
          <p:nvPr/>
        </p:nvGrpSpPr>
        <p:grpSpPr>
          <a:xfrm>
            <a:off x="1953306" y="4668972"/>
            <a:ext cx="8276491" cy="1196766"/>
            <a:chOff x="874712" y="3325188"/>
            <a:chExt cx="8276491" cy="1196766"/>
          </a:xfrm>
        </p:grpSpPr>
        <p:sp>
          <p:nvSpPr>
            <p:cNvPr id="43" name="矩形 42"/>
            <p:cNvSpPr/>
            <p:nvPr/>
          </p:nvSpPr>
          <p:spPr>
            <a:xfrm>
              <a:off x="874712" y="3677812"/>
              <a:ext cx="8276491" cy="844142"/>
            </a:xfrm>
            <a:prstGeom prst="rect">
              <a:avLst/>
            </a:prstGeom>
          </p:spPr>
          <p:txBody>
            <a:bodyPr wrap="square">
              <a:spAutoFit/>
              <a:scene3d>
                <a:camera prst="orthographicFront"/>
                <a:lightRig rig="threePt" dir="t"/>
              </a:scene3d>
              <a:sp3d contourW="12700"/>
            </a:bodyPr>
            <a:lstStyle/>
            <a:p>
              <a:pPr lvl="0" algn="just">
                <a:lnSpc>
                  <a:spcPct val="120000"/>
                </a:lnSpc>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a:t>
              </a:r>
              <a:r>
                <a:rPr lang="zh-CN" altLang="en-US" sz="1400" dirty="0">
                  <a:solidFill>
                    <a:schemeClr val="accent1"/>
                  </a:solidFill>
                </a:rPr>
                <a:t>中用户可以在投影仪或者计算机上进行演示也可以将演示文稿打印出来制作成胶片以便</a:t>
              </a:r>
              <a:r>
                <a:rPr lang="zh-CN" altLang="en-US" sz="1400" dirty="0" smtClean="0">
                  <a:solidFill>
                    <a:schemeClr val="accent1"/>
                  </a:solidFill>
                </a:rPr>
                <a:t>应用</a:t>
              </a:r>
              <a:endParaRPr lang="en-US" altLang="zh-CN" sz="1400" dirty="0" smtClean="0">
                <a:solidFill>
                  <a:schemeClr val="accent1"/>
                </a:solidFill>
              </a:endParaRPr>
            </a:p>
            <a:p>
              <a:pPr lvl="0" algn="just">
                <a:lnSpc>
                  <a:spcPct val="120000"/>
                </a:lnSpc>
                <a:defRPr/>
              </a:pPr>
              <a:r>
                <a:rPr lang="zh-CN" altLang="en-US" sz="1400" dirty="0">
                  <a:solidFill>
                    <a:schemeClr val="accent1"/>
                  </a:solidFill>
                </a:rPr>
                <a:t>更多模版：亮亮图文旗舰店</a:t>
              </a:r>
              <a:r>
                <a:rPr lang="en-US" altLang="zh-CN" sz="1400" dirty="0">
                  <a:solidFill>
                    <a:schemeClr val="accent1"/>
                  </a:solidFill>
                </a:rPr>
                <a:t>https://liangliangtuwen.tmall.com</a:t>
              </a:r>
              <a:endParaRPr lang="zh-CN" altLang="en-US" sz="1400" dirty="0">
                <a:solidFill>
                  <a:schemeClr val="accent1"/>
                </a:solidFill>
              </a:endParaRPr>
            </a:p>
          </p:txBody>
        </p:sp>
        <p:sp>
          <p:nvSpPr>
            <p:cNvPr id="44" name="矩形 43"/>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36"/>
                                        </p:tgtEl>
                                        <p:attrNameLst>
                                          <p:attrName>style.visibility</p:attrName>
                                        </p:attrNameLst>
                                      </p:cBhvr>
                                      <p:to>
                                        <p:strVal val="visible"/>
                                      </p:to>
                                    </p:set>
                                    <p:anim calcmode="lin" valueType="num">
                                      <p:cBhvr additive="base">
                                        <p:cTn id="7" dur="500" fill="hold"/>
                                        <p:tgtEl>
                                          <p:spTgt spid="36"/>
                                        </p:tgtEl>
                                        <p:attrNameLst>
                                          <p:attrName>ppt_x</p:attrName>
                                        </p:attrNameLst>
                                      </p:cBhvr>
                                      <p:tavLst>
                                        <p:tav tm="0">
                                          <p:val>
                                            <p:strVal val="0-#ppt_w/2"/>
                                          </p:val>
                                        </p:tav>
                                        <p:tav tm="100000">
                                          <p:val>
                                            <p:strVal val="#ppt_x"/>
                                          </p:val>
                                        </p:tav>
                                      </p:tavLst>
                                    </p:anim>
                                    <p:anim calcmode="lin" valueType="num">
                                      <p:cBhvr additive="base">
                                        <p:cTn id="8" dur="500" fill="hold"/>
                                        <p:tgtEl>
                                          <p:spTgt spid="36"/>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39"/>
                                        </p:tgtEl>
                                        <p:attrNameLst>
                                          <p:attrName>style.visibility</p:attrName>
                                        </p:attrNameLst>
                                      </p:cBhvr>
                                      <p:to>
                                        <p:strVal val="visible"/>
                                      </p:to>
                                    </p:set>
                                    <p:anim calcmode="lin" valueType="num">
                                      <p:cBhvr additive="base">
                                        <p:cTn id="12" dur="500"/>
                                        <p:tgtEl>
                                          <p:spTgt spid="39"/>
                                        </p:tgtEl>
                                        <p:attrNameLst>
                                          <p:attrName>ppt_x</p:attrName>
                                        </p:attrNameLst>
                                      </p:cBhvr>
                                      <p:tavLst>
                                        <p:tav tm="0">
                                          <p:val>
                                            <p:strVal val="#ppt_x-#ppt_w*1.125000"/>
                                          </p:val>
                                        </p:tav>
                                        <p:tav tm="100000">
                                          <p:val>
                                            <p:strVal val="#ppt_x"/>
                                          </p:val>
                                        </p:tav>
                                      </p:tavLst>
                                    </p:anim>
                                    <p:animEffect transition="in" filter="wipe(right)">
                                      <p:cBhvr>
                                        <p:cTn id="13" dur="500"/>
                                        <p:tgtEl>
                                          <p:spTgt spid="39"/>
                                        </p:tgtEl>
                                      </p:cBhvr>
                                    </p:animEffect>
                                  </p:childTnLst>
                                </p:cTn>
                              </p:par>
                            </p:childTnLst>
                          </p:cTn>
                        </p:par>
                        <p:par>
                          <p:cTn id="14" fill="hold">
                            <p:stCondLst>
                              <p:cond delay="1000"/>
                            </p:stCondLst>
                            <p:childTnLst>
                              <p:par>
                                <p:cTn id="15" presetID="42" presetClass="entr" presetSubtype="0" fill="hold" grpId="0" nodeType="afterEffect">
                                  <p:stCondLst>
                                    <p:cond delay="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1000"/>
                                        <p:tgtEl>
                                          <p:spTgt spid="5"/>
                                        </p:tgtEl>
                                      </p:cBhvr>
                                    </p:animEffect>
                                    <p:anim calcmode="lin" valueType="num">
                                      <p:cBhvr>
                                        <p:cTn id="18" dur="1000" fill="hold"/>
                                        <p:tgtEl>
                                          <p:spTgt spid="5"/>
                                        </p:tgtEl>
                                        <p:attrNameLst>
                                          <p:attrName>ppt_x</p:attrName>
                                        </p:attrNameLst>
                                      </p:cBhvr>
                                      <p:tavLst>
                                        <p:tav tm="0">
                                          <p:val>
                                            <p:strVal val="#ppt_x"/>
                                          </p:val>
                                        </p:tav>
                                        <p:tav tm="100000">
                                          <p:val>
                                            <p:strVal val="#ppt_x"/>
                                          </p:val>
                                        </p:tav>
                                      </p:tavLst>
                                    </p:anim>
                                    <p:anim calcmode="lin" valueType="num">
                                      <p:cBhvr>
                                        <p:cTn id="19" dur="1000" fill="hold"/>
                                        <p:tgtEl>
                                          <p:spTgt spid="5"/>
                                        </p:tgtEl>
                                        <p:attrNameLst>
                                          <p:attrName>ppt_y</p:attrName>
                                        </p:attrNameLst>
                                      </p:cBhvr>
                                      <p:tavLst>
                                        <p:tav tm="0">
                                          <p:val>
                                            <p:strVal val="#ppt_y+.1"/>
                                          </p:val>
                                        </p:tav>
                                        <p:tav tm="100000">
                                          <p:val>
                                            <p:strVal val="#ppt_y"/>
                                          </p:val>
                                        </p:tav>
                                      </p:tavLst>
                                    </p:anim>
                                  </p:childTnLst>
                                </p:cTn>
                              </p:par>
                              <p:par>
                                <p:cTn id="20" presetID="42" presetClass="entr" presetSubtype="0" fill="hold" grpId="0" nodeType="withEffect">
                                  <p:stCondLst>
                                    <p:cond delay="0"/>
                                  </p:stCondLst>
                                  <p:childTnLst>
                                    <p:set>
                                      <p:cBhvr>
                                        <p:cTn id="21" dur="1" fill="hold">
                                          <p:stCondLst>
                                            <p:cond delay="0"/>
                                          </p:stCondLst>
                                        </p:cTn>
                                        <p:tgtEl>
                                          <p:spTgt spid="6"/>
                                        </p:tgtEl>
                                        <p:attrNameLst>
                                          <p:attrName>style.visibility</p:attrName>
                                        </p:attrNameLst>
                                      </p:cBhvr>
                                      <p:to>
                                        <p:strVal val="visible"/>
                                      </p:to>
                                    </p:set>
                                    <p:animEffect transition="in" filter="fade">
                                      <p:cBhvr>
                                        <p:cTn id="22" dur="1000"/>
                                        <p:tgtEl>
                                          <p:spTgt spid="6"/>
                                        </p:tgtEl>
                                      </p:cBhvr>
                                    </p:animEffect>
                                    <p:anim calcmode="lin" valueType="num">
                                      <p:cBhvr>
                                        <p:cTn id="23" dur="1000" fill="hold"/>
                                        <p:tgtEl>
                                          <p:spTgt spid="6"/>
                                        </p:tgtEl>
                                        <p:attrNameLst>
                                          <p:attrName>ppt_x</p:attrName>
                                        </p:attrNameLst>
                                      </p:cBhvr>
                                      <p:tavLst>
                                        <p:tav tm="0">
                                          <p:val>
                                            <p:strVal val="#ppt_x"/>
                                          </p:val>
                                        </p:tav>
                                        <p:tav tm="100000">
                                          <p:val>
                                            <p:strVal val="#ppt_x"/>
                                          </p:val>
                                        </p:tav>
                                      </p:tavLst>
                                    </p:anim>
                                    <p:anim calcmode="lin" valueType="num">
                                      <p:cBhvr>
                                        <p:cTn id="24" dur="1000" fill="hold"/>
                                        <p:tgtEl>
                                          <p:spTgt spid="6"/>
                                        </p:tgtEl>
                                        <p:attrNameLst>
                                          <p:attrName>ppt_y</p:attrName>
                                        </p:attrNameLst>
                                      </p:cBhvr>
                                      <p:tavLst>
                                        <p:tav tm="0">
                                          <p:val>
                                            <p:strVal val="#ppt_y+.1"/>
                                          </p:val>
                                        </p:tav>
                                        <p:tav tm="100000">
                                          <p:val>
                                            <p:strVal val="#ppt_y"/>
                                          </p:val>
                                        </p:tav>
                                      </p:tavLst>
                                    </p:anim>
                                  </p:childTnLst>
                                </p:cTn>
                              </p:par>
                              <p:par>
                                <p:cTn id="25" presetID="42" presetClass="entr" presetSubtype="0" fill="hold" grpId="0" nodeType="withEffect">
                                  <p:stCondLst>
                                    <p:cond delay="0"/>
                                  </p:stCondLst>
                                  <p:childTnLst>
                                    <p:set>
                                      <p:cBhvr>
                                        <p:cTn id="26" dur="1" fill="hold">
                                          <p:stCondLst>
                                            <p:cond delay="0"/>
                                          </p:stCondLst>
                                        </p:cTn>
                                        <p:tgtEl>
                                          <p:spTgt spid="8"/>
                                        </p:tgtEl>
                                        <p:attrNameLst>
                                          <p:attrName>style.visibility</p:attrName>
                                        </p:attrNameLst>
                                      </p:cBhvr>
                                      <p:to>
                                        <p:strVal val="visible"/>
                                      </p:to>
                                    </p:set>
                                    <p:animEffect transition="in" filter="fade">
                                      <p:cBhvr>
                                        <p:cTn id="27" dur="1000"/>
                                        <p:tgtEl>
                                          <p:spTgt spid="8"/>
                                        </p:tgtEl>
                                      </p:cBhvr>
                                    </p:animEffect>
                                    <p:anim calcmode="lin" valueType="num">
                                      <p:cBhvr>
                                        <p:cTn id="28" dur="1000" fill="hold"/>
                                        <p:tgtEl>
                                          <p:spTgt spid="8"/>
                                        </p:tgtEl>
                                        <p:attrNameLst>
                                          <p:attrName>ppt_x</p:attrName>
                                        </p:attrNameLst>
                                      </p:cBhvr>
                                      <p:tavLst>
                                        <p:tav tm="0">
                                          <p:val>
                                            <p:strVal val="#ppt_x"/>
                                          </p:val>
                                        </p:tav>
                                        <p:tav tm="100000">
                                          <p:val>
                                            <p:strVal val="#ppt_x"/>
                                          </p:val>
                                        </p:tav>
                                      </p:tavLst>
                                    </p:anim>
                                    <p:anim calcmode="lin" valueType="num">
                                      <p:cBhvr>
                                        <p:cTn id="29" dur="1000" fill="hold"/>
                                        <p:tgtEl>
                                          <p:spTgt spid="8"/>
                                        </p:tgtEl>
                                        <p:attrNameLst>
                                          <p:attrName>ppt_y</p:attrName>
                                        </p:attrNameLst>
                                      </p:cBhvr>
                                      <p:tavLst>
                                        <p:tav tm="0">
                                          <p:val>
                                            <p:strVal val="#ppt_y+.1"/>
                                          </p:val>
                                        </p:tav>
                                        <p:tav tm="100000">
                                          <p:val>
                                            <p:strVal val="#ppt_y"/>
                                          </p:val>
                                        </p:tav>
                                      </p:tavLst>
                                    </p:anim>
                                  </p:childTnLst>
                                </p:cTn>
                              </p:par>
                              <p:par>
                                <p:cTn id="30" presetID="42" presetClass="entr" presetSubtype="0" fill="hold" grpId="0" nodeType="withEffect">
                                  <p:stCondLst>
                                    <p:cond delay="0"/>
                                  </p:stCondLst>
                                  <p:childTnLst>
                                    <p:set>
                                      <p:cBhvr>
                                        <p:cTn id="31" dur="1" fill="hold">
                                          <p:stCondLst>
                                            <p:cond delay="0"/>
                                          </p:stCondLst>
                                        </p:cTn>
                                        <p:tgtEl>
                                          <p:spTgt spid="9"/>
                                        </p:tgtEl>
                                        <p:attrNameLst>
                                          <p:attrName>style.visibility</p:attrName>
                                        </p:attrNameLst>
                                      </p:cBhvr>
                                      <p:to>
                                        <p:strVal val="visible"/>
                                      </p:to>
                                    </p:set>
                                    <p:animEffect transition="in" filter="fade">
                                      <p:cBhvr>
                                        <p:cTn id="32" dur="1000"/>
                                        <p:tgtEl>
                                          <p:spTgt spid="9"/>
                                        </p:tgtEl>
                                      </p:cBhvr>
                                    </p:animEffect>
                                    <p:anim calcmode="lin" valueType="num">
                                      <p:cBhvr>
                                        <p:cTn id="33" dur="1000" fill="hold"/>
                                        <p:tgtEl>
                                          <p:spTgt spid="9"/>
                                        </p:tgtEl>
                                        <p:attrNameLst>
                                          <p:attrName>ppt_x</p:attrName>
                                        </p:attrNameLst>
                                      </p:cBhvr>
                                      <p:tavLst>
                                        <p:tav tm="0">
                                          <p:val>
                                            <p:strVal val="#ppt_x"/>
                                          </p:val>
                                        </p:tav>
                                        <p:tav tm="100000">
                                          <p:val>
                                            <p:strVal val="#ppt_x"/>
                                          </p:val>
                                        </p:tav>
                                      </p:tavLst>
                                    </p:anim>
                                    <p:anim calcmode="lin" valueType="num">
                                      <p:cBhvr>
                                        <p:cTn id="34" dur="1000" fill="hold"/>
                                        <p:tgtEl>
                                          <p:spTgt spid="9"/>
                                        </p:tgtEl>
                                        <p:attrNameLst>
                                          <p:attrName>ppt_y</p:attrName>
                                        </p:attrNameLst>
                                      </p:cBhvr>
                                      <p:tavLst>
                                        <p:tav tm="0">
                                          <p:val>
                                            <p:strVal val="#ppt_y+.1"/>
                                          </p:val>
                                        </p:tav>
                                        <p:tav tm="100000">
                                          <p:val>
                                            <p:strVal val="#ppt_y"/>
                                          </p:val>
                                        </p:tav>
                                      </p:tavLst>
                                    </p:anim>
                                  </p:childTnLst>
                                </p:cTn>
                              </p:par>
                              <p:par>
                                <p:cTn id="35" presetID="42" presetClass="entr" presetSubtype="0" fill="hold" grpId="0" nodeType="withEffect">
                                  <p:stCondLst>
                                    <p:cond delay="0"/>
                                  </p:stCondLst>
                                  <p:childTnLst>
                                    <p:set>
                                      <p:cBhvr>
                                        <p:cTn id="36" dur="1" fill="hold">
                                          <p:stCondLst>
                                            <p:cond delay="0"/>
                                          </p:stCondLst>
                                        </p:cTn>
                                        <p:tgtEl>
                                          <p:spTgt spid="11"/>
                                        </p:tgtEl>
                                        <p:attrNameLst>
                                          <p:attrName>style.visibility</p:attrName>
                                        </p:attrNameLst>
                                      </p:cBhvr>
                                      <p:to>
                                        <p:strVal val="visible"/>
                                      </p:to>
                                    </p:set>
                                    <p:animEffect transition="in" filter="fade">
                                      <p:cBhvr>
                                        <p:cTn id="37" dur="1000"/>
                                        <p:tgtEl>
                                          <p:spTgt spid="11"/>
                                        </p:tgtEl>
                                      </p:cBhvr>
                                    </p:animEffect>
                                    <p:anim calcmode="lin" valueType="num">
                                      <p:cBhvr>
                                        <p:cTn id="38" dur="1000" fill="hold"/>
                                        <p:tgtEl>
                                          <p:spTgt spid="11"/>
                                        </p:tgtEl>
                                        <p:attrNameLst>
                                          <p:attrName>ppt_x</p:attrName>
                                        </p:attrNameLst>
                                      </p:cBhvr>
                                      <p:tavLst>
                                        <p:tav tm="0">
                                          <p:val>
                                            <p:strVal val="#ppt_x"/>
                                          </p:val>
                                        </p:tav>
                                        <p:tav tm="100000">
                                          <p:val>
                                            <p:strVal val="#ppt_x"/>
                                          </p:val>
                                        </p:tav>
                                      </p:tavLst>
                                    </p:anim>
                                    <p:anim calcmode="lin" valueType="num">
                                      <p:cBhvr>
                                        <p:cTn id="39" dur="1000" fill="hold"/>
                                        <p:tgtEl>
                                          <p:spTgt spid="11"/>
                                        </p:tgtEl>
                                        <p:attrNameLst>
                                          <p:attrName>ppt_y</p:attrName>
                                        </p:attrNameLst>
                                      </p:cBhvr>
                                      <p:tavLst>
                                        <p:tav tm="0">
                                          <p:val>
                                            <p:strVal val="#ppt_y+.1"/>
                                          </p:val>
                                        </p:tav>
                                        <p:tav tm="100000">
                                          <p:val>
                                            <p:strVal val="#ppt_y"/>
                                          </p:val>
                                        </p:tav>
                                      </p:tavLst>
                                    </p:anim>
                                  </p:childTnLst>
                                </p:cTn>
                              </p:par>
                              <p:par>
                                <p:cTn id="40" presetID="42" presetClass="entr" presetSubtype="0" fill="hold" grpId="0" nodeType="withEffect">
                                  <p:stCondLst>
                                    <p:cond delay="0"/>
                                  </p:stCondLst>
                                  <p:childTnLst>
                                    <p:set>
                                      <p:cBhvr>
                                        <p:cTn id="41" dur="1" fill="hold">
                                          <p:stCondLst>
                                            <p:cond delay="0"/>
                                          </p:stCondLst>
                                        </p:cTn>
                                        <p:tgtEl>
                                          <p:spTgt spid="12"/>
                                        </p:tgtEl>
                                        <p:attrNameLst>
                                          <p:attrName>style.visibility</p:attrName>
                                        </p:attrNameLst>
                                      </p:cBhvr>
                                      <p:to>
                                        <p:strVal val="visible"/>
                                      </p:to>
                                    </p:set>
                                    <p:animEffect transition="in" filter="fade">
                                      <p:cBhvr>
                                        <p:cTn id="42" dur="1000"/>
                                        <p:tgtEl>
                                          <p:spTgt spid="12"/>
                                        </p:tgtEl>
                                      </p:cBhvr>
                                    </p:animEffect>
                                    <p:anim calcmode="lin" valueType="num">
                                      <p:cBhvr>
                                        <p:cTn id="43" dur="1000" fill="hold"/>
                                        <p:tgtEl>
                                          <p:spTgt spid="12"/>
                                        </p:tgtEl>
                                        <p:attrNameLst>
                                          <p:attrName>ppt_x</p:attrName>
                                        </p:attrNameLst>
                                      </p:cBhvr>
                                      <p:tavLst>
                                        <p:tav tm="0">
                                          <p:val>
                                            <p:strVal val="#ppt_x"/>
                                          </p:val>
                                        </p:tav>
                                        <p:tav tm="100000">
                                          <p:val>
                                            <p:strVal val="#ppt_x"/>
                                          </p:val>
                                        </p:tav>
                                      </p:tavLst>
                                    </p:anim>
                                    <p:anim calcmode="lin" valueType="num">
                                      <p:cBhvr>
                                        <p:cTn id="44" dur="1000" fill="hold"/>
                                        <p:tgtEl>
                                          <p:spTgt spid="12"/>
                                        </p:tgtEl>
                                        <p:attrNameLst>
                                          <p:attrName>ppt_y</p:attrName>
                                        </p:attrNameLst>
                                      </p:cBhvr>
                                      <p:tavLst>
                                        <p:tav tm="0">
                                          <p:val>
                                            <p:strVal val="#ppt_y+.1"/>
                                          </p:val>
                                        </p:tav>
                                        <p:tav tm="100000">
                                          <p:val>
                                            <p:strVal val="#ppt_y"/>
                                          </p:val>
                                        </p:tav>
                                      </p:tavLst>
                                    </p:anim>
                                  </p:childTnLst>
                                </p:cTn>
                              </p:par>
                              <p:par>
                                <p:cTn id="45" presetID="42" presetClass="entr" presetSubtype="0" fill="hold" grpId="0" nodeType="withEffect">
                                  <p:stCondLst>
                                    <p:cond delay="0"/>
                                  </p:stCondLst>
                                  <p:childTnLst>
                                    <p:set>
                                      <p:cBhvr>
                                        <p:cTn id="46" dur="1" fill="hold">
                                          <p:stCondLst>
                                            <p:cond delay="0"/>
                                          </p:stCondLst>
                                        </p:cTn>
                                        <p:tgtEl>
                                          <p:spTgt spid="14"/>
                                        </p:tgtEl>
                                        <p:attrNameLst>
                                          <p:attrName>style.visibility</p:attrName>
                                        </p:attrNameLst>
                                      </p:cBhvr>
                                      <p:to>
                                        <p:strVal val="visible"/>
                                      </p:to>
                                    </p:set>
                                    <p:animEffect transition="in" filter="fade">
                                      <p:cBhvr>
                                        <p:cTn id="47" dur="1000"/>
                                        <p:tgtEl>
                                          <p:spTgt spid="14"/>
                                        </p:tgtEl>
                                      </p:cBhvr>
                                    </p:animEffect>
                                    <p:anim calcmode="lin" valueType="num">
                                      <p:cBhvr>
                                        <p:cTn id="48" dur="1000" fill="hold"/>
                                        <p:tgtEl>
                                          <p:spTgt spid="14"/>
                                        </p:tgtEl>
                                        <p:attrNameLst>
                                          <p:attrName>ppt_x</p:attrName>
                                        </p:attrNameLst>
                                      </p:cBhvr>
                                      <p:tavLst>
                                        <p:tav tm="0">
                                          <p:val>
                                            <p:strVal val="#ppt_x"/>
                                          </p:val>
                                        </p:tav>
                                        <p:tav tm="100000">
                                          <p:val>
                                            <p:strVal val="#ppt_x"/>
                                          </p:val>
                                        </p:tav>
                                      </p:tavLst>
                                    </p:anim>
                                    <p:anim calcmode="lin" valueType="num">
                                      <p:cBhvr>
                                        <p:cTn id="49" dur="1000" fill="hold"/>
                                        <p:tgtEl>
                                          <p:spTgt spid="14"/>
                                        </p:tgtEl>
                                        <p:attrNameLst>
                                          <p:attrName>ppt_y</p:attrName>
                                        </p:attrNameLst>
                                      </p:cBhvr>
                                      <p:tavLst>
                                        <p:tav tm="0">
                                          <p:val>
                                            <p:strVal val="#ppt_y+.1"/>
                                          </p:val>
                                        </p:tav>
                                        <p:tav tm="100000">
                                          <p:val>
                                            <p:strVal val="#ppt_y"/>
                                          </p:val>
                                        </p:tav>
                                      </p:tavLst>
                                    </p:anim>
                                  </p:childTnLst>
                                </p:cTn>
                              </p:par>
                              <p:par>
                                <p:cTn id="50" presetID="42" presetClass="entr" presetSubtype="0" fill="hold" grpId="0" nodeType="withEffect">
                                  <p:stCondLst>
                                    <p:cond delay="0"/>
                                  </p:stCondLst>
                                  <p:childTnLst>
                                    <p:set>
                                      <p:cBhvr>
                                        <p:cTn id="51" dur="1" fill="hold">
                                          <p:stCondLst>
                                            <p:cond delay="0"/>
                                          </p:stCondLst>
                                        </p:cTn>
                                        <p:tgtEl>
                                          <p:spTgt spid="15"/>
                                        </p:tgtEl>
                                        <p:attrNameLst>
                                          <p:attrName>style.visibility</p:attrName>
                                        </p:attrNameLst>
                                      </p:cBhvr>
                                      <p:to>
                                        <p:strVal val="visible"/>
                                      </p:to>
                                    </p:set>
                                    <p:animEffect transition="in" filter="fade">
                                      <p:cBhvr>
                                        <p:cTn id="52" dur="1000"/>
                                        <p:tgtEl>
                                          <p:spTgt spid="15"/>
                                        </p:tgtEl>
                                      </p:cBhvr>
                                    </p:animEffect>
                                    <p:anim calcmode="lin" valueType="num">
                                      <p:cBhvr>
                                        <p:cTn id="53" dur="1000" fill="hold"/>
                                        <p:tgtEl>
                                          <p:spTgt spid="15"/>
                                        </p:tgtEl>
                                        <p:attrNameLst>
                                          <p:attrName>ppt_x</p:attrName>
                                        </p:attrNameLst>
                                      </p:cBhvr>
                                      <p:tavLst>
                                        <p:tav tm="0">
                                          <p:val>
                                            <p:strVal val="#ppt_x"/>
                                          </p:val>
                                        </p:tav>
                                        <p:tav tm="100000">
                                          <p:val>
                                            <p:strVal val="#ppt_x"/>
                                          </p:val>
                                        </p:tav>
                                      </p:tavLst>
                                    </p:anim>
                                    <p:anim calcmode="lin" valueType="num">
                                      <p:cBhvr>
                                        <p:cTn id="54" dur="1000" fill="hold"/>
                                        <p:tgtEl>
                                          <p:spTgt spid="15"/>
                                        </p:tgtEl>
                                        <p:attrNameLst>
                                          <p:attrName>ppt_y</p:attrName>
                                        </p:attrNameLst>
                                      </p:cBhvr>
                                      <p:tavLst>
                                        <p:tav tm="0">
                                          <p:val>
                                            <p:strVal val="#ppt_y+.1"/>
                                          </p:val>
                                        </p:tav>
                                        <p:tav tm="100000">
                                          <p:val>
                                            <p:strVal val="#ppt_y"/>
                                          </p:val>
                                        </p:tav>
                                      </p:tavLst>
                                    </p:anim>
                                  </p:childTnLst>
                                </p:cTn>
                              </p:par>
                              <p:par>
                                <p:cTn id="55" presetID="42" presetClass="entr" presetSubtype="0" fill="hold" grpId="0" nodeType="withEffect">
                                  <p:stCondLst>
                                    <p:cond delay="0"/>
                                  </p:stCondLst>
                                  <p:childTnLst>
                                    <p:set>
                                      <p:cBhvr>
                                        <p:cTn id="56" dur="1" fill="hold">
                                          <p:stCondLst>
                                            <p:cond delay="0"/>
                                          </p:stCondLst>
                                        </p:cTn>
                                        <p:tgtEl>
                                          <p:spTgt spid="17"/>
                                        </p:tgtEl>
                                        <p:attrNameLst>
                                          <p:attrName>style.visibility</p:attrName>
                                        </p:attrNameLst>
                                      </p:cBhvr>
                                      <p:to>
                                        <p:strVal val="visible"/>
                                      </p:to>
                                    </p:set>
                                    <p:animEffect transition="in" filter="fade">
                                      <p:cBhvr>
                                        <p:cTn id="57" dur="1000"/>
                                        <p:tgtEl>
                                          <p:spTgt spid="17"/>
                                        </p:tgtEl>
                                      </p:cBhvr>
                                    </p:animEffect>
                                    <p:anim calcmode="lin" valueType="num">
                                      <p:cBhvr>
                                        <p:cTn id="58" dur="1000" fill="hold"/>
                                        <p:tgtEl>
                                          <p:spTgt spid="17"/>
                                        </p:tgtEl>
                                        <p:attrNameLst>
                                          <p:attrName>ppt_x</p:attrName>
                                        </p:attrNameLst>
                                      </p:cBhvr>
                                      <p:tavLst>
                                        <p:tav tm="0">
                                          <p:val>
                                            <p:strVal val="#ppt_x"/>
                                          </p:val>
                                        </p:tav>
                                        <p:tav tm="100000">
                                          <p:val>
                                            <p:strVal val="#ppt_x"/>
                                          </p:val>
                                        </p:tav>
                                      </p:tavLst>
                                    </p:anim>
                                    <p:anim calcmode="lin" valueType="num">
                                      <p:cBhvr>
                                        <p:cTn id="59" dur="1000" fill="hold"/>
                                        <p:tgtEl>
                                          <p:spTgt spid="17"/>
                                        </p:tgtEl>
                                        <p:attrNameLst>
                                          <p:attrName>ppt_y</p:attrName>
                                        </p:attrNameLst>
                                      </p:cBhvr>
                                      <p:tavLst>
                                        <p:tav tm="0">
                                          <p:val>
                                            <p:strVal val="#ppt_y+.1"/>
                                          </p:val>
                                        </p:tav>
                                        <p:tav tm="100000">
                                          <p:val>
                                            <p:strVal val="#ppt_y"/>
                                          </p:val>
                                        </p:tav>
                                      </p:tavLst>
                                    </p:anim>
                                  </p:childTnLst>
                                </p:cTn>
                              </p:par>
                              <p:par>
                                <p:cTn id="60" presetID="42" presetClass="entr" presetSubtype="0" fill="hold" grpId="0" nodeType="withEffect">
                                  <p:stCondLst>
                                    <p:cond delay="0"/>
                                  </p:stCondLst>
                                  <p:childTnLst>
                                    <p:set>
                                      <p:cBhvr>
                                        <p:cTn id="61" dur="1" fill="hold">
                                          <p:stCondLst>
                                            <p:cond delay="0"/>
                                          </p:stCondLst>
                                        </p:cTn>
                                        <p:tgtEl>
                                          <p:spTgt spid="18"/>
                                        </p:tgtEl>
                                        <p:attrNameLst>
                                          <p:attrName>style.visibility</p:attrName>
                                        </p:attrNameLst>
                                      </p:cBhvr>
                                      <p:to>
                                        <p:strVal val="visible"/>
                                      </p:to>
                                    </p:set>
                                    <p:animEffect transition="in" filter="fade">
                                      <p:cBhvr>
                                        <p:cTn id="62" dur="1000"/>
                                        <p:tgtEl>
                                          <p:spTgt spid="18"/>
                                        </p:tgtEl>
                                      </p:cBhvr>
                                    </p:animEffect>
                                    <p:anim calcmode="lin" valueType="num">
                                      <p:cBhvr>
                                        <p:cTn id="63" dur="1000" fill="hold"/>
                                        <p:tgtEl>
                                          <p:spTgt spid="18"/>
                                        </p:tgtEl>
                                        <p:attrNameLst>
                                          <p:attrName>ppt_x</p:attrName>
                                        </p:attrNameLst>
                                      </p:cBhvr>
                                      <p:tavLst>
                                        <p:tav tm="0">
                                          <p:val>
                                            <p:strVal val="#ppt_x"/>
                                          </p:val>
                                        </p:tav>
                                        <p:tav tm="100000">
                                          <p:val>
                                            <p:strVal val="#ppt_x"/>
                                          </p:val>
                                        </p:tav>
                                      </p:tavLst>
                                    </p:anim>
                                    <p:anim calcmode="lin" valueType="num">
                                      <p:cBhvr>
                                        <p:cTn id="64" dur="1000" fill="hold"/>
                                        <p:tgtEl>
                                          <p:spTgt spid="18"/>
                                        </p:tgtEl>
                                        <p:attrNameLst>
                                          <p:attrName>ppt_y</p:attrName>
                                        </p:attrNameLst>
                                      </p:cBhvr>
                                      <p:tavLst>
                                        <p:tav tm="0">
                                          <p:val>
                                            <p:strVal val="#ppt_y+.1"/>
                                          </p:val>
                                        </p:tav>
                                        <p:tav tm="100000">
                                          <p:val>
                                            <p:strVal val="#ppt_y"/>
                                          </p:val>
                                        </p:tav>
                                      </p:tavLst>
                                    </p:anim>
                                  </p:childTnLst>
                                </p:cTn>
                              </p:par>
                            </p:childTnLst>
                          </p:cTn>
                        </p:par>
                        <p:par>
                          <p:cTn id="65" fill="hold">
                            <p:stCondLst>
                              <p:cond delay="2000"/>
                            </p:stCondLst>
                            <p:childTnLst>
                              <p:par>
                                <p:cTn id="66" presetID="22" presetClass="entr" presetSubtype="8" fill="hold" nodeType="afterEffect">
                                  <p:stCondLst>
                                    <p:cond delay="0"/>
                                  </p:stCondLst>
                                  <p:childTnLst>
                                    <p:set>
                                      <p:cBhvr>
                                        <p:cTn id="67" dur="1" fill="hold">
                                          <p:stCondLst>
                                            <p:cond delay="0"/>
                                          </p:stCondLst>
                                        </p:cTn>
                                        <p:tgtEl>
                                          <p:spTgt spid="42"/>
                                        </p:tgtEl>
                                        <p:attrNameLst>
                                          <p:attrName>style.visibility</p:attrName>
                                        </p:attrNameLst>
                                      </p:cBhvr>
                                      <p:to>
                                        <p:strVal val="visible"/>
                                      </p:to>
                                    </p:set>
                                    <p:animEffect transition="in" filter="wipe(left)">
                                      <p:cBhvr>
                                        <p:cTn id="68" dur="500"/>
                                        <p:tgtEl>
                                          <p:spTgt spid="4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6" grpId="0"/>
      <p:bldP spid="8" grpId="0" animBg="1"/>
      <p:bldP spid="9" grpId="0"/>
      <p:bldP spid="11" grpId="0" animBg="1"/>
      <p:bldP spid="12" grpId="0"/>
      <p:bldP spid="14" grpId="0" animBg="1"/>
      <p:bldP spid="15" grpId="0"/>
      <p:bldP spid="17" grpId="0" animBg="1"/>
      <p:bldP spid="18"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8fa55e09-efaf-4e99-b2a2-87871d375380"/>
          <p:cNvGrpSpPr>
            <a:grpSpLocks noChangeAspect="1"/>
          </p:cNvGrpSpPr>
          <p:nvPr/>
        </p:nvGrpSpPr>
        <p:grpSpPr>
          <a:xfrm>
            <a:off x="2946400" y="3260402"/>
            <a:ext cx="6299200" cy="2490380"/>
            <a:chOff x="1967541" y="2539583"/>
            <a:chExt cx="8256918" cy="3264362"/>
          </a:xfrm>
        </p:grpSpPr>
        <p:sp>
          <p:nvSpPr>
            <p:cNvPr id="4" name="Diamond 3"/>
            <p:cNvSpPr/>
            <p:nvPr/>
          </p:nvSpPr>
          <p:spPr>
            <a:xfrm>
              <a:off x="1967541" y="3883732"/>
              <a:ext cx="3840427" cy="1920213"/>
            </a:xfrm>
            <a:prstGeom prst="diamond">
              <a:avLst/>
            </a:prstGeom>
            <a:pattFill prst="dkUpDiag">
              <a:fgClr>
                <a:schemeClr val="accent1">
                  <a:lumMod val="50000"/>
                </a:schemeClr>
              </a:fgClr>
              <a:bgClr>
                <a:schemeClr val="accent1"/>
              </a:bgClr>
            </a:patt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5" name="Diamond 4"/>
            <p:cNvSpPr/>
            <p:nvPr/>
          </p:nvSpPr>
          <p:spPr>
            <a:xfrm>
              <a:off x="1967541" y="3691711"/>
              <a:ext cx="3840427" cy="1920213"/>
            </a:xfrm>
            <a:prstGeom prst="diamond">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6" name="Diamond 5"/>
            <p:cNvSpPr/>
            <p:nvPr/>
          </p:nvSpPr>
          <p:spPr>
            <a:xfrm>
              <a:off x="4175787" y="2731604"/>
              <a:ext cx="3840427" cy="1920213"/>
            </a:xfrm>
            <a:prstGeom prst="diamond">
              <a:avLst/>
            </a:prstGeom>
            <a:pattFill prst="dkUpDiag">
              <a:fgClr>
                <a:schemeClr val="accent4"/>
              </a:fgClr>
              <a:bgClr>
                <a:schemeClr val="tx1"/>
              </a:bgClr>
            </a:patt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7" name="Diamond 6"/>
            <p:cNvSpPr/>
            <p:nvPr/>
          </p:nvSpPr>
          <p:spPr>
            <a:xfrm>
              <a:off x="4175787" y="2539583"/>
              <a:ext cx="3840427" cy="1920213"/>
            </a:xfrm>
            <a:prstGeom prst="diamond">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8" name="Diamond 7"/>
            <p:cNvSpPr/>
            <p:nvPr/>
          </p:nvSpPr>
          <p:spPr>
            <a:xfrm>
              <a:off x="6384032" y="3883732"/>
              <a:ext cx="3840427" cy="1920213"/>
            </a:xfrm>
            <a:prstGeom prst="diamond">
              <a:avLst/>
            </a:prstGeom>
            <a:pattFill prst="dkUpDiag">
              <a:fgClr>
                <a:schemeClr val="accent5"/>
              </a:fgClr>
              <a:bgClr>
                <a:schemeClr val="tx1"/>
              </a:bgClr>
            </a:patt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9" name="Diamond 8"/>
            <p:cNvSpPr/>
            <p:nvPr/>
          </p:nvSpPr>
          <p:spPr>
            <a:xfrm>
              <a:off x="6384032" y="3691711"/>
              <a:ext cx="3840427" cy="1920213"/>
            </a:xfrm>
            <a:prstGeom prst="diamond">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0" name="Freeform: Shape 12"/>
            <p:cNvSpPr/>
            <p:nvPr/>
          </p:nvSpPr>
          <p:spPr bwMode="auto">
            <a:xfrm>
              <a:off x="5719778" y="3099945"/>
              <a:ext cx="759303" cy="729307"/>
            </a:xfrm>
            <a:custGeom>
              <a:avLst/>
              <a:gdLst>
                <a:gd name="T0" fmla="*/ 369 w 372"/>
                <a:gd name="T1" fmla="*/ 133 h 357"/>
                <a:gd name="T2" fmla="*/ 347 w 372"/>
                <a:gd name="T3" fmla="*/ 116 h 357"/>
                <a:gd name="T4" fmla="*/ 252 w 372"/>
                <a:gd name="T5" fmla="*/ 101 h 357"/>
                <a:gd name="T6" fmla="*/ 210 w 372"/>
                <a:gd name="T7" fmla="*/ 15 h 357"/>
                <a:gd name="T8" fmla="*/ 186 w 372"/>
                <a:gd name="T9" fmla="*/ 0 h 357"/>
                <a:gd name="T10" fmla="*/ 162 w 372"/>
                <a:gd name="T11" fmla="*/ 15 h 357"/>
                <a:gd name="T12" fmla="*/ 120 w 372"/>
                <a:gd name="T13" fmla="*/ 101 h 357"/>
                <a:gd name="T14" fmla="*/ 25 w 372"/>
                <a:gd name="T15" fmla="*/ 116 h 357"/>
                <a:gd name="T16" fmla="*/ 3 w 372"/>
                <a:gd name="T17" fmla="*/ 133 h 357"/>
                <a:gd name="T18" fmla="*/ 10 w 372"/>
                <a:gd name="T19" fmla="*/ 159 h 357"/>
                <a:gd name="T20" fmla="*/ 80 w 372"/>
                <a:gd name="T21" fmla="*/ 229 h 357"/>
                <a:gd name="T22" fmla="*/ 63 w 372"/>
                <a:gd name="T23" fmla="*/ 326 h 357"/>
                <a:gd name="T24" fmla="*/ 74 w 372"/>
                <a:gd name="T25" fmla="*/ 352 h 357"/>
                <a:gd name="T26" fmla="*/ 90 w 372"/>
                <a:gd name="T27" fmla="*/ 357 h 357"/>
                <a:gd name="T28" fmla="*/ 103 w 372"/>
                <a:gd name="T29" fmla="*/ 353 h 357"/>
                <a:gd name="T30" fmla="*/ 186 w 372"/>
                <a:gd name="T31" fmla="*/ 308 h 357"/>
                <a:gd name="T32" fmla="*/ 269 w 372"/>
                <a:gd name="T33" fmla="*/ 353 h 357"/>
                <a:gd name="T34" fmla="*/ 282 w 372"/>
                <a:gd name="T35" fmla="*/ 357 h 357"/>
                <a:gd name="T36" fmla="*/ 298 w 372"/>
                <a:gd name="T37" fmla="*/ 352 h 357"/>
                <a:gd name="T38" fmla="*/ 309 w 372"/>
                <a:gd name="T39" fmla="*/ 326 h 357"/>
                <a:gd name="T40" fmla="*/ 292 w 372"/>
                <a:gd name="T41" fmla="*/ 229 h 357"/>
                <a:gd name="T42" fmla="*/ 362 w 372"/>
                <a:gd name="T43" fmla="*/ 159 h 357"/>
                <a:gd name="T44" fmla="*/ 369 w 372"/>
                <a:gd name="T45" fmla="*/ 133 h 357"/>
                <a:gd name="T46" fmla="*/ 273 w 372"/>
                <a:gd name="T47" fmla="*/ 211 h 357"/>
                <a:gd name="T48" fmla="*/ 266 w 372"/>
                <a:gd name="T49" fmla="*/ 233 h 357"/>
                <a:gd name="T50" fmla="*/ 282 w 372"/>
                <a:gd name="T51" fmla="*/ 331 h 357"/>
                <a:gd name="T52" fmla="*/ 199 w 372"/>
                <a:gd name="T53" fmla="*/ 286 h 357"/>
                <a:gd name="T54" fmla="*/ 186 w 372"/>
                <a:gd name="T55" fmla="*/ 282 h 357"/>
                <a:gd name="T56" fmla="*/ 173 w 372"/>
                <a:gd name="T57" fmla="*/ 286 h 357"/>
                <a:gd name="T58" fmla="*/ 90 w 372"/>
                <a:gd name="T59" fmla="*/ 331 h 357"/>
                <a:gd name="T60" fmla="*/ 106 w 372"/>
                <a:gd name="T61" fmla="*/ 233 h 357"/>
                <a:gd name="T62" fmla="*/ 99 w 372"/>
                <a:gd name="T63" fmla="*/ 211 h 357"/>
                <a:gd name="T64" fmla="*/ 29 w 372"/>
                <a:gd name="T65" fmla="*/ 141 h 357"/>
                <a:gd name="T66" fmla="*/ 124 w 372"/>
                <a:gd name="T67" fmla="*/ 127 h 357"/>
                <a:gd name="T68" fmla="*/ 144 w 372"/>
                <a:gd name="T69" fmla="*/ 112 h 357"/>
                <a:gd name="T70" fmla="*/ 186 w 372"/>
                <a:gd name="T71" fmla="*/ 26 h 357"/>
                <a:gd name="T72" fmla="*/ 228 w 372"/>
                <a:gd name="T73" fmla="*/ 112 h 357"/>
                <a:gd name="T74" fmla="*/ 248 w 372"/>
                <a:gd name="T75" fmla="*/ 127 h 357"/>
                <a:gd name="T76" fmla="*/ 343 w 372"/>
                <a:gd name="T77" fmla="*/ 141 h 357"/>
                <a:gd name="T78" fmla="*/ 273 w 372"/>
                <a:gd name="T79" fmla="*/ 211 h 3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372" h="357">
                  <a:moveTo>
                    <a:pt x="369" y="133"/>
                  </a:moveTo>
                  <a:cubicBezTo>
                    <a:pt x="365" y="124"/>
                    <a:pt x="357" y="117"/>
                    <a:pt x="347" y="116"/>
                  </a:cubicBezTo>
                  <a:cubicBezTo>
                    <a:pt x="252" y="101"/>
                    <a:pt x="252" y="101"/>
                    <a:pt x="252" y="101"/>
                  </a:cubicBezTo>
                  <a:cubicBezTo>
                    <a:pt x="210" y="15"/>
                    <a:pt x="210" y="15"/>
                    <a:pt x="210" y="15"/>
                  </a:cubicBezTo>
                  <a:cubicBezTo>
                    <a:pt x="206" y="6"/>
                    <a:pt x="196" y="0"/>
                    <a:pt x="186" y="0"/>
                  </a:cubicBezTo>
                  <a:cubicBezTo>
                    <a:pt x="176" y="0"/>
                    <a:pt x="166" y="6"/>
                    <a:pt x="162" y="15"/>
                  </a:cubicBezTo>
                  <a:cubicBezTo>
                    <a:pt x="120" y="101"/>
                    <a:pt x="120" y="101"/>
                    <a:pt x="120" y="101"/>
                  </a:cubicBezTo>
                  <a:cubicBezTo>
                    <a:pt x="25" y="116"/>
                    <a:pt x="25" y="116"/>
                    <a:pt x="25" y="116"/>
                  </a:cubicBezTo>
                  <a:cubicBezTo>
                    <a:pt x="15" y="117"/>
                    <a:pt x="7" y="124"/>
                    <a:pt x="3" y="133"/>
                  </a:cubicBezTo>
                  <a:cubicBezTo>
                    <a:pt x="0" y="142"/>
                    <a:pt x="3" y="152"/>
                    <a:pt x="10" y="159"/>
                  </a:cubicBezTo>
                  <a:cubicBezTo>
                    <a:pt x="80" y="229"/>
                    <a:pt x="80" y="229"/>
                    <a:pt x="80" y="229"/>
                  </a:cubicBezTo>
                  <a:cubicBezTo>
                    <a:pt x="63" y="326"/>
                    <a:pt x="63" y="326"/>
                    <a:pt x="63" y="326"/>
                  </a:cubicBezTo>
                  <a:cubicBezTo>
                    <a:pt x="62" y="336"/>
                    <a:pt x="66" y="346"/>
                    <a:pt x="74" y="352"/>
                  </a:cubicBezTo>
                  <a:cubicBezTo>
                    <a:pt x="79" y="355"/>
                    <a:pt x="84" y="357"/>
                    <a:pt x="90" y="357"/>
                  </a:cubicBezTo>
                  <a:cubicBezTo>
                    <a:pt x="94" y="357"/>
                    <a:pt x="99" y="355"/>
                    <a:pt x="103" y="353"/>
                  </a:cubicBezTo>
                  <a:cubicBezTo>
                    <a:pt x="186" y="308"/>
                    <a:pt x="186" y="308"/>
                    <a:pt x="186" y="308"/>
                  </a:cubicBezTo>
                  <a:cubicBezTo>
                    <a:pt x="269" y="353"/>
                    <a:pt x="269" y="353"/>
                    <a:pt x="269" y="353"/>
                  </a:cubicBezTo>
                  <a:cubicBezTo>
                    <a:pt x="274" y="355"/>
                    <a:pt x="278" y="357"/>
                    <a:pt x="282" y="357"/>
                  </a:cubicBezTo>
                  <a:cubicBezTo>
                    <a:pt x="288" y="357"/>
                    <a:pt x="293" y="355"/>
                    <a:pt x="298" y="352"/>
                  </a:cubicBezTo>
                  <a:cubicBezTo>
                    <a:pt x="306" y="346"/>
                    <a:pt x="310" y="336"/>
                    <a:pt x="309" y="326"/>
                  </a:cubicBezTo>
                  <a:cubicBezTo>
                    <a:pt x="292" y="229"/>
                    <a:pt x="292" y="229"/>
                    <a:pt x="292" y="229"/>
                  </a:cubicBezTo>
                  <a:cubicBezTo>
                    <a:pt x="362" y="159"/>
                    <a:pt x="362" y="159"/>
                    <a:pt x="362" y="159"/>
                  </a:cubicBezTo>
                  <a:cubicBezTo>
                    <a:pt x="369" y="152"/>
                    <a:pt x="372" y="142"/>
                    <a:pt x="369" y="133"/>
                  </a:cubicBezTo>
                  <a:close/>
                  <a:moveTo>
                    <a:pt x="273" y="211"/>
                  </a:moveTo>
                  <a:cubicBezTo>
                    <a:pt x="267" y="217"/>
                    <a:pt x="265" y="225"/>
                    <a:pt x="266" y="233"/>
                  </a:cubicBezTo>
                  <a:cubicBezTo>
                    <a:pt x="282" y="331"/>
                    <a:pt x="282" y="331"/>
                    <a:pt x="282" y="331"/>
                  </a:cubicBezTo>
                  <a:cubicBezTo>
                    <a:pt x="199" y="286"/>
                    <a:pt x="199" y="286"/>
                    <a:pt x="199" y="286"/>
                  </a:cubicBezTo>
                  <a:cubicBezTo>
                    <a:pt x="195" y="284"/>
                    <a:pt x="190" y="282"/>
                    <a:pt x="186" y="282"/>
                  </a:cubicBezTo>
                  <a:cubicBezTo>
                    <a:pt x="182" y="282"/>
                    <a:pt x="177" y="284"/>
                    <a:pt x="173" y="286"/>
                  </a:cubicBezTo>
                  <a:cubicBezTo>
                    <a:pt x="90" y="331"/>
                    <a:pt x="90" y="331"/>
                    <a:pt x="90" y="331"/>
                  </a:cubicBezTo>
                  <a:cubicBezTo>
                    <a:pt x="106" y="233"/>
                    <a:pt x="106" y="233"/>
                    <a:pt x="106" y="233"/>
                  </a:cubicBezTo>
                  <a:cubicBezTo>
                    <a:pt x="107" y="225"/>
                    <a:pt x="105" y="217"/>
                    <a:pt x="99" y="211"/>
                  </a:cubicBezTo>
                  <a:cubicBezTo>
                    <a:pt x="29" y="141"/>
                    <a:pt x="29" y="141"/>
                    <a:pt x="29" y="141"/>
                  </a:cubicBezTo>
                  <a:cubicBezTo>
                    <a:pt x="124" y="127"/>
                    <a:pt x="124" y="127"/>
                    <a:pt x="124" y="127"/>
                  </a:cubicBezTo>
                  <a:cubicBezTo>
                    <a:pt x="133" y="126"/>
                    <a:pt x="141" y="120"/>
                    <a:pt x="144" y="112"/>
                  </a:cubicBezTo>
                  <a:cubicBezTo>
                    <a:pt x="186" y="26"/>
                    <a:pt x="186" y="26"/>
                    <a:pt x="186" y="26"/>
                  </a:cubicBezTo>
                  <a:cubicBezTo>
                    <a:pt x="228" y="112"/>
                    <a:pt x="228" y="112"/>
                    <a:pt x="228" y="112"/>
                  </a:cubicBezTo>
                  <a:cubicBezTo>
                    <a:pt x="231" y="120"/>
                    <a:pt x="239" y="126"/>
                    <a:pt x="248" y="127"/>
                  </a:cubicBezTo>
                  <a:cubicBezTo>
                    <a:pt x="343" y="141"/>
                    <a:pt x="343" y="141"/>
                    <a:pt x="343" y="141"/>
                  </a:cubicBezTo>
                  <a:lnTo>
                    <a:pt x="273" y="211"/>
                  </a:lnTo>
                  <a:close/>
                </a:path>
              </a:pathLst>
            </a:custGeom>
            <a:solidFill>
              <a:schemeClr val="accent1">
                <a:lumMod val="50000"/>
              </a:schemeClr>
            </a:solidFill>
            <a:ln>
              <a:noFill/>
            </a:ln>
          </p:spPr>
          <p:txBody>
            <a:bodyPr anchor="ctr"/>
            <a:lstStyle/>
            <a:p>
              <a:pPr algn="ctr"/>
            </a:p>
          </p:txBody>
        </p:sp>
        <p:sp>
          <p:nvSpPr>
            <p:cNvPr id="11" name="Freeform: Shape 13"/>
            <p:cNvSpPr/>
            <p:nvPr/>
          </p:nvSpPr>
          <p:spPr bwMode="auto">
            <a:xfrm>
              <a:off x="3437490" y="4307147"/>
              <a:ext cx="836716" cy="603015"/>
            </a:xfrm>
            <a:custGeom>
              <a:avLst/>
              <a:gdLst>
                <a:gd name="T0" fmla="*/ 298 w 368"/>
                <a:gd name="T1" fmla="*/ 94 h 265"/>
                <a:gd name="T2" fmla="*/ 196 w 368"/>
                <a:gd name="T3" fmla="*/ 0 h 265"/>
                <a:gd name="T4" fmla="*/ 102 w 368"/>
                <a:gd name="T5" fmla="*/ 60 h 265"/>
                <a:gd name="T6" fmla="*/ 86 w 368"/>
                <a:gd name="T7" fmla="*/ 58 h 265"/>
                <a:gd name="T8" fmla="*/ 35 w 368"/>
                <a:gd name="T9" fmla="*/ 109 h 265"/>
                <a:gd name="T10" fmla="*/ 37 w 368"/>
                <a:gd name="T11" fmla="*/ 126 h 265"/>
                <a:gd name="T12" fmla="*/ 0 w 368"/>
                <a:gd name="T13" fmla="*/ 190 h 265"/>
                <a:gd name="T14" fmla="*/ 75 w 368"/>
                <a:gd name="T15" fmla="*/ 265 h 265"/>
                <a:gd name="T16" fmla="*/ 75 w 368"/>
                <a:gd name="T17" fmla="*/ 265 h 265"/>
                <a:gd name="T18" fmla="*/ 282 w 368"/>
                <a:gd name="T19" fmla="*/ 265 h 265"/>
                <a:gd name="T20" fmla="*/ 282 w 368"/>
                <a:gd name="T21" fmla="*/ 265 h 265"/>
                <a:gd name="T22" fmla="*/ 368 w 368"/>
                <a:gd name="T23" fmla="*/ 178 h 265"/>
                <a:gd name="T24" fmla="*/ 298 w 368"/>
                <a:gd name="T25" fmla="*/ 94 h 265"/>
                <a:gd name="T26" fmla="*/ 282 w 368"/>
                <a:gd name="T27" fmla="*/ 242 h 265"/>
                <a:gd name="T28" fmla="*/ 282 w 368"/>
                <a:gd name="T29" fmla="*/ 242 h 265"/>
                <a:gd name="T30" fmla="*/ 75 w 368"/>
                <a:gd name="T31" fmla="*/ 242 h 265"/>
                <a:gd name="T32" fmla="*/ 23 w 368"/>
                <a:gd name="T33" fmla="*/ 190 h 265"/>
                <a:gd name="T34" fmla="*/ 49 w 368"/>
                <a:gd name="T35" fmla="*/ 145 h 265"/>
                <a:gd name="T36" fmla="*/ 59 w 368"/>
                <a:gd name="T37" fmla="*/ 118 h 265"/>
                <a:gd name="T38" fmla="*/ 58 w 368"/>
                <a:gd name="T39" fmla="*/ 109 h 265"/>
                <a:gd name="T40" fmla="*/ 86 w 368"/>
                <a:gd name="T41" fmla="*/ 81 h 265"/>
                <a:gd name="T42" fmla="*/ 102 w 368"/>
                <a:gd name="T43" fmla="*/ 83 h 265"/>
                <a:gd name="T44" fmla="*/ 123 w 368"/>
                <a:gd name="T45" fmla="*/ 70 h 265"/>
                <a:gd name="T46" fmla="*/ 196 w 368"/>
                <a:gd name="T47" fmla="*/ 23 h 265"/>
                <a:gd name="T48" fmla="*/ 275 w 368"/>
                <a:gd name="T49" fmla="*/ 96 h 265"/>
                <a:gd name="T50" fmla="*/ 294 w 368"/>
                <a:gd name="T51" fmla="*/ 116 h 265"/>
                <a:gd name="T52" fmla="*/ 345 w 368"/>
                <a:gd name="T53" fmla="*/ 178 h 265"/>
                <a:gd name="T54" fmla="*/ 282 w 368"/>
                <a:gd name="T55" fmla="*/ 242 h 2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368" h="265">
                  <a:moveTo>
                    <a:pt x="298" y="94"/>
                  </a:moveTo>
                  <a:cubicBezTo>
                    <a:pt x="293" y="41"/>
                    <a:pt x="250" y="0"/>
                    <a:pt x="196" y="0"/>
                  </a:cubicBezTo>
                  <a:cubicBezTo>
                    <a:pt x="154" y="0"/>
                    <a:pt x="118" y="25"/>
                    <a:pt x="102" y="60"/>
                  </a:cubicBezTo>
                  <a:cubicBezTo>
                    <a:pt x="97" y="59"/>
                    <a:pt x="92" y="58"/>
                    <a:pt x="86" y="58"/>
                  </a:cubicBezTo>
                  <a:cubicBezTo>
                    <a:pt x="58" y="58"/>
                    <a:pt x="35" y="81"/>
                    <a:pt x="35" y="109"/>
                  </a:cubicBezTo>
                  <a:cubicBezTo>
                    <a:pt x="35" y="115"/>
                    <a:pt x="36" y="120"/>
                    <a:pt x="37" y="126"/>
                  </a:cubicBezTo>
                  <a:cubicBezTo>
                    <a:pt x="15" y="139"/>
                    <a:pt x="0" y="162"/>
                    <a:pt x="0" y="190"/>
                  </a:cubicBezTo>
                  <a:cubicBezTo>
                    <a:pt x="0" y="231"/>
                    <a:pt x="34" y="265"/>
                    <a:pt x="75" y="265"/>
                  </a:cubicBezTo>
                  <a:cubicBezTo>
                    <a:pt x="75" y="265"/>
                    <a:pt x="75" y="265"/>
                    <a:pt x="75" y="265"/>
                  </a:cubicBezTo>
                  <a:cubicBezTo>
                    <a:pt x="282" y="265"/>
                    <a:pt x="282" y="265"/>
                    <a:pt x="282" y="265"/>
                  </a:cubicBezTo>
                  <a:cubicBezTo>
                    <a:pt x="282" y="265"/>
                    <a:pt x="282" y="265"/>
                    <a:pt x="282" y="265"/>
                  </a:cubicBezTo>
                  <a:cubicBezTo>
                    <a:pt x="330" y="265"/>
                    <a:pt x="368" y="226"/>
                    <a:pt x="368" y="178"/>
                  </a:cubicBezTo>
                  <a:cubicBezTo>
                    <a:pt x="368" y="136"/>
                    <a:pt x="338" y="101"/>
                    <a:pt x="298" y="94"/>
                  </a:cubicBezTo>
                  <a:close/>
                  <a:moveTo>
                    <a:pt x="282" y="242"/>
                  </a:moveTo>
                  <a:cubicBezTo>
                    <a:pt x="282" y="242"/>
                    <a:pt x="282" y="242"/>
                    <a:pt x="282" y="242"/>
                  </a:cubicBezTo>
                  <a:cubicBezTo>
                    <a:pt x="75" y="242"/>
                    <a:pt x="75" y="242"/>
                    <a:pt x="75" y="242"/>
                  </a:cubicBezTo>
                  <a:cubicBezTo>
                    <a:pt x="46" y="242"/>
                    <a:pt x="23" y="219"/>
                    <a:pt x="23" y="190"/>
                  </a:cubicBezTo>
                  <a:cubicBezTo>
                    <a:pt x="23" y="172"/>
                    <a:pt x="33" y="155"/>
                    <a:pt x="49" y="145"/>
                  </a:cubicBezTo>
                  <a:cubicBezTo>
                    <a:pt x="65" y="136"/>
                    <a:pt x="66" y="135"/>
                    <a:pt x="59" y="118"/>
                  </a:cubicBezTo>
                  <a:cubicBezTo>
                    <a:pt x="58" y="115"/>
                    <a:pt x="58" y="112"/>
                    <a:pt x="58" y="109"/>
                  </a:cubicBezTo>
                  <a:cubicBezTo>
                    <a:pt x="58" y="94"/>
                    <a:pt x="70" y="81"/>
                    <a:pt x="86" y="81"/>
                  </a:cubicBezTo>
                  <a:cubicBezTo>
                    <a:pt x="86" y="81"/>
                    <a:pt x="94" y="80"/>
                    <a:pt x="102" y="83"/>
                  </a:cubicBezTo>
                  <a:cubicBezTo>
                    <a:pt x="115" y="89"/>
                    <a:pt x="117" y="83"/>
                    <a:pt x="123" y="70"/>
                  </a:cubicBezTo>
                  <a:cubicBezTo>
                    <a:pt x="136" y="41"/>
                    <a:pt x="165" y="23"/>
                    <a:pt x="196" y="23"/>
                  </a:cubicBezTo>
                  <a:cubicBezTo>
                    <a:pt x="237" y="23"/>
                    <a:pt x="271" y="54"/>
                    <a:pt x="275" y="96"/>
                  </a:cubicBezTo>
                  <a:cubicBezTo>
                    <a:pt x="277" y="112"/>
                    <a:pt x="277" y="112"/>
                    <a:pt x="294" y="116"/>
                  </a:cubicBezTo>
                  <a:cubicBezTo>
                    <a:pt x="324" y="122"/>
                    <a:pt x="345" y="148"/>
                    <a:pt x="345" y="178"/>
                  </a:cubicBezTo>
                  <a:cubicBezTo>
                    <a:pt x="345" y="213"/>
                    <a:pt x="317" y="242"/>
                    <a:pt x="282" y="242"/>
                  </a:cubicBezTo>
                  <a:close/>
                </a:path>
              </a:pathLst>
            </a:custGeom>
            <a:solidFill>
              <a:schemeClr val="accent1">
                <a:lumMod val="50000"/>
              </a:schemeClr>
            </a:solidFill>
            <a:ln>
              <a:noFill/>
            </a:ln>
          </p:spPr>
          <p:txBody>
            <a:bodyPr anchor="ctr"/>
            <a:lstStyle/>
            <a:p>
              <a:pPr algn="ctr"/>
            </a:p>
          </p:txBody>
        </p:sp>
        <p:sp>
          <p:nvSpPr>
            <p:cNvPr id="12" name="Freeform: Shape 14"/>
            <p:cNvSpPr/>
            <p:nvPr/>
          </p:nvSpPr>
          <p:spPr bwMode="auto">
            <a:xfrm>
              <a:off x="7909185" y="4215376"/>
              <a:ext cx="793380" cy="686231"/>
            </a:xfrm>
            <a:custGeom>
              <a:avLst/>
              <a:gdLst>
                <a:gd name="T0" fmla="*/ 494 w 555"/>
                <a:gd name="T1" fmla="*/ 60 h 479"/>
                <a:gd name="T2" fmla="*/ 277 w 555"/>
                <a:gd name="T3" fmla="*/ 56 h 479"/>
                <a:gd name="T4" fmla="*/ 61 w 555"/>
                <a:gd name="T5" fmla="*/ 60 h 479"/>
                <a:gd name="T6" fmla="*/ 61 w 555"/>
                <a:gd name="T7" fmla="*/ 280 h 479"/>
                <a:gd name="T8" fmla="*/ 242 w 555"/>
                <a:gd name="T9" fmla="*/ 460 h 479"/>
                <a:gd name="T10" fmla="*/ 312 w 555"/>
                <a:gd name="T11" fmla="*/ 460 h 479"/>
                <a:gd name="T12" fmla="*/ 494 w 555"/>
                <a:gd name="T13" fmla="*/ 280 h 479"/>
                <a:gd name="T14" fmla="*/ 494 w 555"/>
                <a:gd name="T15" fmla="*/ 60 h 479"/>
                <a:gd name="T16" fmla="*/ 470 w 555"/>
                <a:gd name="T17" fmla="*/ 257 h 479"/>
                <a:gd name="T18" fmla="*/ 289 w 555"/>
                <a:gd name="T19" fmla="*/ 436 h 479"/>
                <a:gd name="T20" fmla="*/ 266 w 555"/>
                <a:gd name="T21" fmla="*/ 436 h 479"/>
                <a:gd name="T22" fmla="*/ 84 w 555"/>
                <a:gd name="T23" fmla="*/ 257 h 479"/>
                <a:gd name="T24" fmla="*/ 84 w 555"/>
                <a:gd name="T25" fmla="*/ 83 h 479"/>
                <a:gd name="T26" fmla="*/ 255 w 555"/>
                <a:gd name="T27" fmla="*/ 80 h 479"/>
                <a:gd name="T28" fmla="*/ 277 w 555"/>
                <a:gd name="T29" fmla="*/ 100 h 479"/>
                <a:gd name="T30" fmla="*/ 300 w 555"/>
                <a:gd name="T31" fmla="*/ 80 h 479"/>
                <a:gd name="T32" fmla="*/ 470 w 555"/>
                <a:gd name="T33" fmla="*/ 83 h 479"/>
                <a:gd name="T34" fmla="*/ 470 w 555"/>
                <a:gd name="T35" fmla="*/ 257 h 4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55" h="479">
                  <a:moveTo>
                    <a:pt x="494" y="60"/>
                  </a:moveTo>
                  <a:cubicBezTo>
                    <a:pt x="434" y="1"/>
                    <a:pt x="339" y="0"/>
                    <a:pt x="277" y="56"/>
                  </a:cubicBezTo>
                  <a:cubicBezTo>
                    <a:pt x="216" y="0"/>
                    <a:pt x="121" y="1"/>
                    <a:pt x="61" y="60"/>
                  </a:cubicBezTo>
                  <a:cubicBezTo>
                    <a:pt x="0" y="121"/>
                    <a:pt x="0" y="219"/>
                    <a:pt x="61" y="280"/>
                  </a:cubicBezTo>
                  <a:cubicBezTo>
                    <a:pt x="79" y="298"/>
                    <a:pt x="242" y="460"/>
                    <a:pt x="242" y="460"/>
                  </a:cubicBezTo>
                  <a:cubicBezTo>
                    <a:pt x="262" y="479"/>
                    <a:pt x="293" y="479"/>
                    <a:pt x="312" y="460"/>
                  </a:cubicBezTo>
                  <a:cubicBezTo>
                    <a:pt x="312" y="460"/>
                    <a:pt x="492" y="282"/>
                    <a:pt x="494" y="280"/>
                  </a:cubicBezTo>
                  <a:cubicBezTo>
                    <a:pt x="555" y="219"/>
                    <a:pt x="555" y="121"/>
                    <a:pt x="494" y="60"/>
                  </a:cubicBezTo>
                  <a:close/>
                  <a:moveTo>
                    <a:pt x="470" y="257"/>
                  </a:moveTo>
                  <a:cubicBezTo>
                    <a:pt x="289" y="436"/>
                    <a:pt x="289" y="436"/>
                    <a:pt x="289" y="436"/>
                  </a:cubicBezTo>
                  <a:cubicBezTo>
                    <a:pt x="283" y="443"/>
                    <a:pt x="272" y="443"/>
                    <a:pt x="266" y="436"/>
                  </a:cubicBezTo>
                  <a:cubicBezTo>
                    <a:pt x="84" y="257"/>
                    <a:pt x="84" y="257"/>
                    <a:pt x="84" y="257"/>
                  </a:cubicBezTo>
                  <a:cubicBezTo>
                    <a:pt x="36" y="209"/>
                    <a:pt x="36" y="131"/>
                    <a:pt x="84" y="83"/>
                  </a:cubicBezTo>
                  <a:cubicBezTo>
                    <a:pt x="131" y="37"/>
                    <a:pt x="206" y="36"/>
                    <a:pt x="255" y="80"/>
                  </a:cubicBezTo>
                  <a:cubicBezTo>
                    <a:pt x="277" y="100"/>
                    <a:pt x="277" y="100"/>
                    <a:pt x="277" y="100"/>
                  </a:cubicBezTo>
                  <a:cubicBezTo>
                    <a:pt x="300" y="80"/>
                    <a:pt x="300" y="80"/>
                    <a:pt x="300" y="80"/>
                  </a:cubicBezTo>
                  <a:cubicBezTo>
                    <a:pt x="349" y="36"/>
                    <a:pt x="424" y="37"/>
                    <a:pt x="470" y="83"/>
                  </a:cubicBezTo>
                  <a:cubicBezTo>
                    <a:pt x="519" y="131"/>
                    <a:pt x="519" y="209"/>
                    <a:pt x="470" y="257"/>
                  </a:cubicBezTo>
                  <a:close/>
                </a:path>
              </a:pathLst>
            </a:custGeom>
            <a:solidFill>
              <a:schemeClr val="accent1">
                <a:lumMod val="50000"/>
              </a:schemeClr>
            </a:solidFill>
            <a:ln>
              <a:noFill/>
            </a:ln>
          </p:spPr>
          <p:txBody>
            <a:bodyPr anchor="ctr"/>
            <a:lstStyle/>
            <a:p>
              <a:pPr algn="ctr"/>
            </a:p>
          </p:txBody>
        </p:sp>
      </p:grpSp>
      <p:grpSp>
        <p:nvGrpSpPr>
          <p:cNvPr id="22" name="组合 21"/>
          <p:cNvGrpSpPr/>
          <p:nvPr/>
        </p:nvGrpSpPr>
        <p:grpSpPr>
          <a:xfrm>
            <a:off x="1" y="0"/>
            <a:ext cx="2095501" cy="1504951"/>
            <a:chOff x="1" y="0"/>
            <a:chExt cx="2095501" cy="1504951"/>
          </a:xfrm>
        </p:grpSpPr>
        <p:pic>
          <p:nvPicPr>
            <p:cNvPr id="23" name="图片 22"/>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24" name="图片 23"/>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25" name="组合 24"/>
          <p:cNvGrpSpPr/>
          <p:nvPr/>
        </p:nvGrpSpPr>
        <p:grpSpPr>
          <a:xfrm>
            <a:off x="1934256" y="527597"/>
            <a:ext cx="6057900" cy="666561"/>
            <a:chOff x="1524000" y="464431"/>
            <a:chExt cx="6057900" cy="666561"/>
          </a:xfrm>
        </p:grpSpPr>
        <p:sp>
          <p:nvSpPr>
            <p:cNvPr id="26" name="文本框 25"/>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27" name="文本框 26"/>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28" name="组合 27"/>
          <p:cNvGrpSpPr/>
          <p:nvPr/>
        </p:nvGrpSpPr>
        <p:grpSpPr>
          <a:xfrm>
            <a:off x="1245523" y="3174008"/>
            <a:ext cx="2308119" cy="1198240"/>
            <a:chOff x="874712" y="3325188"/>
            <a:chExt cx="2308119" cy="1198240"/>
          </a:xfrm>
        </p:grpSpPr>
        <p:sp>
          <p:nvSpPr>
            <p:cNvPr id="29" name="矩形 28"/>
            <p:cNvSpPr/>
            <p:nvPr/>
          </p:nvSpPr>
          <p:spPr>
            <a:xfrm>
              <a:off x="874712" y="3677812"/>
              <a:ext cx="2308119" cy="845616"/>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30" name="矩形 29"/>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31" name="组合 30"/>
          <p:cNvGrpSpPr/>
          <p:nvPr/>
        </p:nvGrpSpPr>
        <p:grpSpPr>
          <a:xfrm>
            <a:off x="3733006" y="1817339"/>
            <a:ext cx="4725987" cy="962022"/>
            <a:chOff x="874712" y="3325188"/>
            <a:chExt cx="4725987" cy="962022"/>
          </a:xfrm>
        </p:grpSpPr>
        <p:sp>
          <p:nvSpPr>
            <p:cNvPr id="32" name="矩形 31"/>
            <p:cNvSpPr/>
            <p:nvPr/>
          </p:nvSpPr>
          <p:spPr>
            <a:xfrm>
              <a:off x="874712" y="3677812"/>
              <a:ext cx="4725987" cy="609398"/>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33" name="矩形 32"/>
            <p:cNvSpPr/>
            <p:nvPr/>
          </p:nvSpPr>
          <p:spPr>
            <a:xfrm>
              <a:off x="2116718" y="3325188"/>
              <a:ext cx="2241974" cy="401264"/>
            </a:xfrm>
            <a:prstGeom prst="rect">
              <a:avLst/>
            </a:prstGeom>
          </p:spPr>
          <p:txBody>
            <a:bodyPr wrap="square">
              <a:spAutoFit/>
              <a:scene3d>
                <a:camera prst="orthographicFront"/>
                <a:lightRig rig="threePt" dir="t"/>
              </a:scene3d>
              <a:sp3d contourW="12700"/>
            </a:bodyPr>
            <a:lstStyle/>
            <a:p>
              <a:pPr marL="0" marR="0" lvl="0" indent="0" algn="ct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34" name="组合 33"/>
          <p:cNvGrpSpPr/>
          <p:nvPr/>
        </p:nvGrpSpPr>
        <p:grpSpPr>
          <a:xfrm>
            <a:off x="8554243" y="3174008"/>
            <a:ext cx="2308119" cy="1198240"/>
            <a:chOff x="874712" y="3325188"/>
            <a:chExt cx="2308119" cy="1198240"/>
          </a:xfrm>
        </p:grpSpPr>
        <p:sp>
          <p:nvSpPr>
            <p:cNvPr id="35" name="矩形 34"/>
            <p:cNvSpPr/>
            <p:nvPr/>
          </p:nvSpPr>
          <p:spPr>
            <a:xfrm>
              <a:off x="874712" y="3677812"/>
              <a:ext cx="2308119" cy="845616"/>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出来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36" name="矩形 35"/>
            <p:cNvSpPr/>
            <p:nvPr/>
          </p:nvSpPr>
          <p:spPr>
            <a:xfrm>
              <a:off x="940857" y="3325188"/>
              <a:ext cx="2241974" cy="401264"/>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22"/>
                                        </p:tgtEl>
                                        <p:attrNameLst>
                                          <p:attrName>style.visibility</p:attrName>
                                        </p:attrNameLst>
                                      </p:cBhvr>
                                      <p:to>
                                        <p:strVal val="visible"/>
                                      </p:to>
                                    </p:set>
                                    <p:anim calcmode="lin" valueType="num">
                                      <p:cBhvr additive="base">
                                        <p:cTn id="7" dur="500" fill="hold"/>
                                        <p:tgtEl>
                                          <p:spTgt spid="22"/>
                                        </p:tgtEl>
                                        <p:attrNameLst>
                                          <p:attrName>ppt_x</p:attrName>
                                        </p:attrNameLst>
                                      </p:cBhvr>
                                      <p:tavLst>
                                        <p:tav tm="0">
                                          <p:val>
                                            <p:strVal val="0-#ppt_w/2"/>
                                          </p:val>
                                        </p:tav>
                                        <p:tav tm="100000">
                                          <p:val>
                                            <p:strVal val="#ppt_x"/>
                                          </p:val>
                                        </p:tav>
                                      </p:tavLst>
                                    </p:anim>
                                    <p:anim calcmode="lin" valueType="num">
                                      <p:cBhvr additive="base">
                                        <p:cTn id="8" dur="500" fill="hold"/>
                                        <p:tgtEl>
                                          <p:spTgt spid="22"/>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25"/>
                                        </p:tgtEl>
                                        <p:attrNameLst>
                                          <p:attrName>style.visibility</p:attrName>
                                        </p:attrNameLst>
                                      </p:cBhvr>
                                      <p:to>
                                        <p:strVal val="visible"/>
                                      </p:to>
                                    </p:set>
                                    <p:anim calcmode="lin" valueType="num">
                                      <p:cBhvr additive="base">
                                        <p:cTn id="12" dur="500"/>
                                        <p:tgtEl>
                                          <p:spTgt spid="25"/>
                                        </p:tgtEl>
                                        <p:attrNameLst>
                                          <p:attrName>ppt_x</p:attrName>
                                        </p:attrNameLst>
                                      </p:cBhvr>
                                      <p:tavLst>
                                        <p:tav tm="0">
                                          <p:val>
                                            <p:strVal val="#ppt_x-#ppt_w*1.125000"/>
                                          </p:val>
                                        </p:tav>
                                        <p:tav tm="100000">
                                          <p:val>
                                            <p:strVal val="#ppt_x"/>
                                          </p:val>
                                        </p:tav>
                                      </p:tavLst>
                                    </p:anim>
                                    <p:animEffect transition="in" filter="wipe(right)">
                                      <p:cBhvr>
                                        <p:cTn id="13" dur="500"/>
                                        <p:tgtEl>
                                          <p:spTgt spid="25"/>
                                        </p:tgtEl>
                                      </p:cBhvr>
                                    </p:animEffect>
                                  </p:childTnLst>
                                </p:cTn>
                              </p:par>
                            </p:childTnLst>
                          </p:cTn>
                        </p:par>
                        <p:par>
                          <p:cTn id="14" fill="hold">
                            <p:stCondLst>
                              <p:cond delay="1000"/>
                            </p:stCondLst>
                            <p:childTnLst>
                              <p:par>
                                <p:cTn id="15" presetID="42" presetClass="entr" presetSubtype="0" fill="hold" nodeType="afterEffect">
                                  <p:stCondLst>
                                    <p:cond delay="0"/>
                                  </p:stCondLst>
                                  <p:childTnLst>
                                    <p:set>
                                      <p:cBhvr>
                                        <p:cTn id="16" dur="1" fill="hold">
                                          <p:stCondLst>
                                            <p:cond delay="0"/>
                                          </p:stCondLst>
                                        </p:cTn>
                                        <p:tgtEl>
                                          <p:spTgt spid="3"/>
                                        </p:tgtEl>
                                        <p:attrNameLst>
                                          <p:attrName>style.visibility</p:attrName>
                                        </p:attrNameLst>
                                      </p:cBhvr>
                                      <p:to>
                                        <p:strVal val="visible"/>
                                      </p:to>
                                    </p:set>
                                    <p:animEffect transition="in" filter="fade">
                                      <p:cBhvr>
                                        <p:cTn id="17" dur="1000"/>
                                        <p:tgtEl>
                                          <p:spTgt spid="3"/>
                                        </p:tgtEl>
                                      </p:cBhvr>
                                    </p:animEffect>
                                    <p:anim calcmode="lin" valueType="num">
                                      <p:cBhvr>
                                        <p:cTn id="18" dur="1000" fill="hold"/>
                                        <p:tgtEl>
                                          <p:spTgt spid="3"/>
                                        </p:tgtEl>
                                        <p:attrNameLst>
                                          <p:attrName>ppt_x</p:attrName>
                                        </p:attrNameLst>
                                      </p:cBhvr>
                                      <p:tavLst>
                                        <p:tav tm="0">
                                          <p:val>
                                            <p:strVal val="#ppt_x"/>
                                          </p:val>
                                        </p:tav>
                                        <p:tav tm="100000">
                                          <p:val>
                                            <p:strVal val="#ppt_x"/>
                                          </p:val>
                                        </p:tav>
                                      </p:tavLst>
                                    </p:anim>
                                    <p:anim calcmode="lin" valueType="num">
                                      <p:cBhvr>
                                        <p:cTn id="19" dur="1000" fill="hold"/>
                                        <p:tgtEl>
                                          <p:spTgt spid="3"/>
                                        </p:tgtEl>
                                        <p:attrNameLst>
                                          <p:attrName>ppt_y</p:attrName>
                                        </p:attrNameLst>
                                      </p:cBhvr>
                                      <p:tavLst>
                                        <p:tav tm="0">
                                          <p:val>
                                            <p:strVal val="#ppt_y+.1"/>
                                          </p:val>
                                        </p:tav>
                                        <p:tav tm="100000">
                                          <p:val>
                                            <p:strVal val="#ppt_y"/>
                                          </p:val>
                                        </p:tav>
                                      </p:tavLst>
                                    </p:anim>
                                  </p:childTnLst>
                                </p:cTn>
                              </p:par>
                            </p:childTnLst>
                          </p:cTn>
                        </p:par>
                        <p:par>
                          <p:cTn id="20" fill="hold">
                            <p:stCondLst>
                              <p:cond delay="2000"/>
                            </p:stCondLst>
                            <p:childTnLst>
                              <p:par>
                                <p:cTn id="21" presetID="2" presetClass="entr" presetSubtype="8" fill="hold" nodeType="afterEffect">
                                  <p:stCondLst>
                                    <p:cond delay="0"/>
                                  </p:stCondLst>
                                  <p:childTnLst>
                                    <p:set>
                                      <p:cBhvr>
                                        <p:cTn id="22" dur="1" fill="hold">
                                          <p:stCondLst>
                                            <p:cond delay="0"/>
                                          </p:stCondLst>
                                        </p:cTn>
                                        <p:tgtEl>
                                          <p:spTgt spid="28"/>
                                        </p:tgtEl>
                                        <p:attrNameLst>
                                          <p:attrName>style.visibility</p:attrName>
                                        </p:attrNameLst>
                                      </p:cBhvr>
                                      <p:to>
                                        <p:strVal val="visible"/>
                                      </p:to>
                                    </p:set>
                                    <p:anim calcmode="lin" valueType="num">
                                      <p:cBhvr additive="base">
                                        <p:cTn id="23" dur="500" fill="hold"/>
                                        <p:tgtEl>
                                          <p:spTgt spid="28"/>
                                        </p:tgtEl>
                                        <p:attrNameLst>
                                          <p:attrName>ppt_x</p:attrName>
                                        </p:attrNameLst>
                                      </p:cBhvr>
                                      <p:tavLst>
                                        <p:tav tm="0">
                                          <p:val>
                                            <p:strVal val="0-#ppt_w/2"/>
                                          </p:val>
                                        </p:tav>
                                        <p:tav tm="100000">
                                          <p:val>
                                            <p:strVal val="#ppt_x"/>
                                          </p:val>
                                        </p:tav>
                                      </p:tavLst>
                                    </p:anim>
                                    <p:anim calcmode="lin" valueType="num">
                                      <p:cBhvr additive="base">
                                        <p:cTn id="24" dur="500" fill="hold"/>
                                        <p:tgtEl>
                                          <p:spTgt spid="28"/>
                                        </p:tgtEl>
                                        <p:attrNameLst>
                                          <p:attrName>ppt_y</p:attrName>
                                        </p:attrNameLst>
                                      </p:cBhvr>
                                      <p:tavLst>
                                        <p:tav tm="0">
                                          <p:val>
                                            <p:strVal val="#ppt_y"/>
                                          </p:val>
                                        </p:tav>
                                        <p:tav tm="100000">
                                          <p:val>
                                            <p:strVal val="#ppt_y"/>
                                          </p:val>
                                        </p:tav>
                                      </p:tavLst>
                                    </p:anim>
                                  </p:childTnLst>
                                </p:cTn>
                              </p:par>
                              <p:par>
                                <p:cTn id="25" presetID="2" presetClass="entr" presetSubtype="2" fill="hold" nodeType="withEffect">
                                  <p:stCondLst>
                                    <p:cond delay="0"/>
                                  </p:stCondLst>
                                  <p:childTnLst>
                                    <p:set>
                                      <p:cBhvr>
                                        <p:cTn id="26" dur="1" fill="hold">
                                          <p:stCondLst>
                                            <p:cond delay="0"/>
                                          </p:stCondLst>
                                        </p:cTn>
                                        <p:tgtEl>
                                          <p:spTgt spid="34"/>
                                        </p:tgtEl>
                                        <p:attrNameLst>
                                          <p:attrName>style.visibility</p:attrName>
                                        </p:attrNameLst>
                                      </p:cBhvr>
                                      <p:to>
                                        <p:strVal val="visible"/>
                                      </p:to>
                                    </p:set>
                                    <p:anim calcmode="lin" valueType="num">
                                      <p:cBhvr additive="base">
                                        <p:cTn id="27" dur="500" fill="hold"/>
                                        <p:tgtEl>
                                          <p:spTgt spid="34"/>
                                        </p:tgtEl>
                                        <p:attrNameLst>
                                          <p:attrName>ppt_x</p:attrName>
                                        </p:attrNameLst>
                                      </p:cBhvr>
                                      <p:tavLst>
                                        <p:tav tm="0">
                                          <p:val>
                                            <p:strVal val="1+#ppt_w/2"/>
                                          </p:val>
                                        </p:tav>
                                        <p:tav tm="100000">
                                          <p:val>
                                            <p:strVal val="#ppt_x"/>
                                          </p:val>
                                        </p:tav>
                                      </p:tavLst>
                                    </p:anim>
                                    <p:anim calcmode="lin" valueType="num">
                                      <p:cBhvr additive="base">
                                        <p:cTn id="28" dur="500" fill="hold"/>
                                        <p:tgtEl>
                                          <p:spTgt spid="34"/>
                                        </p:tgtEl>
                                        <p:attrNameLst>
                                          <p:attrName>ppt_y</p:attrName>
                                        </p:attrNameLst>
                                      </p:cBhvr>
                                      <p:tavLst>
                                        <p:tav tm="0">
                                          <p:val>
                                            <p:strVal val="#ppt_y"/>
                                          </p:val>
                                        </p:tav>
                                        <p:tav tm="100000">
                                          <p:val>
                                            <p:strVal val="#ppt_y"/>
                                          </p:val>
                                        </p:tav>
                                      </p:tavLst>
                                    </p:anim>
                                  </p:childTnLst>
                                </p:cTn>
                              </p:par>
                            </p:childTnLst>
                          </p:cTn>
                        </p:par>
                        <p:par>
                          <p:cTn id="29" fill="hold">
                            <p:stCondLst>
                              <p:cond delay="2500"/>
                            </p:stCondLst>
                            <p:childTnLst>
                              <p:par>
                                <p:cTn id="30" presetID="42" presetClass="entr" presetSubtype="0" fill="hold" nodeType="afterEffect">
                                  <p:stCondLst>
                                    <p:cond delay="0"/>
                                  </p:stCondLst>
                                  <p:childTnLst>
                                    <p:set>
                                      <p:cBhvr>
                                        <p:cTn id="31" dur="1" fill="hold">
                                          <p:stCondLst>
                                            <p:cond delay="0"/>
                                          </p:stCondLst>
                                        </p:cTn>
                                        <p:tgtEl>
                                          <p:spTgt spid="31"/>
                                        </p:tgtEl>
                                        <p:attrNameLst>
                                          <p:attrName>style.visibility</p:attrName>
                                        </p:attrNameLst>
                                      </p:cBhvr>
                                      <p:to>
                                        <p:strVal val="visible"/>
                                      </p:to>
                                    </p:set>
                                    <p:animEffect transition="in" filter="fade">
                                      <p:cBhvr>
                                        <p:cTn id="32" dur="1000"/>
                                        <p:tgtEl>
                                          <p:spTgt spid="31"/>
                                        </p:tgtEl>
                                      </p:cBhvr>
                                    </p:animEffect>
                                    <p:anim calcmode="lin" valueType="num">
                                      <p:cBhvr>
                                        <p:cTn id="33" dur="1000" fill="hold"/>
                                        <p:tgtEl>
                                          <p:spTgt spid="31"/>
                                        </p:tgtEl>
                                        <p:attrNameLst>
                                          <p:attrName>ppt_x</p:attrName>
                                        </p:attrNameLst>
                                      </p:cBhvr>
                                      <p:tavLst>
                                        <p:tav tm="0">
                                          <p:val>
                                            <p:strVal val="#ppt_x"/>
                                          </p:val>
                                        </p:tav>
                                        <p:tav tm="100000">
                                          <p:val>
                                            <p:strVal val="#ppt_x"/>
                                          </p:val>
                                        </p:tav>
                                      </p:tavLst>
                                    </p:anim>
                                    <p:anim calcmode="lin" valueType="num">
                                      <p:cBhvr>
                                        <p:cTn id="34" dur="1000" fill="hold"/>
                                        <p:tgtEl>
                                          <p:spTgt spid="31"/>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46" name="组合 145"/>
          <p:cNvGrpSpPr/>
          <p:nvPr/>
        </p:nvGrpSpPr>
        <p:grpSpPr>
          <a:xfrm>
            <a:off x="6236003" y="3950979"/>
            <a:ext cx="621582" cy="621582"/>
            <a:chOff x="6493178" y="3950979"/>
            <a:chExt cx="621582" cy="621582"/>
          </a:xfrm>
        </p:grpSpPr>
        <p:sp>
          <p:nvSpPr>
            <p:cNvPr id="134" name="Oval 24"/>
            <p:cNvSpPr/>
            <p:nvPr/>
          </p:nvSpPr>
          <p:spPr>
            <a:xfrm>
              <a:off x="6493178" y="3950979"/>
              <a:ext cx="621582" cy="621582"/>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nvGrpSpPr>
            <p:cNvPr id="135" name="Group 28"/>
            <p:cNvGrpSpPr/>
            <p:nvPr/>
          </p:nvGrpSpPr>
          <p:grpSpPr>
            <a:xfrm>
              <a:off x="6658708" y="4113131"/>
              <a:ext cx="290523" cy="297278"/>
              <a:chOff x="2308225" y="2935287"/>
              <a:chExt cx="273050" cy="279400"/>
            </a:xfrm>
            <a:solidFill>
              <a:schemeClr val="accent1">
                <a:lumMod val="50000"/>
              </a:schemeClr>
            </a:solidFill>
          </p:grpSpPr>
          <p:sp>
            <p:nvSpPr>
              <p:cNvPr id="136" name="Freeform: Shape 29"/>
              <p:cNvSpPr/>
              <p:nvPr/>
            </p:nvSpPr>
            <p:spPr bwMode="auto">
              <a:xfrm>
                <a:off x="2308225" y="2935287"/>
                <a:ext cx="246062" cy="279400"/>
              </a:xfrm>
              <a:custGeom>
                <a:avLst/>
                <a:gdLst/>
                <a:ahLst/>
                <a:cxnLst>
                  <a:cxn ang="0">
                    <a:pos x="66" y="97"/>
                  </a:cxn>
                  <a:cxn ang="0">
                    <a:pos x="95" y="68"/>
                  </a:cxn>
                  <a:cxn ang="0">
                    <a:pos x="103" y="69"/>
                  </a:cxn>
                  <a:cxn ang="0">
                    <a:pos x="105" y="67"/>
                  </a:cxn>
                  <a:cxn ang="0">
                    <a:pos x="107" y="55"/>
                  </a:cxn>
                  <a:cxn ang="0">
                    <a:pos x="107" y="20"/>
                  </a:cxn>
                  <a:cxn ang="0">
                    <a:pos x="104" y="17"/>
                  </a:cxn>
                  <a:cxn ang="0">
                    <a:pos x="85" y="15"/>
                  </a:cxn>
                  <a:cxn ang="0">
                    <a:pos x="53" y="0"/>
                  </a:cxn>
                  <a:cxn ang="0">
                    <a:pos x="26" y="15"/>
                  </a:cxn>
                  <a:cxn ang="0">
                    <a:pos x="3" y="16"/>
                  </a:cxn>
                  <a:cxn ang="0">
                    <a:pos x="1" y="19"/>
                  </a:cxn>
                  <a:cxn ang="0">
                    <a:pos x="0" y="55"/>
                  </a:cxn>
                  <a:cxn ang="0">
                    <a:pos x="53" y="122"/>
                  </a:cxn>
                  <a:cxn ang="0">
                    <a:pos x="70" y="114"/>
                  </a:cxn>
                  <a:cxn ang="0">
                    <a:pos x="70" y="112"/>
                  </a:cxn>
                  <a:cxn ang="0">
                    <a:pos x="66" y="97"/>
                  </a:cxn>
                </a:cxnLst>
                <a:rect l="0" t="0" r="r" b="b"/>
                <a:pathLst>
                  <a:path w="107" h="122">
                    <a:moveTo>
                      <a:pt x="66" y="97"/>
                    </a:moveTo>
                    <a:cubicBezTo>
                      <a:pt x="66" y="81"/>
                      <a:pt x="79" y="68"/>
                      <a:pt x="95" y="68"/>
                    </a:cubicBezTo>
                    <a:cubicBezTo>
                      <a:pt x="98" y="68"/>
                      <a:pt x="101" y="68"/>
                      <a:pt x="103" y="69"/>
                    </a:cubicBezTo>
                    <a:cubicBezTo>
                      <a:pt x="104" y="69"/>
                      <a:pt x="105" y="68"/>
                      <a:pt x="105" y="67"/>
                    </a:cubicBezTo>
                    <a:cubicBezTo>
                      <a:pt x="106" y="63"/>
                      <a:pt x="107" y="59"/>
                      <a:pt x="107" y="55"/>
                    </a:cubicBezTo>
                    <a:cubicBezTo>
                      <a:pt x="107" y="55"/>
                      <a:pt x="107" y="20"/>
                      <a:pt x="107" y="20"/>
                    </a:cubicBezTo>
                    <a:cubicBezTo>
                      <a:pt x="107" y="17"/>
                      <a:pt x="105" y="17"/>
                      <a:pt x="104" y="17"/>
                    </a:cubicBezTo>
                    <a:cubicBezTo>
                      <a:pt x="98" y="17"/>
                      <a:pt x="91" y="17"/>
                      <a:pt x="85" y="15"/>
                    </a:cubicBezTo>
                    <a:cubicBezTo>
                      <a:pt x="71" y="11"/>
                      <a:pt x="58" y="0"/>
                      <a:pt x="53" y="0"/>
                    </a:cubicBezTo>
                    <a:cubicBezTo>
                      <a:pt x="49" y="0"/>
                      <a:pt x="40" y="11"/>
                      <a:pt x="26" y="15"/>
                    </a:cubicBezTo>
                    <a:cubicBezTo>
                      <a:pt x="18" y="17"/>
                      <a:pt x="10" y="17"/>
                      <a:pt x="3" y="16"/>
                    </a:cubicBezTo>
                    <a:cubicBezTo>
                      <a:pt x="2" y="16"/>
                      <a:pt x="1" y="16"/>
                      <a:pt x="1" y="19"/>
                    </a:cubicBezTo>
                    <a:cubicBezTo>
                      <a:pt x="1" y="20"/>
                      <a:pt x="0" y="55"/>
                      <a:pt x="0" y="55"/>
                    </a:cubicBezTo>
                    <a:cubicBezTo>
                      <a:pt x="0" y="90"/>
                      <a:pt x="43" y="122"/>
                      <a:pt x="53" y="122"/>
                    </a:cubicBezTo>
                    <a:cubicBezTo>
                      <a:pt x="57" y="122"/>
                      <a:pt x="62" y="120"/>
                      <a:pt x="70" y="114"/>
                    </a:cubicBezTo>
                    <a:cubicBezTo>
                      <a:pt x="71" y="113"/>
                      <a:pt x="70" y="113"/>
                      <a:pt x="70" y="112"/>
                    </a:cubicBezTo>
                    <a:cubicBezTo>
                      <a:pt x="67" y="108"/>
                      <a:pt x="66" y="102"/>
                      <a:pt x="66" y="97"/>
                    </a:cubicBezTo>
                  </a:path>
                </a:pathLst>
              </a:custGeom>
              <a:grpFill/>
              <a:ln w="9525">
                <a:noFill/>
                <a:round/>
              </a:ln>
            </p:spPr>
            <p:txBody>
              <a:bodyPr anchor="ctr"/>
              <a:lstStyle/>
              <a:p>
                <a:pPr algn="ctr"/>
              </a:p>
            </p:txBody>
          </p:sp>
          <p:sp>
            <p:nvSpPr>
              <p:cNvPr id="137" name="Freeform: Shape 30"/>
              <p:cNvSpPr/>
              <p:nvPr/>
            </p:nvSpPr>
            <p:spPr bwMode="auto">
              <a:xfrm>
                <a:off x="2471738" y="3121024"/>
                <a:ext cx="109537" cy="73025"/>
              </a:xfrm>
              <a:custGeom>
                <a:avLst/>
                <a:gdLst/>
                <a:ahLst/>
                <a:cxnLst>
                  <a:cxn ang="0">
                    <a:pos x="24" y="31"/>
                  </a:cxn>
                  <a:cxn ang="0">
                    <a:pos x="20" y="31"/>
                  </a:cxn>
                  <a:cxn ang="0">
                    <a:pos x="2" y="17"/>
                  </a:cxn>
                  <a:cxn ang="0">
                    <a:pos x="1" y="14"/>
                  </a:cxn>
                  <a:cxn ang="0">
                    <a:pos x="4" y="11"/>
                  </a:cxn>
                  <a:cxn ang="0">
                    <a:pos x="7" y="10"/>
                  </a:cxn>
                  <a:cxn ang="0">
                    <a:pos x="19" y="19"/>
                  </a:cxn>
                  <a:cxn ang="0">
                    <a:pos x="23" y="18"/>
                  </a:cxn>
                  <a:cxn ang="0">
                    <a:pos x="40" y="1"/>
                  </a:cxn>
                  <a:cxn ang="0">
                    <a:pos x="44" y="1"/>
                  </a:cxn>
                  <a:cxn ang="0">
                    <a:pos x="47" y="3"/>
                  </a:cxn>
                  <a:cxn ang="0">
                    <a:pos x="47" y="7"/>
                  </a:cxn>
                  <a:cxn ang="0">
                    <a:pos x="24" y="31"/>
                  </a:cxn>
                </a:cxnLst>
                <a:rect l="0" t="0" r="r" b="b"/>
                <a:pathLst>
                  <a:path w="48" h="32">
                    <a:moveTo>
                      <a:pt x="24" y="31"/>
                    </a:moveTo>
                    <a:cubicBezTo>
                      <a:pt x="23" y="32"/>
                      <a:pt x="21" y="32"/>
                      <a:pt x="20" y="31"/>
                    </a:cubicBezTo>
                    <a:cubicBezTo>
                      <a:pt x="2" y="17"/>
                      <a:pt x="2" y="17"/>
                      <a:pt x="2" y="17"/>
                    </a:cubicBezTo>
                    <a:cubicBezTo>
                      <a:pt x="1" y="17"/>
                      <a:pt x="0" y="15"/>
                      <a:pt x="1" y="14"/>
                    </a:cubicBezTo>
                    <a:cubicBezTo>
                      <a:pt x="4" y="11"/>
                      <a:pt x="4" y="11"/>
                      <a:pt x="4" y="11"/>
                    </a:cubicBezTo>
                    <a:cubicBezTo>
                      <a:pt x="4" y="9"/>
                      <a:pt x="6" y="9"/>
                      <a:pt x="7" y="10"/>
                    </a:cubicBezTo>
                    <a:cubicBezTo>
                      <a:pt x="19" y="19"/>
                      <a:pt x="19" y="19"/>
                      <a:pt x="19" y="19"/>
                    </a:cubicBezTo>
                    <a:cubicBezTo>
                      <a:pt x="20" y="20"/>
                      <a:pt x="22" y="20"/>
                      <a:pt x="23" y="18"/>
                    </a:cubicBezTo>
                    <a:cubicBezTo>
                      <a:pt x="40" y="1"/>
                      <a:pt x="40" y="1"/>
                      <a:pt x="40" y="1"/>
                    </a:cubicBezTo>
                    <a:cubicBezTo>
                      <a:pt x="41" y="0"/>
                      <a:pt x="43" y="0"/>
                      <a:pt x="44" y="1"/>
                    </a:cubicBezTo>
                    <a:cubicBezTo>
                      <a:pt x="47" y="3"/>
                      <a:pt x="47" y="3"/>
                      <a:pt x="47" y="3"/>
                    </a:cubicBezTo>
                    <a:cubicBezTo>
                      <a:pt x="48" y="4"/>
                      <a:pt x="48" y="6"/>
                      <a:pt x="47" y="7"/>
                    </a:cubicBezTo>
                    <a:lnTo>
                      <a:pt x="24" y="31"/>
                    </a:lnTo>
                    <a:close/>
                  </a:path>
                </a:pathLst>
              </a:custGeom>
              <a:grpFill/>
              <a:ln w="9525">
                <a:noFill/>
                <a:round/>
              </a:ln>
            </p:spPr>
            <p:txBody>
              <a:bodyPr anchor="ctr"/>
              <a:lstStyle/>
              <a:p>
                <a:pPr algn="ctr"/>
              </a:p>
            </p:txBody>
          </p:sp>
        </p:grpSp>
      </p:grpSp>
      <p:grpSp>
        <p:nvGrpSpPr>
          <p:cNvPr id="144" name="组合 143"/>
          <p:cNvGrpSpPr/>
          <p:nvPr/>
        </p:nvGrpSpPr>
        <p:grpSpPr>
          <a:xfrm>
            <a:off x="6236003" y="2042873"/>
            <a:ext cx="621582" cy="621582"/>
            <a:chOff x="6493178" y="2042873"/>
            <a:chExt cx="621582" cy="621582"/>
          </a:xfrm>
        </p:grpSpPr>
        <p:sp>
          <p:nvSpPr>
            <p:cNvPr id="128" name="Oval 20"/>
            <p:cNvSpPr/>
            <p:nvPr/>
          </p:nvSpPr>
          <p:spPr>
            <a:xfrm>
              <a:off x="6493178" y="2042873"/>
              <a:ext cx="621582" cy="621582"/>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nvGrpSpPr>
            <p:cNvPr id="129" name="Group 31"/>
            <p:cNvGrpSpPr/>
            <p:nvPr/>
          </p:nvGrpSpPr>
          <p:grpSpPr>
            <a:xfrm>
              <a:off x="6659544" y="2237119"/>
              <a:ext cx="288832" cy="233093"/>
              <a:chOff x="2700338" y="2965449"/>
              <a:chExt cx="271462" cy="219075"/>
            </a:xfrm>
            <a:solidFill>
              <a:schemeClr val="accent1">
                <a:lumMod val="50000"/>
              </a:schemeClr>
            </a:solidFill>
          </p:grpSpPr>
          <p:sp>
            <p:nvSpPr>
              <p:cNvPr id="130" name="Freeform: Shape 32"/>
              <p:cNvSpPr/>
              <p:nvPr/>
            </p:nvSpPr>
            <p:spPr bwMode="auto">
              <a:xfrm>
                <a:off x="2754313" y="2987674"/>
                <a:ext cx="82550" cy="174625"/>
              </a:xfrm>
              <a:custGeom>
                <a:avLst/>
                <a:gdLst/>
                <a:ahLst/>
                <a:cxnLst>
                  <a:cxn ang="0">
                    <a:pos x="36" y="72"/>
                  </a:cxn>
                  <a:cxn ang="0">
                    <a:pos x="32" y="75"/>
                  </a:cxn>
                  <a:cxn ang="0">
                    <a:pos x="5" y="61"/>
                  </a:cxn>
                  <a:cxn ang="0">
                    <a:pos x="0" y="53"/>
                  </a:cxn>
                  <a:cxn ang="0">
                    <a:pos x="0" y="23"/>
                  </a:cxn>
                  <a:cxn ang="0">
                    <a:pos x="5" y="15"/>
                  </a:cxn>
                  <a:cxn ang="0">
                    <a:pos x="32" y="2"/>
                  </a:cxn>
                  <a:cxn ang="0">
                    <a:pos x="36" y="4"/>
                  </a:cxn>
                  <a:cxn ang="0">
                    <a:pos x="36" y="72"/>
                  </a:cxn>
                </a:cxnLst>
                <a:rect l="0" t="0" r="r" b="b"/>
                <a:pathLst>
                  <a:path w="36" h="76">
                    <a:moveTo>
                      <a:pt x="36" y="72"/>
                    </a:moveTo>
                    <a:cubicBezTo>
                      <a:pt x="36" y="75"/>
                      <a:pt x="35" y="76"/>
                      <a:pt x="32" y="75"/>
                    </a:cubicBezTo>
                    <a:cubicBezTo>
                      <a:pt x="5" y="61"/>
                      <a:pt x="5" y="61"/>
                      <a:pt x="5" y="61"/>
                    </a:cubicBezTo>
                    <a:cubicBezTo>
                      <a:pt x="2" y="60"/>
                      <a:pt x="0" y="56"/>
                      <a:pt x="0" y="53"/>
                    </a:cubicBezTo>
                    <a:cubicBezTo>
                      <a:pt x="0" y="23"/>
                      <a:pt x="0" y="23"/>
                      <a:pt x="0" y="23"/>
                    </a:cubicBezTo>
                    <a:cubicBezTo>
                      <a:pt x="0" y="20"/>
                      <a:pt x="2" y="17"/>
                      <a:pt x="5" y="15"/>
                    </a:cubicBezTo>
                    <a:cubicBezTo>
                      <a:pt x="32" y="2"/>
                      <a:pt x="32" y="2"/>
                      <a:pt x="32" y="2"/>
                    </a:cubicBezTo>
                    <a:cubicBezTo>
                      <a:pt x="35" y="0"/>
                      <a:pt x="36" y="1"/>
                      <a:pt x="36" y="4"/>
                    </a:cubicBezTo>
                    <a:lnTo>
                      <a:pt x="36" y="72"/>
                    </a:lnTo>
                    <a:close/>
                  </a:path>
                </a:pathLst>
              </a:custGeom>
              <a:grpFill/>
              <a:ln w="9525">
                <a:noFill/>
                <a:round/>
              </a:ln>
            </p:spPr>
            <p:txBody>
              <a:bodyPr anchor="ctr"/>
              <a:lstStyle/>
              <a:p>
                <a:pPr algn="ctr"/>
              </a:p>
            </p:txBody>
          </p:sp>
          <p:sp>
            <p:nvSpPr>
              <p:cNvPr id="131" name="Freeform: Shape 33"/>
              <p:cNvSpPr/>
              <p:nvPr/>
            </p:nvSpPr>
            <p:spPr bwMode="auto">
              <a:xfrm>
                <a:off x="2700338" y="3028949"/>
                <a:ext cx="39687" cy="93663"/>
              </a:xfrm>
              <a:custGeom>
                <a:avLst/>
                <a:gdLst/>
                <a:ahLst/>
                <a:cxnLst>
                  <a:cxn ang="0">
                    <a:pos x="17" y="35"/>
                  </a:cxn>
                  <a:cxn ang="0">
                    <a:pos x="12" y="41"/>
                  </a:cxn>
                  <a:cxn ang="0">
                    <a:pos x="5" y="41"/>
                  </a:cxn>
                  <a:cxn ang="0">
                    <a:pos x="0" y="35"/>
                  </a:cxn>
                  <a:cxn ang="0">
                    <a:pos x="0" y="5"/>
                  </a:cxn>
                  <a:cxn ang="0">
                    <a:pos x="5" y="0"/>
                  </a:cxn>
                  <a:cxn ang="0">
                    <a:pos x="12" y="0"/>
                  </a:cxn>
                  <a:cxn ang="0">
                    <a:pos x="17" y="5"/>
                  </a:cxn>
                  <a:cxn ang="0">
                    <a:pos x="17" y="35"/>
                  </a:cxn>
                </a:cxnLst>
                <a:rect l="0" t="0" r="r" b="b"/>
                <a:pathLst>
                  <a:path w="17" h="41">
                    <a:moveTo>
                      <a:pt x="17" y="35"/>
                    </a:moveTo>
                    <a:cubicBezTo>
                      <a:pt x="17" y="38"/>
                      <a:pt x="14" y="41"/>
                      <a:pt x="12" y="41"/>
                    </a:cubicBezTo>
                    <a:cubicBezTo>
                      <a:pt x="5" y="41"/>
                      <a:pt x="5" y="41"/>
                      <a:pt x="5" y="41"/>
                    </a:cubicBezTo>
                    <a:cubicBezTo>
                      <a:pt x="2" y="41"/>
                      <a:pt x="0" y="38"/>
                      <a:pt x="0" y="35"/>
                    </a:cubicBezTo>
                    <a:cubicBezTo>
                      <a:pt x="0" y="5"/>
                      <a:pt x="0" y="5"/>
                      <a:pt x="0" y="5"/>
                    </a:cubicBezTo>
                    <a:cubicBezTo>
                      <a:pt x="0" y="2"/>
                      <a:pt x="2" y="0"/>
                      <a:pt x="5" y="0"/>
                    </a:cubicBezTo>
                    <a:cubicBezTo>
                      <a:pt x="12" y="0"/>
                      <a:pt x="12" y="0"/>
                      <a:pt x="12" y="0"/>
                    </a:cubicBezTo>
                    <a:cubicBezTo>
                      <a:pt x="14" y="0"/>
                      <a:pt x="17" y="2"/>
                      <a:pt x="17" y="5"/>
                    </a:cubicBezTo>
                    <a:lnTo>
                      <a:pt x="17" y="35"/>
                    </a:lnTo>
                    <a:close/>
                  </a:path>
                </a:pathLst>
              </a:custGeom>
              <a:grpFill/>
              <a:ln w="9525">
                <a:noFill/>
                <a:round/>
              </a:ln>
            </p:spPr>
            <p:txBody>
              <a:bodyPr anchor="ctr"/>
              <a:lstStyle/>
              <a:p>
                <a:pPr algn="ctr"/>
              </a:p>
            </p:txBody>
          </p:sp>
          <p:sp>
            <p:nvSpPr>
              <p:cNvPr id="132" name="Freeform: Shape 34"/>
              <p:cNvSpPr/>
              <p:nvPr/>
            </p:nvSpPr>
            <p:spPr bwMode="auto">
              <a:xfrm>
                <a:off x="2865438" y="3006724"/>
                <a:ext cx="46037" cy="136525"/>
              </a:xfrm>
              <a:custGeom>
                <a:avLst/>
                <a:gdLst/>
                <a:ahLst/>
                <a:cxnLst>
                  <a:cxn ang="0">
                    <a:pos x="10" y="58"/>
                  </a:cxn>
                  <a:cxn ang="0">
                    <a:pos x="20" y="31"/>
                  </a:cxn>
                  <a:cxn ang="0">
                    <a:pos x="10" y="3"/>
                  </a:cxn>
                  <a:cxn ang="0">
                    <a:pos x="10" y="2"/>
                  </a:cxn>
                  <a:cxn ang="0">
                    <a:pos x="5" y="2"/>
                  </a:cxn>
                  <a:cxn ang="0">
                    <a:pos x="2" y="5"/>
                  </a:cxn>
                  <a:cxn ang="0">
                    <a:pos x="2" y="10"/>
                  </a:cxn>
                  <a:cxn ang="0">
                    <a:pos x="2" y="10"/>
                  </a:cxn>
                  <a:cxn ang="0">
                    <a:pos x="2" y="51"/>
                  </a:cxn>
                  <a:cxn ang="0">
                    <a:pos x="2" y="51"/>
                  </a:cxn>
                  <a:cxn ang="0">
                    <a:pos x="2" y="55"/>
                  </a:cxn>
                  <a:cxn ang="0">
                    <a:pos x="5" y="59"/>
                  </a:cxn>
                  <a:cxn ang="0">
                    <a:pos x="7" y="60"/>
                  </a:cxn>
                  <a:cxn ang="0">
                    <a:pos x="9" y="58"/>
                  </a:cxn>
                  <a:cxn ang="0">
                    <a:pos x="10" y="58"/>
                  </a:cxn>
                </a:cxnLst>
                <a:rect l="0" t="0" r="r" b="b"/>
                <a:pathLst>
                  <a:path w="20" h="60">
                    <a:moveTo>
                      <a:pt x="10" y="58"/>
                    </a:moveTo>
                    <a:cubicBezTo>
                      <a:pt x="16" y="50"/>
                      <a:pt x="20" y="41"/>
                      <a:pt x="20" y="31"/>
                    </a:cubicBezTo>
                    <a:cubicBezTo>
                      <a:pt x="20" y="20"/>
                      <a:pt x="17" y="11"/>
                      <a:pt x="10" y="3"/>
                    </a:cubicBezTo>
                    <a:cubicBezTo>
                      <a:pt x="10" y="3"/>
                      <a:pt x="10" y="2"/>
                      <a:pt x="10" y="2"/>
                    </a:cubicBezTo>
                    <a:cubicBezTo>
                      <a:pt x="8" y="1"/>
                      <a:pt x="7" y="0"/>
                      <a:pt x="5" y="2"/>
                    </a:cubicBezTo>
                    <a:cubicBezTo>
                      <a:pt x="2" y="5"/>
                      <a:pt x="2" y="5"/>
                      <a:pt x="2" y="5"/>
                    </a:cubicBezTo>
                    <a:cubicBezTo>
                      <a:pt x="0" y="7"/>
                      <a:pt x="1" y="9"/>
                      <a:pt x="2" y="10"/>
                    </a:cubicBezTo>
                    <a:cubicBezTo>
                      <a:pt x="2" y="10"/>
                      <a:pt x="2" y="10"/>
                      <a:pt x="2" y="10"/>
                    </a:cubicBezTo>
                    <a:cubicBezTo>
                      <a:pt x="12" y="22"/>
                      <a:pt x="12" y="39"/>
                      <a:pt x="2" y="51"/>
                    </a:cubicBezTo>
                    <a:cubicBezTo>
                      <a:pt x="2" y="51"/>
                      <a:pt x="2" y="51"/>
                      <a:pt x="2" y="51"/>
                    </a:cubicBezTo>
                    <a:cubicBezTo>
                      <a:pt x="1" y="51"/>
                      <a:pt x="0" y="53"/>
                      <a:pt x="2" y="55"/>
                    </a:cubicBezTo>
                    <a:cubicBezTo>
                      <a:pt x="5" y="59"/>
                      <a:pt x="5" y="59"/>
                      <a:pt x="5" y="59"/>
                    </a:cubicBezTo>
                    <a:cubicBezTo>
                      <a:pt x="6" y="59"/>
                      <a:pt x="7" y="60"/>
                      <a:pt x="7" y="60"/>
                    </a:cubicBezTo>
                    <a:cubicBezTo>
                      <a:pt x="8" y="59"/>
                      <a:pt x="9" y="59"/>
                      <a:pt x="9" y="58"/>
                    </a:cubicBezTo>
                    <a:cubicBezTo>
                      <a:pt x="10" y="58"/>
                      <a:pt x="10" y="58"/>
                      <a:pt x="10" y="58"/>
                    </a:cubicBezTo>
                  </a:path>
                </a:pathLst>
              </a:custGeom>
              <a:grpFill/>
              <a:ln w="9525">
                <a:noFill/>
                <a:round/>
              </a:ln>
            </p:spPr>
            <p:txBody>
              <a:bodyPr anchor="ctr"/>
              <a:lstStyle/>
              <a:p>
                <a:pPr algn="ctr"/>
              </a:p>
            </p:txBody>
          </p:sp>
          <p:sp>
            <p:nvSpPr>
              <p:cNvPr id="133" name="Freeform: Shape 35"/>
              <p:cNvSpPr/>
              <p:nvPr/>
            </p:nvSpPr>
            <p:spPr bwMode="auto">
              <a:xfrm>
                <a:off x="2906713" y="2965449"/>
                <a:ext cx="65087" cy="219075"/>
              </a:xfrm>
              <a:custGeom>
                <a:avLst/>
                <a:gdLst/>
                <a:ahLst/>
                <a:cxnLst>
                  <a:cxn ang="0">
                    <a:pos x="28" y="49"/>
                  </a:cxn>
                  <a:cxn ang="0">
                    <a:pos x="11" y="3"/>
                  </a:cxn>
                  <a:cxn ang="0">
                    <a:pos x="11" y="3"/>
                  </a:cxn>
                  <a:cxn ang="0">
                    <a:pos x="10" y="2"/>
                  </a:cxn>
                  <a:cxn ang="0">
                    <a:pos x="6" y="1"/>
                  </a:cxn>
                  <a:cxn ang="0">
                    <a:pos x="2" y="5"/>
                  </a:cxn>
                  <a:cxn ang="0">
                    <a:pos x="3" y="10"/>
                  </a:cxn>
                  <a:cxn ang="0">
                    <a:pos x="3" y="10"/>
                  </a:cxn>
                  <a:cxn ang="0">
                    <a:pos x="2" y="87"/>
                  </a:cxn>
                  <a:cxn ang="0">
                    <a:pos x="2" y="91"/>
                  </a:cxn>
                  <a:cxn ang="0">
                    <a:pos x="6" y="95"/>
                  </a:cxn>
                  <a:cxn ang="0">
                    <a:pos x="8" y="96"/>
                  </a:cxn>
                  <a:cxn ang="0">
                    <a:pos x="10" y="95"/>
                  </a:cxn>
                  <a:cxn ang="0">
                    <a:pos x="28" y="49"/>
                  </a:cxn>
                </a:cxnLst>
                <a:rect l="0" t="0" r="r" b="b"/>
                <a:pathLst>
                  <a:path w="28" h="96">
                    <a:moveTo>
                      <a:pt x="28" y="49"/>
                    </a:moveTo>
                    <a:cubicBezTo>
                      <a:pt x="28" y="32"/>
                      <a:pt x="22" y="15"/>
                      <a:pt x="11" y="3"/>
                    </a:cubicBezTo>
                    <a:cubicBezTo>
                      <a:pt x="11" y="3"/>
                      <a:pt x="11" y="3"/>
                      <a:pt x="11" y="3"/>
                    </a:cubicBezTo>
                    <a:cubicBezTo>
                      <a:pt x="11" y="2"/>
                      <a:pt x="10" y="2"/>
                      <a:pt x="10" y="2"/>
                    </a:cubicBezTo>
                    <a:cubicBezTo>
                      <a:pt x="8" y="0"/>
                      <a:pt x="7" y="0"/>
                      <a:pt x="6" y="1"/>
                    </a:cubicBezTo>
                    <a:cubicBezTo>
                      <a:pt x="2" y="5"/>
                      <a:pt x="2" y="5"/>
                      <a:pt x="2" y="5"/>
                    </a:cubicBezTo>
                    <a:cubicBezTo>
                      <a:pt x="0" y="7"/>
                      <a:pt x="2" y="9"/>
                      <a:pt x="3" y="10"/>
                    </a:cubicBezTo>
                    <a:cubicBezTo>
                      <a:pt x="3" y="10"/>
                      <a:pt x="3" y="10"/>
                      <a:pt x="3" y="10"/>
                    </a:cubicBezTo>
                    <a:cubicBezTo>
                      <a:pt x="22" y="33"/>
                      <a:pt x="22" y="65"/>
                      <a:pt x="2" y="87"/>
                    </a:cubicBezTo>
                    <a:cubicBezTo>
                      <a:pt x="2" y="88"/>
                      <a:pt x="0" y="89"/>
                      <a:pt x="2" y="91"/>
                    </a:cubicBezTo>
                    <a:cubicBezTo>
                      <a:pt x="6" y="95"/>
                      <a:pt x="6" y="95"/>
                      <a:pt x="6" y="95"/>
                    </a:cubicBezTo>
                    <a:cubicBezTo>
                      <a:pt x="7" y="96"/>
                      <a:pt x="7" y="96"/>
                      <a:pt x="8" y="96"/>
                    </a:cubicBezTo>
                    <a:cubicBezTo>
                      <a:pt x="9" y="96"/>
                      <a:pt x="9" y="95"/>
                      <a:pt x="10" y="95"/>
                    </a:cubicBezTo>
                    <a:cubicBezTo>
                      <a:pt x="22" y="82"/>
                      <a:pt x="28" y="66"/>
                      <a:pt x="28" y="49"/>
                    </a:cubicBezTo>
                  </a:path>
                </a:pathLst>
              </a:custGeom>
              <a:grpFill/>
              <a:ln w="9525">
                <a:noFill/>
                <a:round/>
              </a:ln>
            </p:spPr>
            <p:txBody>
              <a:bodyPr anchor="ctr"/>
              <a:lstStyle/>
              <a:p>
                <a:pPr algn="ctr"/>
              </a:p>
            </p:txBody>
          </p:sp>
        </p:grpSp>
      </p:grpSp>
      <p:grpSp>
        <p:nvGrpSpPr>
          <p:cNvPr id="145" name="组合 144"/>
          <p:cNvGrpSpPr/>
          <p:nvPr/>
        </p:nvGrpSpPr>
        <p:grpSpPr>
          <a:xfrm>
            <a:off x="6236003" y="2996926"/>
            <a:ext cx="621582" cy="621582"/>
            <a:chOff x="6493178" y="2996926"/>
            <a:chExt cx="621582" cy="621582"/>
          </a:xfrm>
        </p:grpSpPr>
        <p:sp>
          <p:nvSpPr>
            <p:cNvPr id="126" name="Oval 22"/>
            <p:cNvSpPr/>
            <p:nvPr/>
          </p:nvSpPr>
          <p:spPr>
            <a:xfrm>
              <a:off x="6493178" y="2996926"/>
              <a:ext cx="621582" cy="621582"/>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27" name="Freeform: Shape 36"/>
            <p:cNvSpPr/>
            <p:nvPr/>
          </p:nvSpPr>
          <p:spPr bwMode="auto">
            <a:xfrm>
              <a:off x="6658708" y="3166682"/>
              <a:ext cx="290523" cy="282077"/>
            </a:xfrm>
            <a:custGeom>
              <a:avLst/>
              <a:gdLst/>
              <a:ahLst/>
              <a:cxnLst>
                <a:cxn ang="0">
                  <a:pos x="86" y="58"/>
                </a:cxn>
                <a:cxn ang="0">
                  <a:pos x="76" y="55"/>
                </a:cxn>
                <a:cxn ang="0">
                  <a:pos x="76" y="54"/>
                </a:cxn>
                <a:cxn ang="0">
                  <a:pos x="71" y="47"/>
                </a:cxn>
                <a:cxn ang="0">
                  <a:pos x="76" y="68"/>
                </a:cxn>
                <a:cxn ang="0">
                  <a:pos x="76" y="59"/>
                </a:cxn>
                <a:cxn ang="0">
                  <a:pos x="81" y="59"/>
                </a:cxn>
                <a:cxn ang="0">
                  <a:pos x="86" y="68"/>
                </a:cxn>
                <a:cxn ang="0">
                  <a:pos x="65" y="59"/>
                </a:cxn>
                <a:cxn ang="0">
                  <a:pos x="58" y="47"/>
                </a:cxn>
                <a:cxn ang="0">
                  <a:pos x="50" y="63"/>
                </a:cxn>
                <a:cxn ang="0">
                  <a:pos x="60" y="68"/>
                </a:cxn>
                <a:cxn ang="0">
                  <a:pos x="65" y="63"/>
                </a:cxn>
                <a:cxn ang="0">
                  <a:pos x="67" y="59"/>
                </a:cxn>
                <a:cxn ang="0">
                  <a:pos x="39" y="64"/>
                </a:cxn>
                <a:cxn ang="0">
                  <a:pos x="40" y="46"/>
                </a:cxn>
                <a:cxn ang="0">
                  <a:pos x="37" y="54"/>
                </a:cxn>
                <a:cxn ang="0">
                  <a:pos x="42" y="54"/>
                </a:cxn>
                <a:cxn ang="0">
                  <a:pos x="33" y="68"/>
                </a:cxn>
                <a:cxn ang="0">
                  <a:pos x="48" y="64"/>
                </a:cxn>
                <a:cxn ang="0">
                  <a:pos x="60" y="89"/>
                </a:cxn>
                <a:cxn ang="0">
                  <a:pos x="60" y="27"/>
                </a:cxn>
                <a:cxn ang="0">
                  <a:pos x="59" y="54"/>
                </a:cxn>
                <a:cxn ang="0">
                  <a:pos x="55" y="59"/>
                </a:cxn>
                <a:cxn ang="0">
                  <a:pos x="60" y="54"/>
                </a:cxn>
                <a:cxn ang="0">
                  <a:pos x="60" y="52"/>
                </a:cxn>
                <a:cxn ang="0">
                  <a:pos x="109" y="28"/>
                </a:cxn>
                <a:cxn ang="0">
                  <a:pos x="5" y="40"/>
                </a:cxn>
                <a:cxn ang="0">
                  <a:pos x="6" y="46"/>
                </a:cxn>
                <a:cxn ang="0">
                  <a:pos x="60" y="12"/>
                </a:cxn>
                <a:cxn ang="0">
                  <a:pos x="90" y="33"/>
                </a:cxn>
                <a:cxn ang="0">
                  <a:pos x="104" y="50"/>
                </a:cxn>
                <a:cxn ang="0">
                  <a:pos x="112" y="55"/>
                </a:cxn>
                <a:cxn ang="0">
                  <a:pos x="119" y="28"/>
                </a:cxn>
                <a:cxn ang="0">
                  <a:pos x="109" y="28"/>
                </a:cxn>
                <a:cxn ang="0">
                  <a:pos x="114" y="76"/>
                </a:cxn>
                <a:cxn ang="0">
                  <a:pos x="11" y="89"/>
                </a:cxn>
                <a:cxn ang="0">
                  <a:pos x="3" y="90"/>
                </a:cxn>
                <a:cxn ang="0">
                  <a:pos x="6" y="66"/>
                </a:cxn>
                <a:cxn ang="0">
                  <a:pos x="10" y="60"/>
                </a:cxn>
                <a:cxn ang="0">
                  <a:pos x="30" y="79"/>
                </a:cxn>
                <a:cxn ang="0">
                  <a:pos x="22" y="85"/>
                </a:cxn>
                <a:cxn ang="0">
                  <a:pos x="103" y="72"/>
                </a:cxn>
              </a:cxnLst>
              <a:rect l="0" t="0" r="r" b="b"/>
              <a:pathLst>
                <a:path w="119" h="115">
                  <a:moveTo>
                    <a:pt x="86" y="68"/>
                  </a:moveTo>
                  <a:cubicBezTo>
                    <a:pt x="86" y="58"/>
                    <a:pt x="86" y="58"/>
                    <a:pt x="86" y="58"/>
                  </a:cubicBezTo>
                  <a:cubicBezTo>
                    <a:pt x="86" y="54"/>
                    <a:pt x="83" y="52"/>
                    <a:pt x="80" y="52"/>
                  </a:cubicBezTo>
                  <a:cubicBezTo>
                    <a:pt x="78" y="52"/>
                    <a:pt x="77" y="53"/>
                    <a:pt x="76" y="55"/>
                  </a:cubicBezTo>
                  <a:cubicBezTo>
                    <a:pt x="76" y="55"/>
                    <a:pt x="76" y="55"/>
                    <a:pt x="76" y="55"/>
                  </a:cubicBezTo>
                  <a:cubicBezTo>
                    <a:pt x="76" y="55"/>
                    <a:pt x="76" y="54"/>
                    <a:pt x="76" y="54"/>
                  </a:cubicBezTo>
                  <a:cubicBezTo>
                    <a:pt x="76" y="47"/>
                    <a:pt x="76" y="47"/>
                    <a:pt x="76" y="47"/>
                  </a:cubicBezTo>
                  <a:cubicBezTo>
                    <a:pt x="71" y="47"/>
                    <a:pt x="71" y="47"/>
                    <a:pt x="71" y="47"/>
                  </a:cubicBezTo>
                  <a:cubicBezTo>
                    <a:pt x="71" y="68"/>
                    <a:pt x="71" y="68"/>
                    <a:pt x="71" y="68"/>
                  </a:cubicBezTo>
                  <a:cubicBezTo>
                    <a:pt x="76" y="68"/>
                    <a:pt x="76" y="68"/>
                    <a:pt x="76" y="68"/>
                  </a:cubicBezTo>
                  <a:cubicBezTo>
                    <a:pt x="76" y="61"/>
                    <a:pt x="76" y="61"/>
                    <a:pt x="76" y="61"/>
                  </a:cubicBezTo>
                  <a:cubicBezTo>
                    <a:pt x="76" y="61"/>
                    <a:pt x="76" y="60"/>
                    <a:pt x="76" y="59"/>
                  </a:cubicBezTo>
                  <a:cubicBezTo>
                    <a:pt x="76" y="58"/>
                    <a:pt x="77" y="57"/>
                    <a:pt x="79" y="57"/>
                  </a:cubicBezTo>
                  <a:cubicBezTo>
                    <a:pt x="80" y="57"/>
                    <a:pt x="81" y="58"/>
                    <a:pt x="81" y="59"/>
                  </a:cubicBezTo>
                  <a:cubicBezTo>
                    <a:pt x="81" y="68"/>
                    <a:pt x="81" y="68"/>
                    <a:pt x="81" y="68"/>
                  </a:cubicBezTo>
                  <a:lnTo>
                    <a:pt x="86" y="68"/>
                  </a:lnTo>
                  <a:close/>
                  <a:moveTo>
                    <a:pt x="67" y="59"/>
                  </a:moveTo>
                  <a:cubicBezTo>
                    <a:pt x="65" y="59"/>
                    <a:pt x="65" y="59"/>
                    <a:pt x="65" y="59"/>
                  </a:cubicBezTo>
                  <a:cubicBezTo>
                    <a:pt x="65" y="47"/>
                    <a:pt x="65" y="47"/>
                    <a:pt x="65" y="47"/>
                  </a:cubicBezTo>
                  <a:cubicBezTo>
                    <a:pt x="58" y="47"/>
                    <a:pt x="58" y="47"/>
                    <a:pt x="58" y="47"/>
                  </a:cubicBezTo>
                  <a:cubicBezTo>
                    <a:pt x="50" y="60"/>
                    <a:pt x="50" y="60"/>
                    <a:pt x="50" y="60"/>
                  </a:cubicBezTo>
                  <a:cubicBezTo>
                    <a:pt x="50" y="63"/>
                    <a:pt x="50" y="63"/>
                    <a:pt x="50" y="63"/>
                  </a:cubicBezTo>
                  <a:cubicBezTo>
                    <a:pt x="60" y="63"/>
                    <a:pt x="60" y="63"/>
                    <a:pt x="60" y="63"/>
                  </a:cubicBezTo>
                  <a:cubicBezTo>
                    <a:pt x="60" y="68"/>
                    <a:pt x="60" y="68"/>
                    <a:pt x="60" y="68"/>
                  </a:cubicBezTo>
                  <a:cubicBezTo>
                    <a:pt x="65" y="68"/>
                    <a:pt x="65" y="68"/>
                    <a:pt x="65" y="68"/>
                  </a:cubicBezTo>
                  <a:cubicBezTo>
                    <a:pt x="65" y="63"/>
                    <a:pt x="65" y="63"/>
                    <a:pt x="65" y="63"/>
                  </a:cubicBezTo>
                  <a:cubicBezTo>
                    <a:pt x="67" y="63"/>
                    <a:pt x="67" y="63"/>
                    <a:pt x="67" y="63"/>
                  </a:cubicBezTo>
                  <a:lnTo>
                    <a:pt x="67" y="59"/>
                  </a:lnTo>
                  <a:close/>
                  <a:moveTo>
                    <a:pt x="48" y="64"/>
                  </a:moveTo>
                  <a:cubicBezTo>
                    <a:pt x="39" y="64"/>
                    <a:pt x="39" y="64"/>
                    <a:pt x="39" y="64"/>
                  </a:cubicBezTo>
                  <a:cubicBezTo>
                    <a:pt x="39" y="61"/>
                    <a:pt x="48" y="60"/>
                    <a:pt x="48" y="53"/>
                  </a:cubicBezTo>
                  <a:cubicBezTo>
                    <a:pt x="48" y="48"/>
                    <a:pt x="44" y="46"/>
                    <a:pt x="40" y="46"/>
                  </a:cubicBezTo>
                  <a:cubicBezTo>
                    <a:pt x="35" y="46"/>
                    <a:pt x="33" y="51"/>
                    <a:pt x="33" y="51"/>
                  </a:cubicBezTo>
                  <a:cubicBezTo>
                    <a:pt x="37" y="54"/>
                    <a:pt x="37" y="54"/>
                    <a:pt x="37" y="54"/>
                  </a:cubicBezTo>
                  <a:cubicBezTo>
                    <a:pt x="37" y="54"/>
                    <a:pt x="38" y="51"/>
                    <a:pt x="40" y="51"/>
                  </a:cubicBezTo>
                  <a:cubicBezTo>
                    <a:pt x="41" y="51"/>
                    <a:pt x="42" y="52"/>
                    <a:pt x="42" y="54"/>
                  </a:cubicBezTo>
                  <a:cubicBezTo>
                    <a:pt x="42" y="57"/>
                    <a:pt x="33" y="58"/>
                    <a:pt x="33" y="66"/>
                  </a:cubicBezTo>
                  <a:cubicBezTo>
                    <a:pt x="33" y="67"/>
                    <a:pt x="33" y="67"/>
                    <a:pt x="33" y="68"/>
                  </a:cubicBezTo>
                  <a:cubicBezTo>
                    <a:pt x="48" y="68"/>
                    <a:pt x="48" y="68"/>
                    <a:pt x="48" y="68"/>
                  </a:cubicBezTo>
                  <a:lnTo>
                    <a:pt x="48" y="64"/>
                  </a:lnTo>
                  <a:close/>
                  <a:moveTo>
                    <a:pt x="90" y="58"/>
                  </a:moveTo>
                  <a:cubicBezTo>
                    <a:pt x="90" y="75"/>
                    <a:pt x="77" y="89"/>
                    <a:pt x="60" y="89"/>
                  </a:cubicBezTo>
                  <a:cubicBezTo>
                    <a:pt x="43" y="89"/>
                    <a:pt x="29" y="75"/>
                    <a:pt x="29" y="58"/>
                  </a:cubicBezTo>
                  <a:cubicBezTo>
                    <a:pt x="29" y="41"/>
                    <a:pt x="43" y="27"/>
                    <a:pt x="60" y="27"/>
                  </a:cubicBezTo>
                  <a:cubicBezTo>
                    <a:pt x="77" y="27"/>
                    <a:pt x="90" y="41"/>
                    <a:pt x="90" y="58"/>
                  </a:cubicBezTo>
                  <a:moveTo>
                    <a:pt x="59" y="54"/>
                  </a:moveTo>
                  <a:cubicBezTo>
                    <a:pt x="55" y="59"/>
                    <a:pt x="55" y="59"/>
                    <a:pt x="55" y="59"/>
                  </a:cubicBezTo>
                  <a:cubicBezTo>
                    <a:pt x="55" y="59"/>
                    <a:pt x="55" y="59"/>
                    <a:pt x="55" y="59"/>
                  </a:cubicBezTo>
                  <a:cubicBezTo>
                    <a:pt x="60" y="59"/>
                    <a:pt x="60" y="59"/>
                    <a:pt x="60" y="59"/>
                  </a:cubicBezTo>
                  <a:cubicBezTo>
                    <a:pt x="60" y="54"/>
                    <a:pt x="60" y="54"/>
                    <a:pt x="60" y="54"/>
                  </a:cubicBezTo>
                  <a:cubicBezTo>
                    <a:pt x="60" y="53"/>
                    <a:pt x="60" y="52"/>
                    <a:pt x="60" y="52"/>
                  </a:cubicBezTo>
                  <a:cubicBezTo>
                    <a:pt x="60" y="52"/>
                    <a:pt x="60" y="52"/>
                    <a:pt x="60" y="52"/>
                  </a:cubicBezTo>
                  <a:cubicBezTo>
                    <a:pt x="60" y="52"/>
                    <a:pt x="59" y="53"/>
                    <a:pt x="59" y="54"/>
                  </a:cubicBezTo>
                  <a:moveTo>
                    <a:pt x="109" y="28"/>
                  </a:moveTo>
                  <a:cubicBezTo>
                    <a:pt x="98" y="11"/>
                    <a:pt x="80" y="0"/>
                    <a:pt x="60" y="0"/>
                  </a:cubicBezTo>
                  <a:cubicBezTo>
                    <a:pt x="34" y="0"/>
                    <a:pt x="12" y="17"/>
                    <a:pt x="5" y="40"/>
                  </a:cubicBezTo>
                  <a:cubicBezTo>
                    <a:pt x="4" y="42"/>
                    <a:pt x="5" y="44"/>
                    <a:pt x="6" y="46"/>
                  </a:cubicBezTo>
                  <a:cubicBezTo>
                    <a:pt x="6" y="46"/>
                    <a:pt x="6" y="46"/>
                    <a:pt x="6" y="46"/>
                  </a:cubicBezTo>
                  <a:cubicBezTo>
                    <a:pt x="9" y="49"/>
                    <a:pt x="14" y="48"/>
                    <a:pt x="16" y="44"/>
                  </a:cubicBezTo>
                  <a:cubicBezTo>
                    <a:pt x="22" y="25"/>
                    <a:pt x="39" y="12"/>
                    <a:pt x="60" y="12"/>
                  </a:cubicBezTo>
                  <a:cubicBezTo>
                    <a:pt x="75" y="12"/>
                    <a:pt x="89" y="19"/>
                    <a:pt x="97" y="31"/>
                  </a:cubicBezTo>
                  <a:cubicBezTo>
                    <a:pt x="90" y="33"/>
                    <a:pt x="90" y="33"/>
                    <a:pt x="90" y="33"/>
                  </a:cubicBezTo>
                  <a:cubicBezTo>
                    <a:pt x="89" y="34"/>
                    <a:pt x="88" y="35"/>
                    <a:pt x="89" y="37"/>
                  </a:cubicBezTo>
                  <a:cubicBezTo>
                    <a:pt x="104" y="50"/>
                    <a:pt x="104" y="50"/>
                    <a:pt x="104" y="50"/>
                  </a:cubicBezTo>
                  <a:cubicBezTo>
                    <a:pt x="109" y="56"/>
                    <a:pt x="109" y="56"/>
                    <a:pt x="109" y="56"/>
                  </a:cubicBezTo>
                  <a:cubicBezTo>
                    <a:pt x="110" y="57"/>
                    <a:pt x="112" y="56"/>
                    <a:pt x="112" y="55"/>
                  </a:cubicBezTo>
                  <a:cubicBezTo>
                    <a:pt x="113" y="50"/>
                    <a:pt x="113" y="50"/>
                    <a:pt x="113" y="50"/>
                  </a:cubicBezTo>
                  <a:cubicBezTo>
                    <a:pt x="119" y="28"/>
                    <a:pt x="119" y="28"/>
                    <a:pt x="119" y="28"/>
                  </a:cubicBezTo>
                  <a:cubicBezTo>
                    <a:pt x="119" y="27"/>
                    <a:pt x="118" y="25"/>
                    <a:pt x="116" y="26"/>
                  </a:cubicBezTo>
                  <a:lnTo>
                    <a:pt x="109" y="28"/>
                  </a:lnTo>
                  <a:close/>
                  <a:moveTo>
                    <a:pt x="113" y="70"/>
                  </a:moveTo>
                  <a:cubicBezTo>
                    <a:pt x="114" y="71"/>
                    <a:pt x="115" y="74"/>
                    <a:pt x="114" y="76"/>
                  </a:cubicBezTo>
                  <a:cubicBezTo>
                    <a:pt x="107" y="99"/>
                    <a:pt x="85" y="115"/>
                    <a:pt x="60" y="115"/>
                  </a:cubicBezTo>
                  <a:cubicBezTo>
                    <a:pt x="40" y="115"/>
                    <a:pt x="22" y="105"/>
                    <a:pt x="11" y="89"/>
                  </a:cubicBezTo>
                  <a:cubicBezTo>
                    <a:pt x="11" y="88"/>
                    <a:pt x="10" y="88"/>
                    <a:pt x="9" y="88"/>
                  </a:cubicBezTo>
                  <a:cubicBezTo>
                    <a:pt x="3" y="90"/>
                    <a:pt x="3" y="90"/>
                    <a:pt x="3" y="90"/>
                  </a:cubicBezTo>
                  <a:cubicBezTo>
                    <a:pt x="1" y="90"/>
                    <a:pt x="0" y="89"/>
                    <a:pt x="0" y="88"/>
                  </a:cubicBezTo>
                  <a:cubicBezTo>
                    <a:pt x="6" y="66"/>
                    <a:pt x="6" y="66"/>
                    <a:pt x="6" y="66"/>
                  </a:cubicBezTo>
                  <a:cubicBezTo>
                    <a:pt x="7" y="61"/>
                    <a:pt x="7" y="61"/>
                    <a:pt x="7" y="61"/>
                  </a:cubicBezTo>
                  <a:cubicBezTo>
                    <a:pt x="7" y="60"/>
                    <a:pt x="9" y="59"/>
                    <a:pt x="10" y="60"/>
                  </a:cubicBezTo>
                  <a:cubicBezTo>
                    <a:pt x="16" y="66"/>
                    <a:pt x="16" y="66"/>
                    <a:pt x="16" y="66"/>
                  </a:cubicBezTo>
                  <a:cubicBezTo>
                    <a:pt x="30" y="79"/>
                    <a:pt x="30" y="79"/>
                    <a:pt x="30" y="79"/>
                  </a:cubicBezTo>
                  <a:cubicBezTo>
                    <a:pt x="31" y="80"/>
                    <a:pt x="30" y="82"/>
                    <a:pt x="29" y="83"/>
                  </a:cubicBezTo>
                  <a:cubicBezTo>
                    <a:pt x="22" y="85"/>
                    <a:pt x="22" y="85"/>
                    <a:pt x="22" y="85"/>
                  </a:cubicBezTo>
                  <a:cubicBezTo>
                    <a:pt x="31" y="97"/>
                    <a:pt x="44" y="104"/>
                    <a:pt x="60" y="104"/>
                  </a:cubicBezTo>
                  <a:cubicBezTo>
                    <a:pt x="80" y="104"/>
                    <a:pt x="97" y="91"/>
                    <a:pt x="103" y="72"/>
                  </a:cubicBezTo>
                  <a:cubicBezTo>
                    <a:pt x="105" y="68"/>
                    <a:pt x="110" y="67"/>
                    <a:pt x="113" y="70"/>
                  </a:cubicBezTo>
                  <a:close/>
                </a:path>
              </a:pathLst>
            </a:custGeom>
            <a:solidFill>
              <a:schemeClr val="accent1">
                <a:lumMod val="50000"/>
              </a:schemeClr>
            </a:solidFill>
            <a:ln w="9525">
              <a:noFill/>
              <a:round/>
            </a:ln>
          </p:spPr>
          <p:txBody>
            <a:bodyPr anchor="ctr"/>
            <a:lstStyle/>
            <a:p>
              <a:pPr algn="ctr"/>
            </a:p>
          </p:txBody>
        </p:sp>
      </p:grpSp>
      <p:grpSp>
        <p:nvGrpSpPr>
          <p:cNvPr id="147" name="组合 146"/>
          <p:cNvGrpSpPr/>
          <p:nvPr/>
        </p:nvGrpSpPr>
        <p:grpSpPr>
          <a:xfrm>
            <a:off x="6236003" y="4905032"/>
            <a:ext cx="621582" cy="621582"/>
            <a:chOff x="6493178" y="4905032"/>
            <a:chExt cx="621582" cy="621582"/>
          </a:xfrm>
        </p:grpSpPr>
        <p:sp>
          <p:nvSpPr>
            <p:cNvPr id="124" name="Oval 26"/>
            <p:cNvSpPr/>
            <p:nvPr/>
          </p:nvSpPr>
          <p:spPr>
            <a:xfrm>
              <a:off x="6493178" y="4905032"/>
              <a:ext cx="621582" cy="621582"/>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25" name="Freeform: Shape 37"/>
            <p:cNvSpPr/>
            <p:nvPr/>
          </p:nvSpPr>
          <p:spPr bwMode="auto">
            <a:xfrm>
              <a:off x="6658708" y="5037626"/>
              <a:ext cx="290523" cy="356397"/>
            </a:xfrm>
            <a:custGeom>
              <a:avLst/>
              <a:gdLst/>
              <a:ahLst/>
              <a:cxnLst>
                <a:cxn ang="0">
                  <a:pos x="19" y="108"/>
                </a:cxn>
                <a:cxn ang="0">
                  <a:pos x="17" y="104"/>
                </a:cxn>
                <a:cxn ang="0">
                  <a:pos x="58" y="102"/>
                </a:cxn>
                <a:cxn ang="0">
                  <a:pos x="60" y="106"/>
                </a:cxn>
                <a:cxn ang="0">
                  <a:pos x="62" y="90"/>
                </a:cxn>
                <a:cxn ang="0">
                  <a:pos x="17" y="87"/>
                </a:cxn>
                <a:cxn ang="0">
                  <a:pos x="19" y="83"/>
                </a:cxn>
                <a:cxn ang="0">
                  <a:pos x="65" y="85"/>
                </a:cxn>
                <a:cxn ang="0">
                  <a:pos x="62" y="90"/>
                </a:cxn>
                <a:cxn ang="0">
                  <a:pos x="19" y="54"/>
                </a:cxn>
                <a:cxn ang="0">
                  <a:pos x="17" y="50"/>
                </a:cxn>
                <a:cxn ang="0">
                  <a:pos x="73" y="48"/>
                </a:cxn>
                <a:cxn ang="0">
                  <a:pos x="75" y="52"/>
                </a:cxn>
                <a:cxn ang="0">
                  <a:pos x="73" y="73"/>
                </a:cxn>
                <a:cxn ang="0">
                  <a:pos x="17" y="71"/>
                </a:cxn>
                <a:cxn ang="0">
                  <a:pos x="19" y="67"/>
                </a:cxn>
                <a:cxn ang="0">
                  <a:pos x="75" y="69"/>
                </a:cxn>
                <a:cxn ang="0">
                  <a:pos x="73" y="73"/>
                </a:cxn>
                <a:cxn ang="0">
                  <a:pos x="93" y="132"/>
                </a:cxn>
                <a:cxn ang="0">
                  <a:pos x="87" y="132"/>
                </a:cxn>
                <a:cxn ang="0">
                  <a:pos x="76" y="118"/>
                </a:cxn>
                <a:cxn ang="0">
                  <a:pos x="89" y="123"/>
                </a:cxn>
                <a:cxn ang="0">
                  <a:pos x="109" y="107"/>
                </a:cxn>
                <a:cxn ang="0">
                  <a:pos x="92" y="92"/>
                </a:cxn>
                <a:cxn ang="0">
                  <a:pos x="92" y="146"/>
                </a:cxn>
                <a:cxn ang="0">
                  <a:pos x="92" y="92"/>
                </a:cxn>
                <a:cxn ang="0">
                  <a:pos x="8" y="131"/>
                </a:cxn>
                <a:cxn ang="0">
                  <a:pos x="0" y="23"/>
                </a:cxn>
                <a:cxn ang="0">
                  <a:pos x="23" y="15"/>
                </a:cxn>
                <a:cxn ang="0">
                  <a:pos x="33" y="27"/>
                </a:cxn>
                <a:cxn ang="0">
                  <a:pos x="71" y="17"/>
                </a:cxn>
                <a:cxn ang="0">
                  <a:pos x="83" y="15"/>
                </a:cxn>
                <a:cxn ang="0">
                  <a:pos x="94" y="86"/>
                </a:cxn>
                <a:cxn ang="0">
                  <a:pos x="83" y="87"/>
                </a:cxn>
                <a:cxn ang="0">
                  <a:pos x="11" y="38"/>
                </a:cxn>
                <a:cxn ang="0">
                  <a:pos x="58" y="121"/>
                </a:cxn>
                <a:cxn ang="0">
                  <a:pos x="47" y="11"/>
                </a:cxn>
                <a:cxn ang="0">
                  <a:pos x="47" y="4"/>
                </a:cxn>
                <a:cxn ang="0">
                  <a:pos x="47" y="11"/>
                </a:cxn>
                <a:cxn ang="0">
                  <a:pos x="57" y="11"/>
                </a:cxn>
                <a:cxn ang="0">
                  <a:pos x="54" y="7"/>
                </a:cxn>
                <a:cxn ang="0">
                  <a:pos x="47" y="0"/>
                </a:cxn>
                <a:cxn ang="0">
                  <a:pos x="40" y="7"/>
                </a:cxn>
                <a:cxn ang="0">
                  <a:pos x="33" y="11"/>
                </a:cxn>
                <a:cxn ang="0">
                  <a:pos x="27" y="17"/>
                </a:cxn>
                <a:cxn ang="0">
                  <a:pos x="60" y="23"/>
                </a:cxn>
                <a:cxn ang="0">
                  <a:pos x="67" y="17"/>
                </a:cxn>
              </a:cxnLst>
              <a:rect l="0" t="0" r="r" b="b"/>
              <a:pathLst>
                <a:path w="119" h="146">
                  <a:moveTo>
                    <a:pt x="58" y="108"/>
                  </a:moveTo>
                  <a:cubicBezTo>
                    <a:pt x="19" y="108"/>
                    <a:pt x="19" y="108"/>
                    <a:pt x="19" y="108"/>
                  </a:cubicBezTo>
                  <a:cubicBezTo>
                    <a:pt x="18" y="108"/>
                    <a:pt x="17" y="107"/>
                    <a:pt x="17" y="106"/>
                  </a:cubicBezTo>
                  <a:cubicBezTo>
                    <a:pt x="17" y="104"/>
                    <a:pt x="17" y="104"/>
                    <a:pt x="17" y="104"/>
                  </a:cubicBezTo>
                  <a:cubicBezTo>
                    <a:pt x="17" y="103"/>
                    <a:pt x="18" y="102"/>
                    <a:pt x="19" y="102"/>
                  </a:cubicBezTo>
                  <a:cubicBezTo>
                    <a:pt x="58" y="102"/>
                    <a:pt x="58" y="102"/>
                    <a:pt x="58" y="102"/>
                  </a:cubicBezTo>
                  <a:cubicBezTo>
                    <a:pt x="59" y="102"/>
                    <a:pt x="60" y="103"/>
                    <a:pt x="60" y="104"/>
                  </a:cubicBezTo>
                  <a:cubicBezTo>
                    <a:pt x="60" y="106"/>
                    <a:pt x="60" y="106"/>
                    <a:pt x="60" y="106"/>
                  </a:cubicBezTo>
                  <a:cubicBezTo>
                    <a:pt x="60" y="107"/>
                    <a:pt x="59" y="108"/>
                    <a:pt x="58" y="108"/>
                  </a:cubicBezTo>
                  <a:moveTo>
                    <a:pt x="62" y="90"/>
                  </a:moveTo>
                  <a:cubicBezTo>
                    <a:pt x="19" y="90"/>
                    <a:pt x="19" y="90"/>
                    <a:pt x="19" y="90"/>
                  </a:cubicBezTo>
                  <a:cubicBezTo>
                    <a:pt x="18" y="90"/>
                    <a:pt x="17" y="89"/>
                    <a:pt x="17" y="87"/>
                  </a:cubicBezTo>
                  <a:cubicBezTo>
                    <a:pt x="17" y="85"/>
                    <a:pt x="17" y="85"/>
                    <a:pt x="17" y="85"/>
                  </a:cubicBezTo>
                  <a:cubicBezTo>
                    <a:pt x="17" y="84"/>
                    <a:pt x="18" y="83"/>
                    <a:pt x="19" y="83"/>
                  </a:cubicBezTo>
                  <a:cubicBezTo>
                    <a:pt x="62" y="83"/>
                    <a:pt x="62" y="83"/>
                    <a:pt x="62" y="83"/>
                  </a:cubicBezTo>
                  <a:cubicBezTo>
                    <a:pt x="64" y="83"/>
                    <a:pt x="65" y="84"/>
                    <a:pt x="65" y="85"/>
                  </a:cubicBezTo>
                  <a:cubicBezTo>
                    <a:pt x="65" y="87"/>
                    <a:pt x="65" y="87"/>
                    <a:pt x="65" y="87"/>
                  </a:cubicBezTo>
                  <a:cubicBezTo>
                    <a:pt x="65" y="89"/>
                    <a:pt x="64" y="90"/>
                    <a:pt x="62" y="90"/>
                  </a:cubicBezTo>
                  <a:moveTo>
                    <a:pt x="73" y="54"/>
                  </a:moveTo>
                  <a:cubicBezTo>
                    <a:pt x="19" y="54"/>
                    <a:pt x="19" y="54"/>
                    <a:pt x="19" y="54"/>
                  </a:cubicBezTo>
                  <a:cubicBezTo>
                    <a:pt x="18" y="54"/>
                    <a:pt x="17" y="53"/>
                    <a:pt x="17" y="52"/>
                  </a:cubicBezTo>
                  <a:cubicBezTo>
                    <a:pt x="17" y="50"/>
                    <a:pt x="17" y="50"/>
                    <a:pt x="17" y="50"/>
                  </a:cubicBezTo>
                  <a:cubicBezTo>
                    <a:pt x="17" y="49"/>
                    <a:pt x="18" y="48"/>
                    <a:pt x="19" y="48"/>
                  </a:cubicBezTo>
                  <a:cubicBezTo>
                    <a:pt x="73" y="48"/>
                    <a:pt x="73" y="48"/>
                    <a:pt x="73" y="48"/>
                  </a:cubicBezTo>
                  <a:cubicBezTo>
                    <a:pt x="74" y="48"/>
                    <a:pt x="75" y="49"/>
                    <a:pt x="75" y="50"/>
                  </a:cubicBezTo>
                  <a:cubicBezTo>
                    <a:pt x="75" y="52"/>
                    <a:pt x="75" y="52"/>
                    <a:pt x="75" y="52"/>
                  </a:cubicBezTo>
                  <a:cubicBezTo>
                    <a:pt x="75" y="53"/>
                    <a:pt x="74" y="54"/>
                    <a:pt x="73" y="54"/>
                  </a:cubicBezTo>
                  <a:moveTo>
                    <a:pt x="73" y="73"/>
                  </a:moveTo>
                  <a:cubicBezTo>
                    <a:pt x="19" y="73"/>
                    <a:pt x="19" y="73"/>
                    <a:pt x="19" y="73"/>
                  </a:cubicBezTo>
                  <a:cubicBezTo>
                    <a:pt x="18" y="73"/>
                    <a:pt x="17" y="72"/>
                    <a:pt x="17" y="71"/>
                  </a:cubicBezTo>
                  <a:cubicBezTo>
                    <a:pt x="17" y="69"/>
                    <a:pt x="17" y="69"/>
                    <a:pt x="17" y="69"/>
                  </a:cubicBezTo>
                  <a:cubicBezTo>
                    <a:pt x="17" y="68"/>
                    <a:pt x="18" y="67"/>
                    <a:pt x="19" y="67"/>
                  </a:cubicBezTo>
                  <a:cubicBezTo>
                    <a:pt x="73" y="67"/>
                    <a:pt x="73" y="67"/>
                    <a:pt x="73" y="67"/>
                  </a:cubicBezTo>
                  <a:cubicBezTo>
                    <a:pt x="74" y="67"/>
                    <a:pt x="75" y="68"/>
                    <a:pt x="75" y="69"/>
                  </a:cubicBezTo>
                  <a:cubicBezTo>
                    <a:pt x="75" y="71"/>
                    <a:pt x="75" y="71"/>
                    <a:pt x="75" y="71"/>
                  </a:cubicBezTo>
                  <a:cubicBezTo>
                    <a:pt x="75" y="72"/>
                    <a:pt x="74" y="73"/>
                    <a:pt x="73" y="73"/>
                  </a:cubicBezTo>
                  <a:moveTo>
                    <a:pt x="109" y="113"/>
                  </a:moveTo>
                  <a:cubicBezTo>
                    <a:pt x="93" y="132"/>
                    <a:pt x="93" y="132"/>
                    <a:pt x="93" y="132"/>
                  </a:cubicBezTo>
                  <a:cubicBezTo>
                    <a:pt x="92" y="133"/>
                    <a:pt x="91" y="133"/>
                    <a:pt x="89" y="133"/>
                  </a:cubicBezTo>
                  <a:cubicBezTo>
                    <a:pt x="89" y="133"/>
                    <a:pt x="88" y="133"/>
                    <a:pt x="87" y="132"/>
                  </a:cubicBezTo>
                  <a:cubicBezTo>
                    <a:pt x="76" y="124"/>
                    <a:pt x="76" y="124"/>
                    <a:pt x="76" y="124"/>
                  </a:cubicBezTo>
                  <a:cubicBezTo>
                    <a:pt x="75" y="123"/>
                    <a:pt x="74" y="120"/>
                    <a:pt x="76" y="118"/>
                  </a:cubicBezTo>
                  <a:cubicBezTo>
                    <a:pt x="77" y="116"/>
                    <a:pt x="80" y="116"/>
                    <a:pt x="82" y="118"/>
                  </a:cubicBezTo>
                  <a:cubicBezTo>
                    <a:pt x="89" y="123"/>
                    <a:pt x="89" y="123"/>
                    <a:pt x="89" y="123"/>
                  </a:cubicBezTo>
                  <a:cubicBezTo>
                    <a:pt x="103" y="108"/>
                    <a:pt x="103" y="108"/>
                    <a:pt x="103" y="108"/>
                  </a:cubicBezTo>
                  <a:cubicBezTo>
                    <a:pt x="105" y="106"/>
                    <a:pt x="107" y="106"/>
                    <a:pt x="109" y="107"/>
                  </a:cubicBezTo>
                  <a:cubicBezTo>
                    <a:pt x="111" y="109"/>
                    <a:pt x="111" y="111"/>
                    <a:pt x="109" y="113"/>
                  </a:cubicBezTo>
                  <a:moveTo>
                    <a:pt x="92" y="92"/>
                  </a:moveTo>
                  <a:cubicBezTo>
                    <a:pt x="77" y="92"/>
                    <a:pt x="65" y="104"/>
                    <a:pt x="65" y="119"/>
                  </a:cubicBezTo>
                  <a:cubicBezTo>
                    <a:pt x="65" y="134"/>
                    <a:pt x="77" y="146"/>
                    <a:pt x="92" y="146"/>
                  </a:cubicBezTo>
                  <a:cubicBezTo>
                    <a:pt x="106" y="146"/>
                    <a:pt x="119" y="134"/>
                    <a:pt x="119" y="119"/>
                  </a:cubicBezTo>
                  <a:cubicBezTo>
                    <a:pt x="119" y="104"/>
                    <a:pt x="106" y="92"/>
                    <a:pt x="92" y="92"/>
                  </a:cubicBezTo>
                  <a:moveTo>
                    <a:pt x="61" y="131"/>
                  </a:moveTo>
                  <a:cubicBezTo>
                    <a:pt x="8" y="131"/>
                    <a:pt x="8" y="131"/>
                    <a:pt x="8" y="131"/>
                  </a:cubicBezTo>
                  <a:cubicBezTo>
                    <a:pt x="4" y="131"/>
                    <a:pt x="0" y="127"/>
                    <a:pt x="0" y="123"/>
                  </a:cubicBezTo>
                  <a:cubicBezTo>
                    <a:pt x="0" y="23"/>
                    <a:pt x="0" y="23"/>
                    <a:pt x="0" y="23"/>
                  </a:cubicBezTo>
                  <a:cubicBezTo>
                    <a:pt x="0" y="18"/>
                    <a:pt x="4" y="15"/>
                    <a:pt x="6" y="15"/>
                  </a:cubicBezTo>
                  <a:cubicBezTo>
                    <a:pt x="23" y="15"/>
                    <a:pt x="23" y="15"/>
                    <a:pt x="23" y="15"/>
                  </a:cubicBezTo>
                  <a:cubicBezTo>
                    <a:pt x="23" y="15"/>
                    <a:pt x="23" y="16"/>
                    <a:pt x="23" y="17"/>
                  </a:cubicBezTo>
                  <a:cubicBezTo>
                    <a:pt x="23" y="23"/>
                    <a:pt x="28" y="27"/>
                    <a:pt x="33" y="27"/>
                  </a:cubicBezTo>
                  <a:cubicBezTo>
                    <a:pt x="60" y="27"/>
                    <a:pt x="60" y="27"/>
                    <a:pt x="60" y="27"/>
                  </a:cubicBezTo>
                  <a:cubicBezTo>
                    <a:pt x="66" y="27"/>
                    <a:pt x="71" y="23"/>
                    <a:pt x="71" y="17"/>
                  </a:cubicBezTo>
                  <a:cubicBezTo>
                    <a:pt x="71" y="16"/>
                    <a:pt x="71" y="15"/>
                    <a:pt x="71" y="15"/>
                  </a:cubicBezTo>
                  <a:cubicBezTo>
                    <a:pt x="83" y="15"/>
                    <a:pt x="83" y="15"/>
                    <a:pt x="83" y="15"/>
                  </a:cubicBezTo>
                  <a:cubicBezTo>
                    <a:pt x="90" y="15"/>
                    <a:pt x="94" y="18"/>
                    <a:pt x="94" y="23"/>
                  </a:cubicBezTo>
                  <a:cubicBezTo>
                    <a:pt x="94" y="86"/>
                    <a:pt x="94" y="86"/>
                    <a:pt x="94" y="86"/>
                  </a:cubicBezTo>
                  <a:cubicBezTo>
                    <a:pt x="93" y="85"/>
                    <a:pt x="92" y="85"/>
                    <a:pt x="92" y="85"/>
                  </a:cubicBezTo>
                  <a:cubicBezTo>
                    <a:pt x="89" y="85"/>
                    <a:pt x="86" y="86"/>
                    <a:pt x="83" y="87"/>
                  </a:cubicBezTo>
                  <a:cubicBezTo>
                    <a:pt x="83" y="38"/>
                    <a:pt x="83" y="38"/>
                    <a:pt x="83" y="38"/>
                  </a:cubicBezTo>
                  <a:cubicBezTo>
                    <a:pt x="11" y="38"/>
                    <a:pt x="11" y="38"/>
                    <a:pt x="11" y="38"/>
                  </a:cubicBezTo>
                  <a:cubicBezTo>
                    <a:pt x="11" y="121"/>
                    <a:pt x="11" y="121"/>
                    <a:pt x="11" y="121"/>
                  </a:cubicBezTo>
                  <a:cubicBezTo>
                    <a:pt x="58" y="121"/>
                    <a:pt x="58" y="121"/>
                    <a:pt x="58" y="121"/>
                  </a:cubicBezTo>
                  <a:cubicBezTo>
                    <a:pt x="59" y="124"/>
                    <a:pt x="59" y="128"/>
                    <a:pt x="61" y="131"/>
                  </a:cubicBezTo>
                  <a:moveTo>
                    <a:pt x="47" y="11"/>
                  </a:moveTo>
                  <a:cubicBezTo>
                    <a:pt x="45" y="11"/>
                    <a:pt x="44" y="9"/>
                    <a:pt x="44" y="7"/>
                  </a:cubicBezTo>
                  <a:cubicBezTo>
                    <a:pt x="44" y="6"/>
                    <a:pt x="45" y="4"/>
                    <a:pt x="47" y="4"/>
                  </a:cubicBezTo>
                  <a:cubicBezTo>
                    <a:pt x="49" y="4"/>
                    <a:pt x="50" y="6"/>
                    <a:pt x="50" y="7"/>
                  </a:cubicBezTo>
                  <a:cubicBezTo>
                    <a:pt x="50" y="9"/>
                    <a:pt x="49" y="11"/>
                    <a:pt x="47" y="11"/>
                  </a:cubicBezTo>
                  <a:moveTo>
                    <a:pt x="60" y="11"/>
                  </a:moveTo>
                  <a:cubicBezTo>
                    <a:pt x="57" y="11"/>
                    <a:pt x="57" y="11"/>
                    <a:pt x="57" y="11"/>
                  </a:cubicBezTo>
                  <a:cubicBezTo>
                    <a:pt x="56" y="11"/>
                    <a:pt x="54" y="9"/>
                    <a:pt x="54" y="7"/>
                  </a:cubicBezTo>
                  <a:cubicBezTo>
                    <a:pt x="54" y="7"/>
                    <a:pt x="54" y="7"/>
                    <a:pt x="54" y="7"/>
                  </a:cubicBezTo>
                  <a:cubicBezTo>
                    <a:pt x="54" y="3"/>
                    <a:pt x="51" y="0"/>
                    <a:pt x="47" y="0"/>
                  </a:cubicBezTo>
                  <a:cubicBezTo>
                    <a:pt x="47" y="0"/>
                    <a:pt x="47" y="0"/>
                    <a:pt x="47" y="0"/>
                  </a:cubicBezTo>
                  <a:cubicBezTo>
                    <a:pt x="43" y="0"/>
                    <a:pt x="40" y="3"/>
                    <a:pt x="40" y="7"/>
                  </a:cubicBezTo>
                  <a:cubicBezTo>
                    <a:pt x="40" y="7"/>
                    <a:pt x="40" y="7"/>
                    <a:pt x="40" y="7"/>
                  </a:cubicBezTo>
                  <a:cubicBezTo>
                    <a:pt x="40" y="9"/>
                    <a:pt x="38" y="11"/>
                    <a:pt x="37" y="11"/>
                  </a:cubicBezTo>
                  <a:cubicBezTo>
                    <a:pt x="33" y="11"/>
                    <a:pt x="33" y="11"/>
                    <a:pt x="33" y="11"/>
                  </a:cubicBezTo>
                  <a:cubicBezTo>
                    <a:pt x="30" y="11"/>
                    <a:pt x="27" y="13"/>
                    <a:pt x="27" y="17"/>
                  </a:cubicBezTo>
                  <a:cubicBezTo>
                    <a:pt x="27" y="17"/>
                    <a:pt x="27" y="17"/>
                    <a:pt x="27" y="17"/>
                  </a:cubicBezTo>
                  <a:cubicBezTo>
                    <a:pt x="27" y="20"/>
                    <a:pt x="30" y="23"/>
                    <a:pt x="33" y="23"/>
                  </a:cubicBezTo>
                  <a:cubicBezTo>
                    <a:pt x="60" y="23"/>
                    <a:pt x="60" y="23"/>
                    <a:pt x="60" y="23"/>
                  </a:cubicBezTo>
                  <a:cubicBezTo>
                    <a:pt x="64" y="23"/>
                    <a:pt x="67" y="20"/>
                    <a:pt x="67" y="17"/>
                  </a:cubicBezTo>
                  <a:cubicBezTo>
                    <a:pt x="67" y="17"/>
                    <a:pt x="67" y="17"/>
                    <a:pt x="67" y="17"/>
                  </a:cubicBezTo>
                  <a:cubicBezTo>
                    <a:pt x="67" y="13"/>
                    <a:pt x="64" y="11"/>
                    <a:pt x="60" y="11"/>
                  </a:cubicBezTo>
                </a:path>
              </a:pathLst>
            </a:custGeom>
            <a:solidFill>
              <a:schemeClr val="accent1">
                <a:lumMod val="50000"/>
              </a:schemeClr>
            </a:solidFill>
            <a:ln w="9525">
              <a:noFill/>
              <a:round/>
            </a:ln>
          </p:spPr>
          <p:txBody>
            <a:bodyPr anchor="ctr"/>
            <a:lstStyle/>
            <a:p>
              <a:pPr algn="ctr"/>
            </a:p>
          </p:txBody>
        </p:sp>
      </p:grpSp>
      <p:grpSp>
        <p:nvGrpSpPr>
          <p:cNvPr id="12" name="Group 48"/>
          <p:cNvGrpSpPr/>
          <p:nvPr/>
        </p:nvGrpSpPr>
        <p:grpSpPr>
          <a:xfrm>
            <a:off x="1373876" y="1685802"/>
            <a:ext cx="4185447" cy="4108467"/>
            <a:chOff x="3990983" y="1563392"/>
            <a:chExt cx="4185447" cy="4108467"/>
          </a:xfrm>
        </p:grpSpPr>
        <p:grpSp>
          <p:nvGrpSpPr>
            <p:cNvPr id="14" name="Group 50"/>
            <p:cNvGrpSpPr/>
            <p:nvPr/>
          </p:nvGrpSpPr>
          <p:grpSpPr>
            <a:xfrm>
              <a:off x="4101458" y="1653440"/>
              <a:ext cx="4002716" cy="3942145"/>
              <a:chOff x="8809631" y="1360739"/>
              <a:chExt cx="4002716" cy="3942145"/>
            </a:xfrm>
          </p:grpSpPr>
          <p:sp>
            <p:nvSpPr>
              <p:cNvPr id="96" name="Freeform: Shape 144"/>
              <p:cNvSpPr/>
              <p:nvPr/>
            </p:nvSpPr>
            <p:spPr bwMode="auto">
              <a:xfrm>
                <a:off x="11732169" y="2341648"/>
                <a:ext cx="482883" cy="1179447"/>
              </a:xfrm>
              <a:custGeom>
                <a:avLst/>
                <a:gdLst>
                  <a:gd name="T0" fmla="*/ 7 w 287"/>
                  <a:gd name="T1" fmla="*/ 417 h 701"/>
                  <a:gd name="T2" fmla="*/ 230 w 287"/>
                  <a:gd name="T3" fmla="*/ 701 h 701"/>
                  <a:gd name="T4" fmla="*/ 287 w 287"/>
                  <a:gd name="T5" fmla="*/ 310 h 701"/>
                  <a:gd name="T6" fmla="*/ 0 w 287"/>
                  <a:gd name="T7" fmla="*/ 0 h 701"/>
                </a:gdLst>
                <a:ahLst/>
                <a:cxnLst>
                  <a:cxn ang="0">
                    <a:pos x="T0" y="T1"/>
                  </a:cxn>
                  <a:cxn ang="0">
                    <a:pos x="T2" y="T3"/>
                  </a:cxn>
                  <a:cxn ang="0">
                    <a:pos x="T4" y="T5"/>
                  </a:cxn>
                  <a:cxn ang="0">
                    <a:pos x="T6" y="T7"/>
                  </a:cxn>
                </a:cxnLst>
                <a:rect l="0" t="0" r="r" b="b"/>
                <a:pathLst>
                  <a:path w="287" h="701">
                    <a:moveTo>
                      <a:pt x="7" y="417"/>
                    </a:moveTo>
                    <a:lnTo>
                      <a:pt x="230" y="701"/>
                    </a:lnTo>
                    <a:lnTo>
                      <a:pt x="287" y="310"/>
                    </a:lnTo>
                    <a:lnTo>
                      <a:pt x="0" y="0"/>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97" name="Freeform: Shape 145"/>
              <p:cNvSpPr/>
              <p:nvPr/>
            </p:nvSpPr>
            <p:spPr bwMode="auto">
              <a:xfrm>
                <a:off x="10424851" y="1360739"/>
                <a:ext cx="1467158" cy="3428976"/>
              </a:xfrm>
              <a:custGeom>
                <a:avLst/>
                <a:gdLst>
                  <a:gd name="T0" fmla="*/ 853 w 872"/>
                  <a:gd name="T1" fmla="*/ 2038 h 2038"/>
                  <a:gd name="T2" fmla="*/ 500 w 872"/>
                  <a:gd name="T3" fmla="*/ 1597 h 2038"/>
                  <a:gd name="T4" fmla="*/ 265 w 872"/>
                  <a:gd name="T5" fmla="*/ 1723 h 2038"/>
                  <a:gd name="T6" fmla="*/ 225 w 872"/>
                  <a:gd name="T7" fmla="*/ 1758 h 2038"/>
                  <a:gd name="T8" fmla="*/ 242 w 872"/>
                  <a:gd name="T9" fmla="*/ 2023 h 2038"/>
                  <a:gd name="T10" fmla="*/ 872 w 872"/>
                  <a:gd name="T11" fmla="*/ 2023 h 2038"/>
                  <a:gd name="T12" fmla="*/ 493 w 872"/>
                  <a:gd name="T13" fmla="*/ 1173 h 2038"/>
                  <a:gd name="T14" fmla="*/ 749 w 872"/>
                  <a:gd name="T15" fmla="*/ 533 h 2038"/>
                  <a:gd name="T16" fmla="*/ 772 w 872"/>
                  <a:gd name="T17" fmla="*/ 986 h 2038"/>
                  <a:gd name="T18" fmla="*/ 498 w 872"/>
                  <a:gd name="T19" fmla="*/ 1133 h 2038"/>
                  <a:gd name="T20" fmla="*/ 443 w 872"/>
                  <a:gd name="T21" fmla="*/ 796 h 2038"/>
                  <a:gd name="T22" fmla="*/ 725 w 872"/>
                  <a:gd name="T23" fmla="*/ 536 h 2038"/>
                  <a:gd name="T24" fmla="*/ 0 w 872"/>
                  <a:gd name="T25" fmla="*/ 0 h 20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72" h="2038">
                    <a:moveTo>
                      <a:pt x="853" y="2038"/>
                    </a:moveTo>
                    <a:lnTo>
                      <a:pt x="500" y="1597"/>
                    </a:lnTo>
                    <a:lnTo>
                      <a:pt x="265" y="1723"/>
                    </a:lnTo>
                    <a:lnTo>
                      <a:pt x="225" y="1758"/>
                    </a:lnTo>
                    <a:lnTo>
                      <a:pt x="242" y="2023"/>
                    </a:lnTo>
                    <a:lnTo>
                      <a:pt x="872" y="2023"/>
                    </a:lnTo>
                    <a:lnTo>
                      <a:pt x="493" y="1173"/>
                    </a:lnTo>
                    <a:lnTo>
                      <a:pt x="749" y="533"/>
                    </a:lnTo>
                    <a:lnTo>
                      <a:pt x="772" y="986"/>
                    </a:lnTo>
                    <a:lnTo>
                      <a:pt x="498" y="1133"/>
                    </a:lnTo>
                    <a:lnTo>
                      <a:pt x="443" y="796"/>
                    </a:lnTo>
                    <a:lnTo>
                      <a:pt x="725" y="536"/>
                    </a:lnTo>
                    <a:lnTo>
                      <a:pt x="0" y="0"/>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98" name="Straight Connector 146"/>
              <p:cNvSpPr/>
              <p:nvPr/>
            </p:nvSpPr>
            <p:spPr bwMode="auto">
              <a:xfrm flipH="1">
                <a:off x="9798953" y="2074128"/>
                <a:ext cx="1033068" cy="713389"/>
              </a:xfrm>
              <a:prstGeom prst="line">
                <a:avLst/>
              </a:pr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99" name="Freeform: Shape 147"/>
              <p:cNvSpPr/>
              <p:nvPr/>
            </p:nvSpPr>
            <p:spPr bwMode="auto">
              <a:xfrm>
                <a:off x="8809631" y="1392707"/>
                <a:ext cx="3923638" cy="3834464"/>
              </a:xfrm>
              <a:custGeom>
                <a:avLst/>
                <a:gdLst>
                  <a:gd name="T0" fmla="*/ 974 w 2332"/>
                  <a:gd name="T1" fmla="*/ 0 h 2279"/>
                  <a:gd name="T2" fmla="*/ 1581 w 2332"/>
                  <a:gd name="T3" fmla="*/ 81 h 2279"/>
                  <a:gd name="T4" fmla="*/ 2059 w 2332"/>
                  <a:gd name="T5" fmla="*/ 360 h 2279"/>
                  <a:gd name="T6" fmla="*/ 2332 w 2332"/>
                  <a:gd name="T7" fmla="*/ 820 h 2279"/>
                  <a:gd name="T8" fmla="*/ 2249 w 2332"/>
                  <a:gd name="T9" fmla="*/ 1718 h 2279"/>
                  <a:gd name="T10" fmla="*/ 1652 w 2332"/>
                  <a:gd name="T11" fmla="*/ 2279 h 2279"/>
                  <a:gd name="T12" fmla="*/ 714 w 2332"/>
                  <a:gd name="T13" fmla="*/ 2279 h 2279"/>
                  <a:gd name="T14" fmla="*/ 57 w 2332"/>
                  <a:gd name="T15" fmla="*/ 1649 h 2279"/>
                  <a:gd name="T16" fmla="*/ 0 w 2332"/>
                  <a:gd name="T17" fmla="*/ 967 h 2279"/>
                  <a:gd name="T18" fmla="*/ 221 w 2332"/>
                  <a:gd name="T19" fmla="*/ 448 h 2279"/>
                  <a:gd name="T20" fmla="*/ 974 w 2332"/>
                  <a:gd name="T21" fmla="*/ 0 h 22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32" h="2279">
                    <a:moveTo>
                      <a:pt x="974" y="0"/>
                    </a:moveTo>
                    <a:lnTo>
                      <a:pt x="1581" y="81"/>
                    </a:lnTo>
                    <a:lnTo>
                      <a:pt x="2059" y="360"/>
                    </a:lnTo>
                    <a:lnTo>
                      <a:pt x="2332" y="820"/>
                    </a:lnTo>
                    <a:lnTo>
                      <a:pt x="2249" y="1718"/>
                    </a:lnTo>
                    <a:lnTo>
                      <a:pt x="1652" y="2279"/>
                    </a:lnTo>
                    <a:lnTo>
                      <a:pt x="714" y="2279"/>
                    </a:lnTo>
                    <a:lnTo>
                      <a:pt x="57" y="1649"/>
                    </a:lnTo>
                    <a:lnTo>
                      <a:pt x="0" y="967"/>
                    </a:lnTo>
                    <a:lnTo>
                      <a:pt x="221" y="448"/>
                    </a:lnTo>
                    <a:lnTo>
                      <a:pt x="974" y="0"/>
                    </a:lnTo>
                    <a:close/>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0" name="Freeform: Shape 148"/>
              <p:cNvSpPr/>
              <p:nvPr/>
            </p:nvSpPr>
            <p:spPr bwMode="auto">
              <a:xfrm>
                <a:off x="9181468" y="1820067"/>
                <a:ext cx="3630879" cy="3407104"/>
              </a:xfrm>
              <a:custGeom>
                <a:avLst/>
                <a:gdLst>
                  <a:gd name="T0" fmla="*/ 0 w 2158"/>
                  <a:gd name="T1" fmla="*/ 194 h 2025"/>
                  <a:gd name="T2" fmla="*/ 651 w 2158"/>
                  <a:gd name="T3" fmla="*/ 0 h 2025"/>
                  <a:gd name="T4" fmla="*/ 981 w 2158"/>
                  <a:gd name="T5" fmla="*/ 151 h 2025"/>
                  <a:gd name="T6" fmla="*/ 1452 w 2158"/>
                  <a:gd name="T7" fmla="*/ 284 h 2025"/>
                  <a:gd name="T8" fmla="*/ 2158 w 2158"/>
                  <a:gd name="T9" fmla="*/ 578 h 2025"/>
                  <a:gd name="T10" fmla="*/ 1746 w 2158"/>
                  <a:gd name="T11" fmla="*/ 966 h 2025"/>
                  <a:gd name="T12" fmla="*/ 2059 w 2158"/>
                  <a:gd name="T13" fmla="*/ 1464 h 2025"/>
                  <a:gd name="T14" fmla="*/ 1618 w 2158"/>
                  <a:gd name="T15" fmla="*/ 1724 h 2025"/>
                  <a:gd name="T16" fmla="*/ 528 w 2158"/>
                  <a:gd name="T17" fmla="*/ 2025 h 20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58" h="2025">
                    <a:moveTo>
                      <a:pt x="0" y="194"/>
                    </a:moveTo>
                    <a:lnTo>
                      <a:pt x="651" y="0"/>
                    </a:lnTo>
                    <a:lnTo>
                      <a:pt x="981" y="151"/>
                    </a:lnTo>
                    <a:lnTo>
                      <a:pt x="1452" y="284"/>
                    </a:lnTo>
                    <a:lnTo>
                      <a:pt x="2158" y="578"/>
                    </a:lnTo>
                    <a:lnTo>
                      <a:pt x="1746" y="966"/>
                    </a:lnTo>
                    <a:lnTo>
                      <a:pt x="2059" y="1464"/>
                    </a:lnTo>
                    <a:lnTo>
                      <a:pt x="1618" y="1724"/>
                    </a:lnTo>
                    <a:lnTo>
                      <a:pt x="528" y="2025"/>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1" name="Freeform: Shape 149"/>
              <p:cNvSpPr/>
              <p:nvPr/>
            </p:nvSpPr>
            <p:spPr bwMode="auto">
              <a:xfrm>
                <a:off x="9181468" y="1397754"/>
                <a:ext cx="2937681" cy="3873162"/>
              </a:xfrm>
              <a:custGeom>
                <a:avLst/>
                <a:gdLst>
                  <a:gd name="T0" fmla="*/ 0 w 1746"/>
                  <a:gd name="T1" fmla="*/ 469 h 2302"/>
                  <a:gd name="T2" fmla="*/ 192 w 1746"/>
                  <a:gd name="T3" fmla="*/ 739 h 2302"/>
                  <a:gd name="T4" fmla="*/ 945 w 1746"/>
                  <a:gd name="T5" fmla="*/ 417 h 2302"/>
                  <a:gd name="T6" fmla="*/ 888 w 1746"/>
                  <a:gd name="T7" fmla="*/ 739 h 2302"/>
                  <a:gd name="T8" fmla="*/ 981 w 1746"/>
                  <a:gd name="T9" fmla="*/ 1729 h 2302"/>
                  <a:gd name="T10" fmla="*/ 1618 w 1746"/>
                  <a:gd name="T11" fmla="*/ 1975 h 2302"/>
                  <a:gd name="T12" fmla="*/ 1746 w 1746"/>
                  <a:gd name="T13" fmla="*/ 1236 h 2302"/>
                  <a:gd name="T14" fmla="*/ 1452 w 1746"/>
                  <a:gd name="T15" fmla="*/ 535 h 2302"/>
                  <a:gd name="T16" fmla="*/ 898 w 1746"/>
                  <a:gd name="T17" fmla="*/ 753 h 2302"/>
                  <a:gd name="T18" fmla="*/ 1220 w 1746"/>
                  <a:gd name="T19" fmla="*/ 1137 h 2302"/>
                  <a:gd name="T20" fmla="*/ 950 w 1746"/>
                  <a:gd name="T21" fmla="*/ 1717 h 2302"/>
                  <a:gd name="T22" fmla="*/ 945 w 1746"/>
                  <a:gd name="T23" fmla="*/ 1729 h 2302"/>
                  <a:gd name="T24" fmla="*/ 481 w 1746"/>
                  <a:gd name="T25" fmla="*/ 2302 h 2302"/>
                  <a:gd name="T26" fmla="*/ 239 w 1746"/>
                  <a:gd name="T27" fmla="*/ 1137 h 2302"/>
                  <a:gd name="T28" fmla="*/ 945 w 1746"/>
                  <a:gd name="T29" fmla="*/ 398 h 2302"/>
                  <a:gd name="T30" fmla="*/ 774 w 1746"/>
                  <a:gd name="T31" fmla="*/ 0 h 2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746" h="2302">
                    <a:moveTo>
                      <a:pt x="0" y="469"/>
                    </a:moveTo>
                    <a:lnTo>
                      <a:pt x="192" y="739"/>
                    </a:lnTo>
                    <a:lnTo>
                      <a:pt x="945" y="417"/>
                    </a:lnTo>
                    <a:lnTo>
                      <a:pt x="888" y="739"/>
                    </a:lnTo>
                    <a:lnTo>
                      <a:pt x="981" y="1729"/>
                    </a:lnTo>
                    <a:lnTo>
                      <a:pt x="1618" y="1975"/>
                    </a:lnTo>
                    <a:lnTo>
                      <a:pt x="1746" y="1236"/>
                    </a:lnTo>
                    <a:lnTo>
                      <a:pt x="1452" y="535"/>
                    </a:lnTo>
                    <a:lnTo>
                      <a:pt x="898" y="753"/>
                    </a:lnTo>
                    <a:lnTo>
                      <a:pt x="1220" y="1137"/>
                    </a:lnTo>
                    <a:lnTo>
                      <a:pt x="950" y="1717"/>
                    </a:lnTo>
                    <a:lnTo>
                      <a:pt x="945" y="1729"/>
                    </a:lnTo>
                    <a:lnTo>
                      <a:pt x="481" y="2302"/>
                    </a:lnTo>
                    <a:lnTo>
                      <a:pt x="239" y="1137"/>
                    </a:lnTo>
                    <a:lnTo>
                      <a:pt x="945" y="398"/>
                    </a:lnTo>
                    <a:lnTo>
                      <a:pt x="774" y="0"/>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2" name="Freeform: Shape 150"/>
              <p:cNvSpPr/>
              <p:nvPr/>
            </p:nvSpPr>
            <p:spPr bwMode="auto">
              <a:xfrm>
                <a:off x="8809631" y="2664692"/>
                <a:ext cx="1918073" cy="1845725"/>
              </a:xfrm>
              <a:custGeom>
                <a:avLst/>
                <a:gdLst>
                  <a:gd name="T0" fmla="*/ 469 w 1140"/>
                  <a:gd name="T1" fmla="*/ 327 h 1097"/>
                  <a:gd name="T2" fmla="*/ 588 w 1140"/>
                  <a:gd name="T3" fmla="*/ 52 h 1097"/>
                  <a:gd name="T4" fmla="*/ 389 w 1140"/>
                  <a:gd name="T5" fmla="*/ 0 h 1097"/>
                  <a:gd name="T6" fmla="*/ 0 w 1140"/>
                  <a:gd name="T7" fmla="*/ 211 h 1097"/>
                  <a:gd name="T8" fmla="*/ 263 w 1140"/>
                  <a:gd name="T9" fmla="*/ 453 h 1097"/>
                  <a:gd name="T10" fmla="*/ 71 w 1140"/>
                  <a:gd name="T11" fmla="*/ 905 h 1097"/>
                  <a:gd name="T12" fmla="*/ 541 w 1140"/>
                  <a:gd name="T13" fmla="*/ 948 h 1097"/>
                  <a:gd name="T14" fmla="*/ 770 w 1140"/>
                  <a:gd name="T15" fmla="*/ 1097 h 1097"/>
                  <a:gd name="T16" fmla="*/ 1140 w 1140"/>
                  <a:gd name="T17" fmla="*/ 983 h 1097"/>
                  <a:gd name="T18" fmla="*/ 541 w 1140"/>
                  <a:gd name="T19" fmla="*/ 917 h 10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140" h="1097">
                    <a:moveTo>
                      <a:pt x="469" y="327"/>
                    </a:moveTo>
                    <a:lnTo>
                      <a:pt x="588" y="52"/>
                    </a:lnTo>
                    <a:lnTo>
                      <a:pt x="389" y="0"/>
                    </a:lnTo>
                    <a:lnTo>
                      <a:pt x="0" y="211"/>
                    </a:lnTo>
                    <a:lnTo>
                      <a:pt x="263" y="453"/>
                    </a:lnTo>
                    <a:lnTo>
                      <a:pt x="71" y="905"/>
                    </a:lnTo>
                    <a:lnTo>
                      <a:pt x="541" y="948"/>
                    </a:lnTo>
                    <a:lnTo>
                      <a:pt x="770" y="1097"/>
                    </a:lnTo>
                    <a:lnTo>
                      <a:pt x="1140" y="983"/>
                    </a:lnTo>
                    <a:lnTo>
                      <a:pt x="541" y="917"/>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3" name="Freeform: Shape 151"/>
              <p:cNvSpPr/>
              <p:nvPr/>
            </p:nvSpPr>
            <p:spPr bwMode="auto">
              <a:xfrm>
                <a:off x="8841599" y="2592344"/>
                <a:ext cx="686468" cy="718436"/>
              </a:xfrm>
              <a:custGeom>
                <a:avLst/>
                <a:gdLst>
                  <a:gd name="T0" fmla="*/ 375 w 408"/>
                  <a:gd name="T1" fmla="*/ 0 h 427"/>
                  <a:gd name="T2" fmla="*/ 408 w 408"/>
                  <a:gd name="T3" fmla="*/ 427 h 427"/>
                  <a:gd name="T4" fmla="*/ 0 w 408"/>
                  <a:gd name="T5" fmla="*/ 275 h 427"/>
                </a:gdLst>
                <a:ahLst/>
                <a:cxnLst>
                  <a:cxn ang="0">
                    <a:pos x="T0" y="T1"/>
                  </a:cxn>
                  <a:cxn ang="0">
                    <a:pos x="T2" y="T3"/>
                  </a:cxn>
                  <a:cxn ang="0">
                    <a:pos x="T4" y="T5"/>
                  </a:cxn>
                </a:cxnLst>
                <a:rect l="0" t="0" r="r" b="b"/>
                <a:pathLst>
                  <a:path w="408" h="427">
                    <a:moveTo>
                      <a:pt x="375" y="0"/>
                    </a:moveTo>
                    <a:lnTo>
                      <a:pt x="408" y="427"/>
                    </a:lnTo>
                    <a:lnTo>
                      <a:pt x="0" y="275"/>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4" name="Freeform: Shape 152"/>
              <p:cNvSpPr/>
              <p:nvPr/>
            </p:nvSpPr>
            <p:spPr bwMode="auto">
              <a:xfrm>
                <a:off x="9528067" y="1392707"/>
                <a:ext cx="2686985" cy="1199637"/>
              </a:xfrm>
              <a:custGeom>
                <a:avLst/>
                <a:gdLst>
                  <a:gd name="T0" fmla="*/ 0 w 1597"/>
                  <a:gd name="T1" fmla="*/ 713 h 713"/>
                  <a:gd name="T2" fmla="*/ 424 w 1597"/>
                  <a:gd name="T3" fmla="*/ 261 h 713"/>
                  <a:gd name="T4" fmla="*/ 547 w 1597"/>
                  <a:gd name="T5" fmla="*/ 0 h 713"/>
                  <a:gd name="T6" fmla="*/ 566 w 1597"/>
                  <a:gd name="T7" fmla="*/ 10 h 713"/>
                  <a:gd name="T8" fmla="*/ 1057 w 1597"/>
                  <a:gd name="T9" fmla="*/ 254 h 713"/>
                  <a:gd name="T10" fmla="*/ 1154 w 1597"/>
                  <a:gd name="T11" fmla="*/ 81 h 713"/>
                  <a:gd name="T12" fmla="*/ 1265 w 1597"/>
                  <a:gd name="T13" fmla="*/ 500 h 713"/>
                  <a:gd name="T14" fmla="*/ 1597 w 1597"/>
                  <a:gd name="T15" fmla="*/ 358 h 71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597" h="713">
                    <a:moveTo>
                      <a:pt x="0" y="713"/>
                    </a:moveTo>
                    <a:lnTo>
                      <a:pt x="424" y="261"/>
                    </a:lnTo>
                    <a:lnTo>
                      <a:pt x="547" y="0"/>
                    </a:lnTo>
                    <a:lnTo>
                      <a:pt x="566" y="10"/>
                    </a:lnTo>
                    <a:lnTo>
                      <a:pt x="1057" y="254"/>
                    </a:lnTo>
                    <a:lnTo>
                      <a:pt x="1154" y="81"/>
                    </a:lnTo>
                    <a:lnTo>
                      <a:pt x="1265" y="500"/>
                    </a:lnTo>
                    <a:lnTo>
                      <a:pt x="1597" y="358"/>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5" name="Freeform: Shape 153"/>
              <p:cNvSpPr/>
              <p:nvPr/>
            </p:nvSpPr>
            <p:spPr bwMode="auto">
              <a:xfrm>
                <a:off x="9554988" y="2664692"/>
                <a:ext cx="1277033" cy="1653917"/>
              </a:xfrm>
              <a:custGeom>
                <a:avLst/>
                <a:gdLst>
                  <a:gd name="T0" fmla="*/ 0 w 759"/>
                  <a:gd name="T1" fmla="*/ 398 h 983"/>
                  <a:gd name="T2" fmla="*/ 759 w 759"/>
                  <a:gd name="T3" fmla="*/ 983 h 983"/>
                  <a:gd name="T4" fmla="*/ 552 w 759"/>
                  <a:gd name="T5" fmla="*/ 512 h 983"/>
                  <a:gd name="T6" fmla="*/ 759 w 759"/>
                  <a:gd name="T7" fmla="*/ 448 h 983"/>
                  <a:gd name="T8" fmla="*/ 652 w 759"/>
                  <a:gd name="T9" fmla="*/ 0 h 983"/>
                  <a:gd name="T10" fmla="*/ 34 w 759"/>
                  <a:gd name="T11" fmla="*/ 384 h 983"/>
                  <a:gd name="T12" fmla="*/ 541 w 759"/>
                  <a:gd name="T13" fmla="*/ 512 h 983"/>
                </a:gdLst>
                <a:ahLst/>
                <a:cxnLst>
                  <a:cxn ang="0">
                    <a:pos x="T0" y="T1"/>
                  </a:cxn>
                  <a:cxn ang="0">
                    <a:pos x="T2" y="T3"/>
                  </a:cxn>
                  <a:cxn ang="0">
                    <a:pos x="T4" y="T5"/>
                  </a:cxn>
                  <a:cxn ang="0">
                    <a:pos x="T6" y="T7"/>
                  </a:cxn>
                  <a:cxn ang="0">
                    <a:pos x="T8" y="T9"/>
                  </a:cxn>
                  <a:cxn ang="0">
                    <a:pos x="T10" y="T11"/>
                  </a:cxn>
                  <a:cxn ang="0">
                    <a:pos x="T12" y="T13"/>
                  </a:cxn>
                </a:cxnLst>
                <a:rect l="0" t="0" r="r" b="b"/>
                <a:pathLst>
                  <a:path w="759" h="983">
                    <a:moveTo>
                      <a:pt x="0" y="398"/>
                    </a:moveTo>
                    <a:lnTo>
                      <a:pt x="759" y="983"/>
                    </a:lnTo>
                    <a:lnTo>
                      <a:pt x="552" y="512"/>
                    </a:lnTo>
                    <a:lnTo>
                      <a:pt x="759" y="448"/>
                    </a:lnTo>
                    <a:lnTo>
                      <a:pt x="652" y="0"/>
                    </a:lnTo>
                    <a:lnTo>
                      <a:pt x="34" y="384"/>
                    </a:lnTo>
                    <a:lnTo>
                      <a:pt x="541" y="512"/>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6" name="Freeform: Shape 154"/>
              <p:cNvSpPr/>
              <p:nvPr/>
            </p:nvSpPr>
            <p:spPr bwMode="auto">
              <a:xfrm>
                <a:off x="11309856" y="3334335"/>
                <a:ext cx="780689" cy="489613"/>
              </a:xfrm>
              <a:custGeom>
                <a:avLst/>
                <a:gdLst>
                  <a:gd name="T0" fmla="*/ 0 w 464"/>
                  <a:gd name="T1" fmla="*/ 0 h 291"/>
                  <a:gd name="T2" fmla="*/ 296 w 464"/>
                  <a:gd name="T3" fmla="*/ 291 h 291"/>
                  <a:gd name="T4" fmla="*/ 464 w 464"/>
                  <a:gd name="T5" fmla="*/ 95 h 291"/>
                  <a:gd name="T6" fmla="*/ 0 w 464"/>
                  <a:gd name="T7" fmla="*/ 0 h 291"/>
                </a:gdLst>
                <a:ahLst/>
                <a:cxnLst>
                  <a:cxn ang="0">
                    <a:pos x="T0" y="T1"/>
                  </a:cxn>
                  <a:cxn ang="0">
                    <a:pos x="T2" y="T3"/>
                  </a:cxn>
                  <a:cxn ang="0">
                    <a:pos x="T4" y="T5"/>
                  </a:cxn>
                  <a:cxn ang="0">
                    <a:pos x="T6" y="T7"/>
                  </a:cxn>
                </a:cxnLst>
                <a:rect l="0" t="0" r="r" b="b"/>
                <a:pathLst>
                  <a:path w="464" h="291">
                    <a:moveTo>
                      <a:pt x="0" y="0"/>
                    </a:moveTo>
                    <a:lnTo>
                      <a:pt x="296" y="291"/>
                    </a:lnTo>
                    <a:lnTo>
                      <a:pt x="464" y="95"/>
                    </a:lnTo>
                    <a:lnTo>
                      <a:pt x="0" y="0"/>
                    </a:lnTo>
                    <a:close/>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7" name="Freeform: Shape 155"/>
              <p:cNvSpPr/>
              <p:nvPr/>
            </p:nvSpPr>
            <p:spPr bwMode="auto">
              <a:xfrm>
                <a:off x="8949280" y="3374716"/>
                <a:ext cx="1196272" cy="1928168"/>
              </a:xfrm>
              <a:custGeom>
                <a:avLst/>
                <a:gdLst>
                  <a:gd name="T0" fmla="*/ 711 w 711"/>
                  <a:gd name="T1" fmla="*/ 689 h 1146"/>
                  <a:gd name="T2" fmla="*/ 628 w 711"/>
                  <a:gd name="T3" fmla="*/ 1146 h 1146"/>
                  <a:gd name="T4" fmla="*/ 469 w 711"/>
                  <a:gd name="T5" fmla="*/ 533 h 1146"/>
                  <a:gd name="T6" fmla="*/ 280 w 711"/>
                  <a:gd name="T7" fmla="*/ 303 h 1146"/>
                  <a:gd name="T8" fmla="*/ 0 w 711"/>
                  <a:gd name="T9" fmla="*/ 452 h 1146"/>
                  <a:gd name="T10" fmla="*/ 344 w 711"/>
                  <a:gd name="T11" fmla="*/ 0 h 1146"/>
                  <a:gd name="T12" fmla="*/ 299 w 711"/>
                  <a:gd name="T13" fmla="*/ 291 h 1146"/>
                </a:gdLst>
                <a:ahLst/>
                <a:cxnLst>
                  <a:cxn ang="0">
                    <a:pos x="T0" y="T1"/>
                  </a:cxn>
                  <a:cxn ang="0">
                    <a:pos x="T2" y="T3"/>
                  </a:cxn>
                  <a:cxn ang="0">
                    <a:pos x="T4" y="T5"/>
                  </a:cxn>
                  <a:cxn ang="0">
                    <a:pos x="T6" y="T7"/>
                  </a:cxn>
                  <a:cxn ang="0">
                    <a:pos x="T8" y="T9"/>
                  </a:cxn>
                  <a:cxn ang="0">
                    <a:pos x="T10" y="T11"/>
                  </a:cxn>
                  <a:cxn ang="0">
                    <a:pos x="T12" y="T13"/>
                  </a:cxn>
                </a:cxnLst>
                <a:rect l="0" t="0" r="r" b="b"/>
                <a:pathLst>
                  <a:path w="711" h="1146">
                    <a:moveTo>
                      <a:pt x="711" y="689"/>
                    </a:moveTo>
                    <a:lnTo>
                      <a:pt x="628" y="1146"/>
                    </a:lnTo>
                    <a:lnTo>
                      <a:pt x="469" y="533"/>
                    </a:lnTo>
                    <a:lnTo>
                      <a:pt x="280" y="303"/>
                    </a:lnTo>
                    <a:lnTo>
                      <a:pt x="0" y="452"/>
                    </a:lnTo>
                    <a:lnTo>
                      <a:pt x="344" y="0"/>
                    </a:lnTo>
                    <a:lnTo>
                      <a:pt x="299" y="291"/>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8" name="Straight Connector 156"/>
              <p:cNvSpPr/>
              <p:nvPr/>
            </p:nvSpPr>
            <p:spPr bwMode="auto">
              <a:xfrm flipH="1" flipV="1">
                <a:off x="9607146" y="3374716"/>
                <a:ext cx="1224875" cy="75713"/>
              </a:xfrm>
              <a:prstGeom prst="line">
                <a:avLst/>
              </a:pr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09" name="Straight Connector 157"/>
              <p:cNvSpPr/>
              <p:nvPr/>
            </p:nvSpPr>
            <p:spPr bwMode="auto">
              <a:xfrm flipH="1">
                <a:off x="12171307" y="2787516"/>
                <a:ext cx="498026" cy="80761"/>
              </a:xfrm>
              <a:prstGeom prst="line">
                <a:avLst/>
              </a:pr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10" name="Freeform: Shape 158"/>
              <p:cNvSpPr/>
              <p:nvPr/>
            </p:nvSpPr>
            <p:spPr bwMode="auto">
              <a:xfrm>
                <a:off x="11923976" y="3521095"/>
                <a:ext cx="291076" cy="1268620"/>
              </a:xfrm>
              <a:custGeom>
                <a:avLst/>
                <a:gdLst>
                  <a:gd name="T0" fmla="*/ 0 w 173"/>
                  <a:gd name="T1" fmla="*/ 754 h 754"/>
                  <a:gd name="T2" fmla="*/ 173 w 173"/>
                  <a:gd name="T3" fmla="*/ 308 h 754"/>
                  <a:gd name="T4" fmla="*/ 116 w 173"/>
                  <a:gd name="T5" fmla="*/ 0 h 754"/>
                </a:gdLst>
                <a:ahLst/>
                <a:cxnLst>
                  <a:cxn ang="0">
                    <a:pos x="T0" y="T1"/>
                  </a:cxn>
                  <a:cxn ang="0">
                    <a:pos x="T2" y="T3"/>
                  </a:cxn>
                  <a:cxn ang="0">
                    <a:pos x="T4" y="T5"/>
                  </a:cxn>
                </a:cxnLst>
                <a:rect l="0" t="0" r="r" b="b"/>
                <a:pathLst>
                  <a:path w="173" h="754">
                    <a:moveTo>
                      <a:pt x="0" y="754"/>
                    </a:moveTo>
                    <a:lnTo>
                      <a:pt x="173" y="308"/>
                    </a:lnTo>
                    <a:lnTo>
                      <a:pt x="116" y="0"/>
                    </a:lnTo>
                  </a:path>
                </a:pathLst>
              </a:cu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11" name="Straight Connector 159"/>
              <p:cNvSpPr/>
              <p:nvPr/>
            </p:nvSpPr>
            <p:spPr bwMode="auto">
              <a:xfrm flipH="1" flipV="1">
                <a:off x="12215052" y="4039311"/>
                <a:ext cx="454281" cy="279298"/>
              </a:xfrm>
              <a:prstGeom prst="line">
                <a:avLst/>
              </a:pr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12" name="Straight Connector 160"/>
              <p:cNvSpPr/>
              <p:nvPr/>
            </p:nvSpPr>
            <p:spPr bwMode="auto">
              <a:xfrm>
                <a:off x="11819660" y="3852552"/>
                <a:ext cx="72348" cy="937164"/>
              </a:xfrm>
              <a:prstGeom prst="line">
                <a:avLst/>
              </a:pr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13" name="Straight Connector 161"/>
              <p:cNvSpPr/>
              <p:nvPr/>
            </p:nvSpPr>
            <p:spPr bwMode="auto">
              <a:xfrm flipH="1">
                <a:off x="9962157" y="4789715"/>
                <a:ext cx="844625" cy="513169"/>
              </a:xfrm>
              <a:prstGeom prst="line">
                <a:avLst/>
              </a:pr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14" name="Straight Connector 162"/>
              <p:cNvSpPr/>
              <p:nvPr/>
            </p:nvSpPr>
            <p:spPr bwMode="auto">
              <a:xfrm flipH="1">
                <a:off x="10727704" y="2684882"/>
                <a:ext cx="457646" cy="0"/>
              </a:xfrm>
              <a:prstGeom prst="line">
                <a:avLst/>
              </a:pr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sp>
            <p:nvSpPr>
              <p:cNvPr id="115" name="Straight Connector 163"/>
              <p:cNvSpPr/>
              <p:nvPr/>
            </p:nvSpPr>
            <p:spPr bwMode="auto">
              <a:xfrm flipH="1">
                <a:off x="10870718" y="3310780"/>
                <a:ext cx="314631" cy="99269"/>
              </a:xfrm>
              <a:prstGeom prst="line">
                <a:avLst/>
              </a:prstGeom>
              <a:noFill/>
              <a:ln w="12700" cap="flat" cmpd="sng" algn="ctr">
                <a:solidFill>
                  <a:schemeClr val="accent2">
                    <a:lumMod val="50000"/>
                  </a:schemeClr>
                </a:solidFill>
                <a:prstDash val="solid"/>
                <a:miter lim="800000"/>
                <a:headEnd type="none" w="med" len="med"/>
                <a:tailEnd type="none" w="med" len="med"/>
              </a:ln>
              <a:extLst>
                <a:ext uri="{909E8E84-426E-40DD-AFC4-6F175D3DCCD1}">
                  <a14:hiddenFill xmlns:a14="http://schemas.microsoft.com/office/drawing/2010/main">
                    <a:solidFill>
                      <a:schemeClr val="dk2">
                        <a:lumMod val="100000"/>
                      </a:schemeClr>
                    </a:solidFill>
                  </a14:hiddenFill>
                </a:ext>
              </a:extLst>
            </p:spPr>
            <p:txBody>
              <a:bodyPr anchor="ctr"/>
              <a:lstStyle/>
              <a:p>
                <a:pPr algn="ctr"/>
              </a:p>
            </p:txBody>
          </p:sp>
        </p:grpSp>
        <p:sp>
          <p:nvSpPr>
            <p:cNvPr id="15" name="Oval 51"/>
            <p:cNvSpPr/>
            <p:nvPr/>
          </p:nvSpPr>
          <p:spPr bwMode="auto">
            <a:xfrm>
              <a:off x="6533178" y="2091795"/>
              <a:ext cx="136284" cy="136284"/>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16" name="Oval 52"/>
            <p:cNvSpPr/>
            <p:nvPr/>
          </p:nvSpPr>
          <p:spPr bwMode="auto">
            <a:xfrm>
              <a:off x="7443421" y="3084482"/>
              <a:ext cx="134602" cy="136284"/>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17" name="Oval 65"/>
            <p:cNvSpPr/>
            <p:nvPr/>
          </p:nvSpPr>
          <p:spPr bwMode="auto">
            <a:xfrm>
              <a:off x="6960538" y="3264511"/>
              <a:ext cx="134602" cy="134602"/>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18" name="Oval 66"/>
            <p:cNvSpPr/>
            <p:nvPr/>
          </p:nvSpPr>
          <p:spPr bwMode="auto">
            <a:xfrm>
              <a:off x="6413719" y="2929690"/>
              <a:ext cx="136284" cy="134602"/>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19" name="Oval 67"/>
            <p:cNvSpPr/>
            <p:nvPr/>
          </p:nvSpPr>
          <p:spPr bwMode="auto">
            <a:xfrm>
              <a:off x="5696965" y="3765903"/>
              <a:ext cx="134602" cy="136284"/>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20" name="Oval 68"/>
            <p:cNvSpPr/>
            <p:nvPr/>
          </p:nvSpPr>
          <p:spPr bwMode="auto">
            <a:xfrm>
              <a:off x="5027322" y="3008768"/>
              <a:ext cx="134602" cy="136284"/>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21" name="Oval 69"/>
            <p:cNvSpPr/>
            <p:nvPr/>
          </p:nvSpPr>
          <p:spPr bwMode="auto">
            <a:xfrm>
              <a:off x="4440123" y="3669999"/>
              <a:ext cx="136284" cy="136284"/>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22" name="Oval 70"/>
            <p:cNvSpPr/>
            <p:nvPr/>
          </p:nvSpPr>
          <p:spPr bwMode="auto">
            <a:xfrm>
              <a:off x="4672310" y="4112502"/>
              <a:ext cx="134602" cy="136284"/>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23" name="Oval 71"/>
            <p:cNvSpPr/>
            <p:nvPr/>
          </p:nvSpPr>
          <p:spPr bwMode="auto">
            <a:xfrm>
              <a:off x="5357096" y="4731669"/>
              <a:ext cx="136284" cy="134602"/>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24" name="Oval 72"/>
            <p:cNvSpPr/>
            <p:nvPr/>
          </p:nvSpPr>
          <p:spPr bwMode="auto">
            <a:xfrm>
              <a:off x="6481020" y="4268976"/>
              <a:ext cx="136284" cy="134602"/>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25" name="Oval 73"/>
            <p:cNvSpPr/>
            <p:nvPr/>
          </p:nvSpPr>
          <p:spPr bwMode="auto">
            <a:xfrm>
              <a:off x="7027839" y="4073804"/>
              <a:ext cx="136284" cy="134602"/>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sp>
          <p:nvSpPr>
            <p:cNvPr id="26" name="Oval 74"/>
            <p:cNvSpPr/>
            <p:nvPr/>
          </p:nvSpPr>
          <p:spPr bwMode="auto">
            <a:xfrm>
              <a:off x="7443421" y="4268976"/>
              <a:ext cx="134602" cy="134602"/>
            </a:xfrm>
            <a:prstGeom prst="ellipse">
              <a:avLst/>
            </a:prstGeom>
            <a:solidFill>
              <a:schemeClr val="accent1">
                <a:lumMod val="100000"/>
              </a:schemeClr>
            </a:solidFill>
            <a:ln w="9525">
              <a:solidFill>
                <a:schemeClr val="accent2">
                  <a:lumMod val="50000"/>
                </a:schemeClr>
              </a:solidFill>
              <a:round/>
            </a:ln>
          </p:spPr>
          <p:txBody>
            <a:bodyPr anchor="ctr"/>
            <a:lstStyle/>
            <a:p>
              <a:pPr algn="ctr"/>
            </a:p>
          </p:txBody>
        </p:sp>
        <p:grpSp>
          <p:nvGrpSpPr>
            <p:cNvPr id="27" name="Group 75"/>
            <p:cNvGrpSpPr/>
            <p:nvPr/>
          </p:nvGrpSpPr>
          <p:grpSpPr>
            <a:xfrm>
              <a:off x="4707152" y="2248023"/>
              <a:ext cx="2414023" cy="2901694"/>
              <a:chOff x="4707152" y="2248023"/>
              <a:chExt cx="2414023" cy="2901694"/>
            </a:xfrm>
          </p:grpSpPr>
          <p:sp>
            <p:nvSpPr>
              <p:cNvPr id="79" name="Oval 127"/>
              <p:cNvSpPr/>
              <p:nvPr/>
            </p:nvSpPr>
            <p:spPr bwMode="auto">
              <a:xfrm>
                <a:off x="6054864" y="5013433"/>
                <a:ext cx="136284" cy="136284"/>
              </a:xfrm>
              <a:prstGeom prst="ellipse">
                <a:avLst/>
              </a:prstGeom>
              <a:solidFill>
                <a:schemeClr val="accent2">
                  <a:lumMod val="100000"/>
                </a:schemeClr>
              </a:solidFill>
              <a:ln w="12700" cap="flat" cmpd="sng" algn="ctr">
                <a:solidFill>
                  <a:schemeClr val="accent2">
                    <a:lumMod val="50000"/>
                  </a:schemeClr>
                </a:solidFill>
                <a:prstDash val="solid"/>
                <a:round/>
                <a:headEnd type="none" w="med" len="med"/>
                <a:tailEnd type="none" w="med" len="med"/>
              </a:ln>
            </p:spPr>
            <p:txBody>
              <a:bodyPr anchor="ctr"/>
              <a:lstStyle/>
              <a:p>
                <a:pPr algn="ctr"/>
              </a:p>
            </p:txBody>
          </p:sp>
          <p:grpSp>
            <p:nvGrpSpPr>
              <p:cNvPr id="80" name="Group 128"/>
              <p:cNvGrpSpPr/>
              <p:nvPr/>
            </p:nvGrpSpPr>
            <p:grpSpPr>
              <a:xfrm>
                <a:off x="4707152" y="2248023"/>
                <a:ext cx="2414023" cy="2522443"/>
                <a:chOff x="4707152" y="2248023"/>
                <a:chExt cx="2414023" cy="2522443"/>
              </a:xfrm>
            </p:grpSpPr>
            <p:grpSp>
              <p:nvGrpSpPr>
                <p:cNvPr id="81" name="Group 129"/>
                <p:cNvGrpSpPr/>
                <p:nvPr/>
              </p:nvGrpSpPr>
              <p:grpSpPr>
                <a:xfrm>
                  <a:off x="6792726" y="2408141"/>
                  <a:ext cx="328449" cy="330554"/>
                  <a:chOff x="4149281" y="1887719"/>
                  <a:chExt cx="224837" cy="226650"/>
                </a:xfrm>
              </p:grpSpPr>
              <p:sp>
                <p:nvSpPr>
                  <p:cNvPr id="94" name="Oval 142"/>
                  <p:cNvSpPr/>
                  <p:nvPr/>
                </p:nvSpPr>
                <p:spPr>
                  <a:xfrm>
                    <a:off x="4149281" y="1887719"/>
                    <a:ext cx="224837" cy="226650"/>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95" name="Oval 143"/>
                  <p:cNvSpPr/>
                  <p:nvPr/>
                </p:nvSpPr>
                <p:spPr>
                  <a:xfrm>
                    <a:off x="4209256" y="1948177"/>
                    <a:ext cx="104887" cy="105734"/>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82" name="Group 130"/>
                <p:cNvGrpSpPr/>
                <p:nvPr/>
              </p:nvGrpSpPr>
              <p:grpSpPr>
                <a:xfrm>
                  <a:off x="5832354" y="2796766"/>
                  <a:ext cx="328449" cy="330554"/>
                  <a:chOff x="4149281" y="1887719"/>
                  <a:chExt cx="224837" cy="226650"/>
                </a:xfrm>
              </p:grpSpPr>
              <p:sp>
                <p:nvSpPr>
                  <p:cNvPr id="92" name="Oval 140"/>
                  <p:cNvSpPr/>
                  <p:nvPr/>
                </p:nvSpPr>
                <p:spPr>
                  <a:xfrm>
                    <a:off x="4149281" y="1887719"/>
                    <a:ext cx="224837" cy="226650"/>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93" name="Oval 141"/>
                  <p:cNvSpPr/>
                  <p:nvPr/>
                </p:nvSpPr>
                <p:spPr>
                  <a:xfrm>
                    <a:off x="4209256" y="1948177"/>
                    <a:ext cx="104887" cy="105734"/>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83" name="Group 131"/>
                <p:cNvGrpSpPr/>
                <p:nvPr/>
              </p:nvGrpSpPr>
              <p:grpSpPr>
                <a:xfrm>
                  <a:off x="4707152" y="3462362"/>
                  <a:ext cx="328449" cy="330554"/>
                  <a:chOff x="4149281" y="1887719"/>
                  <a:chExt cx="224837" cy="226650"/>
                </a:xfrm>
              </p:grpSpPr>
              <p:sp>
                <p:nvSpPr>
                  <p:cNvPr id="90" name="Oval 138"/>
                  <p:cNvSpPr/>
                  <p:nvPr/>
                </p:nvSpPr>
                <p:spPr>
                  <a:xfrm>
                    <a:off x="4149281" y="1887719"/>
                    <a:ext cx="224837" cy="226650"/>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91" name="Oval 139"/>
                  <p:cNvSpPr/>
                  <p:nvPr/>
                </p:nvSpPr>
                <p:spPr>
                  <a:xfrm>
                    <a:off x="4209256" y="1948177"/>
                    <a:ext cx="104887" cy="105734"/>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84" name="Group 132"/>
                <p:cNvGrpSpPr/>
                <p:nvPr/>
              </p:nvGrpSpPr>
              <p:grpSpPr>
                <a:xfrm>
                  <a:off x="5940643" y="4439912"/>
                  <a:ext cx="328449" cy="330554"/>
                  <a:chOff x="4149281" y="1887719"/>
                  <a:chExt cx="224837" cy="226650"/>
                </a:xfrm>
              </p:grpSpPr>
              <p:sp>
                <p:nvSpPr>
                  <p:cNvPr id="88" name="Oval 136"/>
                  <p:cNvSpPr/>
                  <p:nvPr/>
                </p:nvSpPr>
                <p:spPr>
                  <a:xfrm>
                    <a:off x="4149281" y="1887719"/>
                    <a:ext cx="224837" cy="226650"/>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89" name="Oval 137"/>
                  <p:cNvSpPr/>
                  <p:nvPr/>
                </p:nvSpPr>
                <p:spPr>
                  <a:xfrm>
                    <a:off x="4209256" y="1948177"/>
                    <a:ext cx="104887" cy="105734"/>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85" name="Group 133"/>
                <p:cNvGrpSpPr/>
                <p:nvPr/>
              </p:nvGrpSpPr>
              <p:grpSpPr>
                <a:xfrm>
                  <a:off x="5995533" y="2248023"/>
                  <a:ext cx="206943" cy="208270"/>
                  <a:chOff x="4149281" y="1887719"/>
                  <a:chExt cx="224837" cy="226650"/>
                </a:xfrm>
              </p:grpSpPr>
              <p:sp>
                <p:nvSpPr>
                  <p:cNvPr id="86" name="Oval 134"/>
                  <p:cNvSpPr/>
                  <p:nvPr/>
                </p:nvSpPr>
                <p:spPr>
                  <a:xfrm>
                    <a:off x="4149281" y="1887719"/>
                    <a:ext cx="224837" cy="226650"/>
                  </a:xfrm>
                  <a:prstGeom prst="ellipse">
                    <a:avLst/>
                  </a:prstGeom>
                  <a:solidFill>
                    <a:schemeClr val="accent2">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87" name="Oval 135"/>
                  <p:cNvSpPr/>
                  <p:nvPr/>
                </p:nvSpPr>
                <p:spPr>
                  <a:xfrm>
                    <a:off x="4209256" y="1948177"/>
                    <a:ext cx="104887" cy="105734"/>
                  </a:xfrm>
                  <a:prstGeom prst="ellipse">
                    <a:avLst/>
                  </a:prstGeom>
                  <a:solidFill>
                    <a:schemeClr val="accent2">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grpSp>
        <p:grpSp>
          <p:nvGrpSpPr>
            <p:cNvPr id="28" name="Group 76"/>
            <p:cNvGrpSpPr/>
            <p:nvPr/>
          </p:nvGrpSpPr>
          <p:grpSpPr>
            <a:xfrm>
              <a:off x="5983836" y="3409773"/>
              <a:ext cx="1547693" cy="469425"/>
              <a:chOff x="5983836" y="3409773"/>
              <a:chExt cx="1547693" cy="469425"/>
            </a:xfrm>
          </p:grpSpPr>
          <p:grpSp>
            <p:nvGrpSpPr>
              <p:cNvPr id="70" name="Group 118"/>
              <p:cNvGrpSpPr/>
              <p:nvPr/>
            </p:nvGrpSpPr>
            <p:grpSpPr>
              <a:xfrm>
                <a:off x="6383629" y="3409773"/>
                <a:ext cx="328449" cy="330554"/>
                <a:chOff x="4149281" y="1887719"/>
                <a:chExt cx="224837" cy="226650"/>
              </a:xfrm>
            </p:grpSpPr>
            <p:sp>
              <p:nvSpPr>
                <p:cNvPr id="77" name="Oval 125"/>
                <p:cNvSpPr/>
                <p:nvPr/>
              </p:nvSpPr>
              <p:spPr>
                <a:xfrm>
                  <a:off x="4149281" y="1887719"/>
                  <a:ext cx="224837" cy="226650"/>
                </a:xfrm>
                <a:prstGeom prst="ellipse">
                  <a:avLst/>
                </a:prstGeom>
                <a:solidFill>
                  <a:schemeClr val="accent3">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78" name="Oval 126"/>
                <p:cNvSpPr/>
                <p:nvPr/>
              </p:nvSpPr>
              <p:spPr>
                <a:xfrm>
                  <a:off x="4209256" y="1948177"/>
                  <a:ext cx="104887" cy="105734"/>
                </a:xfrm>
                <a:prstGeom prst="ellipse">
                  <a:avLst/>
                </a:prstGeom>
                <a:solidFill>
                  <a:schemeClr val="accent3">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71" name="Group 119"/>
              <p:cNvGrpSpPr/>
              <p:nvPr/>
            </p:nvGrpSpPr>
            <p:grpSpPr>
              <a:xfrm>
                <a:off x="5983836" y="3624513"/>
                <a:ext cx="206943" cy="208270"/>
                <a:chOff x="4149281" y="1887719"/>
                <a:chExt cx="224837" cy="226650"/>
              </a:xfrm>
            </p:grpSpPr>
            <p:sp>
              <p:nvSpPr>
                <p:cNvPr id="75" name="Oval 123"/>
                <p:cNvSpPr/>
                <p:nvPr/>
              </p:nvSpPr>
              <p:spPr>
                <a:xfrm>
                  <a:off x="4149281" y="1887719"/>
                  <a:ext cx="224837" cy="226650"/>
                </a:xfrm>
                <a:prstGeom prst="ellipse">
                  <a:avLst/>
                </a:prstGeom>
                <a:solidFill>
                  <a:schemeClr val="accent3">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76" name="Oval 124"/>
                <p:cNvSpPr/>
                <p:nvPr/>
              </p:nvSpPr>
              <p:spPr>
                <a:xfrm>
                  <a:off x="4209256" y="1948177"/>
                  <a:ext cx="104887" cy="105734"/>
                </a:xfrm>
                <a:prstGeom prst="ellipse">
                  <a:avLst/>
                </a:prstGeom>
                <a:solidFill>
                  <a:schemeClr val="accent3">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72" name="Group 120"/>
              <p:cNvGrpSpPr/>
              <p:nvPr/>
            </p:nvGrpSpPr>
            <p:grpSpPr>
              <a:xfrm>
                <a:off x="7303891" y="3650101"/>
                <a:ext cx="227638" cy="229097"/>
                <a:chOff x="4149281" y="1887719"/>
                <a:chExt cx="224837" cy="226650"/>
              </a:xfrm>
            </p:grpSpPr>
            <p:sp>
              <p:nvSpPr>
                <p:cNvPr id="73" name="Oval 121"/>
                <p:cNvSpPr/>
                <p:nvPr/>
              </p:nvSpPr>
              <p:spPr>
                <a:xfrm>
                  <a:off x="4149281" y="1887719"/>
                  <a:ext cx="224837" cy="226650"/>
                </a:xfrm>
                <a:prstGeom prst="ellipse">
                  <a:avLst/>
                </a:prstGeom>
                <a:solidFill>
                  <a:schemeClr val="accent3">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74" name="Oval 122"/>
                <p:cNvSpPr/>
                <p:nvPr/>
              </p:nvSpPr>
              <p:spPr>
                <a:xfrm>
                  <a:off x="4209256" y="1948177"/>
                  <a:ext cx="104887" cy="105734"/>
                </a:xfrm>
                <a:prstGeom prst="ellipse">
                  <a:avLst/>
                </a:prstGeom>
                <a:solidFill>
                  <a:schemeClr val="accent3">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grpSp>
          <p:nvGrpSpPr>
            <p:cNvPr id="29" name="Group 77"/>
            <p:cNvGrpSpPr/>
            <p:nvPr/>
          </p:nvGrpSpPr>
          <p:grpSpPr>
            <a:xfrm>
              <a:off x="3990983" y="1563392"/>
              <a:ext cx="4185447" cy="4108467"/>
              <a:chOff x="3990983" y="1563392"/>
              <a:chExt cx="4185447" cy="4108467"/>
            </a:xfrm>
          </p:grpSpPr>
          <p:sp>
            <p:nvSpPr>
              <p:cNvPr id="34" name="Oval 82"/>
              <p:cNvSpPr/>
              <p:nvPr/>
            </p:nvSpPr>
            <p:spPr>
              <a:xfrm>
                <a:off x="7900989" y="2960836"/>
                <a:ext cx="275441" cy="277207"/>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nvGrpSpPr>
              <p:cNvPr id="30" name="Group 78"/>
              <p:cNvGrpSpPr/>
              <p:nvPr/>
            </p:nvGrpSpPr>
            <p:grpSpPr>
              <a:xfrm>
                <a:off x="4085983" y="4338917"/>
                <a:ext cx="250401" cy="252007"/>
                <a:chOff x="4149281" y="1887719"/>
                <a:chExt cx="224837" cy="226650"/>
              </a:xfrm>
            </p:grpSpPr>
            <p:sp>
              <p:nvSpPr>
                <p:cNvPr id="68" name="Oval 116"/>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69" name="Oval 117"/>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31" name="Group 79"/>
              <p:cNvGrpSpPr/>
              <p:nvPr/>
            </p:nvGrpSpPr>
            <p:grpSpPr>
              <a:xfrm>
                <a:off x="5165128" y="5419852"/>
                <a:ext cx="250401" cy="252007"/>
                <a:chOff x="4149281" y="1887719"/>
                <a:chExt cx="224837" cy="226650"/>
              </a:xfrm>
            </p:grpSpPr>
            <p:sp>
              <p:nvSpPr>
                <p:cNvPr id="66" name="Oval 114"/>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67" name="Oval 115"/>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32" name="Group 80"/>
              <p:cNvGrpSpPr/>
              <p:nvPr/>
            </p:nvGrpSpPr>
            <p:grpSpPr>
              <a:xfrm>
                <a:off x="6786047" y="5374409"/>
                <a:ext cx="250401" cy="252007"/>
                <a:chOff x="4149281" y="1887719"/>
                <a:chExt cx="224837" cy="226650"/>
              </a:xfrm>
            </p:grpSpPr>
            <p:sp>
              <p:nvSpPr>
                <p:cNvPr id="64" name="Oval 112"/>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65" name="Oval 113"/>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33" name="Group 81"/>
              <p:cNvGrpSpPr/>
              <p:nvPr/>
            </p:nvGrpSpPr>
            <p:grpSpPr>
              <a:xfrm>
                <a:off x="7853773" y="4463088"/>
                <a:ext cx="250401" cy="252007"/>
                <a:chOff x="4149281" y="1887719"/>
                <a:chExt cx="224837" cy="226650"/>
              </a:xfrm>
            </p:grpSpPr>
            <p:sp>
              <p:nvSpPr>
                <p:cNvPr id="62" name="Oval 110"/>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63" name="Oval 111"/>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35" name="Group 83"/>
              <p:cNvGrpSpPr/>
              <p:nvPr/>
            </p:nvGrpSpPr>
            <p:grpSpPr>
              <a:xfrm>
                <a:off x="7460264" y="2178046"/>
                <a:ext cx="206943" cy="208270"/>
                <a:chOff x="4149281" y="1887719"/>
                <a:chExt cx="224837" cy="226650"/>
              </a:xfrm>
            </p:grpSpPr>
            <p:sp>
              <p:nvSpPr>
                <p:cNvPr id="60" name="Oval 108"/>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61" name="Oval 109"/>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36" name="Group 84"/>
              <p:cNvGrpSpPr/>
              <p:nvPr/>
            </p:nvGrpSpPr>
            <p:grpSpPr>
              <a:xfrm>
                <a:off x="6673055" y="1696133"/>
                <a:ext cx="206943" cy="208270"/>
                <a:chOff x="4149281" y="1887719"/>
                <a:chExt cx="224837" cy="226650"/>
              </a:xfrm>
            </p:grpSpPr>
            <p:sp>
              <p:nvSpPr>
                <p:cNvPr id="58" name="Oval 106"/>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59" name="Oval 107"/>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37" name="Group 85"/>
              <p:cNvGrpSpPr/>
              <p:nvPr/>
            </p:nvGrpSpPr>
            <p:grpSpPr>
              <a:xfrm>
                <a:off x="5636903" y="1563392"/>
                <a:ext cx="206943" cy="208270"/>
                <a:chOff x="4149281" y="1887719"/>
                <a:chExt cx="224837" cy="226650"/>
              </a:xfrm>
            </p:grpSpPr>
            <p:sp>
              <p:nvSpPr>
                <p:cNvPr id="56" name="Oval 104"/>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57" name="Oval 105"/>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38" name="Group 86"/>
              <p:cNvGrpSpPr/>
              <p:nvPr/>
            </p:nvGrpSpPr>
            <p:grpSpPr>
              <a:xfrm>
                <a:off x="4353051" y="2331478"/>
                <a:ext cx="219675" cy="221084"/>
                <a:chOff x="4149281" y="1887719"/>
                <a:chExt cx="224837" cy="226650"/>
              </a:xfrm>
            </p:grpSpPr>
            <p:sp>
              <p:nvSpPr>
                <p:cNvPr id="54" name="Oval 102"/>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55" name="Oval 103"/>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39" name="Group 87"/>
              <p:cNvGrpSpPr/>
              <p:nvPr/>
            </p:nvGrpSpPr>
            <p:grpSpPr>
              <a:xfrm>
                <a:off x="3990983" y="3187984"/>
                <a:ext cx="219675" cy="221084"/>
                <a:chOff x="4149281" y="1887719"/>
                <a:chExt cx="224837" cy="226650"/>
              </a:xfrm>
            </p:grpSpPr>
            <p:sp>
              <p:nvSpPr>
                <p:cNvPr id="52" name="Oval 100"/>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53" name="Oval 101"/>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40" name="Group 88"/>
              <p:cNvGrpSpPr/>
              <p:nvPr/>
            </p:nvGrpSpPr>
            <p:grpSpPr>
              <a:xfrm>
                <a:off x="4705258" y="2828806"/>
                <a:ext cx="199705" cy="200984"/>
                <a:chOff x="4149281" y="1887719"/>
                <a:chExt cx="224837" cy="226650"/>
              </a:xfrm>
            </p:grpSpPr>
            <p:sp>
              <p:nvSpPr>
                <p:cNvPr id="50" name="Oval 98"/>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51" name="Oval 99"/>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41" name="Group 89"/>
              <p:cNvGrpSpPr/>
              <p:nvPr/>
            </p:nvGrpSpPr>
            <p:grpSpPr>
              <a:xfrm>
                <a:off x="4867553" y="4396697"/>
                <a:ext cx="328449" cy="330554"/>
                <a:chOff x="4149281" y="1887719"/>
                <a:chExt cx="224837" cy="226650"/>
              </a:xfrm>
            </p:grpSpPr>
            <p:sp>
              <p:nvSpPr>
                <p:cNvPr id="48" name="Oval 96"/>
                <p:cNvSpPr/>
                <p:nvPr/>
              </p:nvSpPr>
              <p:spPr>
                <a:xfrm>
                  <a:off x="4149281" y="1887719"/>
                  <a:ext cx="224837" cy="226650"/>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49" name="Oval 97"/>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42" name="Group 90"/>
              <p:cNvGrpSpPr/>
              <p:nvPr/>
            </p:nvGrpSpPr>
            <p:grpSpPr>
              <a:xfrm>
                <a:off x="5480832" y="1998704"/>
                <a:ext cx="206943" cy="208270"/>
                <a:chOff x="4149281" y="1887719"/>
                <a:chExt cx="224837" cy="226650"/>
              </a:xfrm>
            </p:grpSpPr>
            <p:sp>
              <p:nvSpPr>
                <p:cNvPr id="46" name="Oval 94"/>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47" name="Oval 95"/>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nvGrpSpPr>
              <p:cNvPr id="43" name="Group 91"/>
              <p:cNvGrpSpPr/>
              <p:nvPr/>
            </p:nvGrpSpPr>
            <p:grpSpPr>
              <a:xfrm>
                <a:off x="7068613" y="4908628"/>
                <a:ext cx="250402" cy="252007"/>
                <a:chOff x="4149281" y="1887719"/>
                <a:chExt cx="224837" cy="226650"/>
              </a:xfrm>
            </p:grpSpPr>
            <p:sp>
              <p:nvSpPr>
                <p:cNvPr id="44" name="Oval 92"/>
                <p:cNvSpPr/>
                <p:nvPr/>
              </p:nvSpPr>
              <p:spPr>
                <a:xfrm>
                  <a:off x="4149281" y="1887719"/>
                  <a:ext cx="224837" cy="226650"/>
                </a:xfrm>
                <a:prstGeom prst="ellipse">
                  <a:avLst/>
                </a:prstGeom>
                <a:solidFill>
                  <a:schemeClr val="accent4">
                    <a:lumMod val="100000"/>
                  </a:schemeClr>
                </a:solidFill>
                <a:ln w="19050">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45" name="Oval 93"/>
                <p:cNvSpPr/>
                <p:nvPr/>
              </p:nvSpPr>
              <p:spPr>
                <a:xfrm>
                  <a:off x="4209256" y="1948177"/>
                  <a:ext cx="104887" cy="105734"/>
                </a:xfrm>
                <a:prstGeom prst="ellipse">
                  <a:avLst/>
                </a:prstGeom>
                <a:solidFill>
                  <a:schemeClr val="accent4">
                    <a:lumMod val="100000"/>
                  </a:schemeClr>
                </a:solidFill>
                <a:ln>
                  <a:solidFill>
                    <a:schemeClr val="accent2">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grpSp>
      </p:grpSp>
      <p:grpSp>
        <p:nvGrpSpPr>
          <p:cNvPr id="138" name="组合 137"/>
          <p:cNvGrpSpPr/>
          <p:nvPr/>
        </p:nvGrpSpPr>
        <p:grpSpPr>
          <a:xfrm>
            <a:off x="1" y="0"/>
            <a:ext cx="2095501" cy="1504951"/>
            <a:chOff x="1" y="0"/>
            <a:chExt cx="2095501" cy="1504951"/>
          </a:xfrm>
        </p:grpSpPr>
        <p:pic>
          <p:nvPicPr>
            <p:cNvPr id="139" name="图片 138"/>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140" name="图片 139"/>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141" name="组合 140"/>
          <p:cNvGrpSpPr/>
          <p:nvPr/>
        </p:nvGrpSpPr>
        <p:grpSpPr>
          <a:xfrm>
            <a:off x="1934256" y="527597"/>
            <a:ext cx="6057900" cy="666561"/>
            <a:chOff x="1524000" y="464431"/>
            <a:chExt cx="6057900" cy="666561"/>
          </a:xfrm>
        </p:grpSpPr>
        <p:sp>
          <p:nvSpPr>
            <p:cNvPr id="142" name="文本框 141"/>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43" name="文本框 142"/>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148" name="组合 147"/>
          <p:cNvGrpSpPr/>
          <p:nvPr/>
        </p:nvGrpSpPr>
        <p:grpSpPr>
          <a:xfrm>
            <a:off x="6901501" y="2014653"/>
            <a:ext cx="4725987" cy="681175"/>
            <a:chOff x="874712" y="3325188"/>
            <a:chExt cx="4725987" cy="681175"/>
          </a:xfrm>
        </p:grpSpPr>
        <p:sp>
          <p:nvSpPr>
            <p:cNvPr id="149" name="矩形 148"/>
            <p:cNvSpPr/>
            <p:nvPr/>
          </p:nvSpPr>
          <p:spPr>
            <a:xfrm>
              <a:off x="874712" y="3677812"/>
              <a:ext cx="4725987" cy="328551"/>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可以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150" name="矩形 149"/>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151" name="组合 150"/>
          <p:cNvGrpSpPr/>
          <p:nvPr/>
        </p:nvGrpSpPr>
        <p:grpSpPr>
          <a:xfrm>
            <a:off x="6901501" y="2951216"/>
            <a:ext cx="4725987" cy="681175"/>
            <a:chOff x="874712" y="3325188"/>
            <a:chExt cx="4725987" cy="681175"/>
          </a:xfrm>
        </p:grpSpPr>
        <p:sp>
          <p:nvSpPr>
            <p:cNvPr id="152" name="矩形 151"/>
            <p:cNvSpPr/>
            <p:nvPr/>
          </p:nvSpPr>
          <p:spPr>
            <a:xfrm>
              <a:off x="874712" y="3677812"/>
              <a:ext cx="4725987" cy="328551"/>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可以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153" name="矩形 152"/>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154" name="组合 153"/>
          <p:cNvGrpSpPr/>
          <p:nvPr/>
        </p:nvGrpSpPr>
        <p:grpSpPr>
          <a:xfrm>
            <a:off x="6901501" y="3931092"/>
            <a:ext cx="4725987" cy="681175"/>
            <a:chOff x="874712" y="3325188"/>
            <a:chExt cx="4725987" cy="681175"/>
          </a:xfrm>
        </p:grpSpPr>
        <p:sp>
          <p:nvSpPr>
            <p:cNvPr id="155" name="矩形 154"/>
            <p:cNvSpPr/>
            <p:nvPr/>
          </p:nvSpPr>
          <p:spPr>
            <a:xfrm>
              <a:off x="874712" y="3677812"/>
              <a:ext cx="4725987" cy="328551"/>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可以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156" name="矩形 155"/>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157" name="组合 156"/>
          <p:cNvGrpSpPr/>
          <p:nvPr/>
        </p:nvGrpSpPr>
        <p:grpSpPr>
          <a:xfrm>
            <a:off x="6901501" y="4882866"/>
            <a:ext cx="4725987" cy="681175"/>
            <a:chOff x="874712" y="3325188"/>
            <a:chExt cx="4725987" cy="681175"/>
          </a:xfrm>
        </p:grpSpPr>
        <p:sp>
          <p:nvSpPr>
            <p:cNvPr id="158" name="矩形 157"/>
            <p:cNvSpPr/>
            <p:nvPr/>
          </p:nvSpPr>
          <p:spPr>
            <a:xfrm>
              <a:off x="874712" y="3677812"/>
              <a:ext cx="4725987" cy="328551"/>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可以</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159" name="矩形 158"/>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138"/>
                                        </p:tgtEl>
                                        <p:attrNameLst>
                                          <p:attrName>style.visibility</p:attrName>
                                        </p:attrNameLst>
                                      </p:cBhvr>
                                      <p:to>
                                        <p:strVal val="visible"/>
                                      </p:to>
                                    </p:set>
                                    <p:anim calcmode="lin" valueType="num">
                                      <p:cBhvr additive="base">
                                        <p:cTn id="7" dur="500" fill="hold"/>
                                        <p:tgtEl>
                                          <p:spTgt spid="138"/>
                                        </p:tgtEl>
                                        <p:attrNameLst>
                                          <p:attrName>ppt_x</p:attrName>
                                        </p:attrNameLst>
                                      </p:cBhvr>
                                      <p:tavLst>
                                        <p:tav tm="0">
                                          <p:val>
                                            <p:strVal val="0-#ppt_w/2"/>
                                          </p:val>
                                        </p:tav>
                                        <p:tav tm="100000">
                                          <p:val>
                                            <p:strVal val="#ppt_x"/>
                                          </p:val>
                                        </p:tav>
                                      </p:tavLst>
                                    </p:anim>
                                    <p:anim calcmode="lin" valueType="num">
                                      <p:cBhvr additive="base">
                                        <p:cTn id="8" dur="500" fill="hold"/>
                                        <p:tgtEl>
                                          <p:spTgt spid="138"/>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141"/>
                                        </p:tgtEl>
                                        <p:attrNameLst>
                                          <p:attrName>style.visibility</p:attrName>
                                        </p:attrNameLst>
                                      </p:cBhvr>
                                      <p:to>
                                        <p:strVal val="visible"/>
                                      </p:to>
                                    </p:set>
                                    <p:anim calcmode="lin" valueType="num">
                                      <p:cBhvr additive="base">
                                        <p:cTn id="12" dur="500"/>
                                        <p:tgtEl>
                                          <p:spTgt spid="141"/>
                                        </p:tgtEl>
                                        <p:attrNameLst>
                                          <p:attrName>ppt_x</p:attrName>
                                        </p:attrNameLst>
                                      </p:cBhvr>
                                      <p:tavLst>
                                        <p:tav tm="0">
                                          <p:val>
                                            <p:strVal val="#ppt_x-#ppt_w*1.125000"/>
                                          </p:val>
                                        </p:tav>
                                        <p:tav tm="100000">
                                          <p:val>
                                            <p:strVal val="#ppt_x"/>
                                          </p:val>
                                        </p:tav>
                                      </p:tavLst>
                                    </p:anim>
                                    <p:animEffect transition="in" filter="wipe(right)">
                                      <p:cBhvr>
                                        <p:cTn id="13" dur="500"/>
                                        <p:tgtEl>
                                          <p:spTgt spid="141"/>
                                        </p:tgtEl>
                                      </p:cBhvr>
                                    </p:animEffect>
                                  </p:childTnLst>
                                </p:cTn>
                              </p:par>
                            </p:childTnLst>
                          </p:cTn>
                        </p:par>
                        <p:par>
                          <p:cTn id="14" fill="hold">
                            <p:stCondLst>
                              <p:cond delay="1000"/>
                            </p:stCondLst>
                            <p:childTnLst>
                              <p:par>
                                <p:cTn id="15" presetID="53" presetClass="entr" presetSubtype="16" fill="hold" nodeType="afterEffect">
                                  <p:stCondLst>
                                    <p:cond delay="0"/>
                                  </p:stCondLst>
                                  <p:childTnLst>
                                    <p:set>
                                      <p:cBhvr>
                                        <p:cTn id="16" dur="1" fill="hold">
                                          <p:stCondLst>
                                            <p:cond delay="0"/>
                                          </p:stCondLst>
                                        </p:cTn>
                                        <p:tgtEl>
                                          <p:spTgt spid="12"/>
                                        </p:tgtEl>
                                        <p:attrNameLst>
                                          <p:attrName>style.visibility</p:attrName>
                                        </p:attrNameLst>
                                      </p:cBhvr>
                                      <p:to>
                                        <p:strVal val="visible"/>
                                      </p:to>
                                    </p:set>
                                    <p:anim calcmode="lin" valueType="num">
                                      <p:cBhvr>
                                        <p:cTn id="17" dur="500" fill="hold"/>
                                        <p:tgtEl>
                                          <p:spTgt spid="12"/>
                                        </p:tgtEl>
                                        <p:attrNameLst>
                                          <p:attrName>ppt_w</p:attrName>
                                        </p:attrNameLst>
                                      </p:cBhvr>
                                      <p:tavLst>
                                        <p:tav tm="0">
                                          <p:val>
                                            <p:fltVal val="0"/>
                                          </p:val>
                                        </p:tav>
                                        <p:tav tm="100000">
                                          <p:val>
                                            <p:strVal val="#ppt_w"/>
                                          </p:val>
                                        </p:tav>
                                      </p:tavLst>
                                    </p:anim>
                                    <p:anim calcmode="lin" valueType="num">
                                      <p:cBhvr>
                                        <p:cTn id="18" dur="500" fill="hold"/>
                                        <p:tgtEl>
                                          <p:spTgt spid="12"/>
                                        </p:tgtEl>
                                        <p:attrNameLst>
                                          <p:attrName>ppt_h</p:attrName>
                                        </p:attrNameLst>
                                      </p:cBhvr>
                                      <p:tavLst>
                                        <p:tav tm="0">
                                          <p:val>
                                            <p:fltVal val="0"/>
                                          </p:val>
                                        </p:tav>
                                        <p:tav tm="100000">
                                          <p:val>
                                            <p:strVal val="#ppt_h"/>
                                          </p:val>
                                        </p:tav>
                                      </p:tavLst>
                                    </p:anim>
                                    <p:animEffect transition="in" filter="fade">
                                      <p:cBhvr>
                                        <p:cTn id="19" dur="500"/>
                                        <p:tgtEl>
                                          <p:spTgt spid="12"/>
                                        </p:tgtEl>
                                      </p:cBhvr>
                                    </p:animEffect>
                                  </p:childTnLst>
                                </p:cTn>
                              </p:par>
                            </p:childTnLst>
                          </p:cTn>
                        </p:par>
                        <p:par>
                          <p:cTn id="20" fill="hold">
                            <p:stCondLst>
                              <p:cond delay="1500"/>
                            </p:stCondLst>
                            <p:childTnLst>
                              <p:par>
                                <p:cTn id="21" presetID="53" presetClass="entr" presetSubtype="16" fill="hold" nodeType="afterEffect">
                                  <p:stCondLst>
                                    <p:cond delay="0"/>
                                  </p:stCondLst>
                                  <p:childTnLst>
                                    <p:set>
                                      <p:cBhvr>
                                        <p:cTn id="22" dur="1" fill="hold">
                                          <p:stCondLst>
                                            <p:cond delay="0"/>
                                          </p:stCondLst>
                                        </p:cTn>
                                        <p:tgtEl>
                                          <p:spTgt spid="144"/>
                                        </p:tgtEl>
                                        <p:attrNameLst>
                                          <p:attrName>style.visibility</p:attrName>
                                        </p:attrNameLst>
                                      </p:cBhvr>
                                      <p:to>
                                        <p:strVal val="visible"/>
                                      </p:to>
                                    </p:set>
                                    <p:anim calcmode="lin" valueType="num">
                                      <p:cBhvr>
                                        <p:cTn id="23" dur="500" fill="hold"/>
                                        <p:tgtEl>
                                          <p:spTgt spid="144"/>
                                        </p:tgtEl>
                                        <p:attrNameLst>
                                          <p:attrName>ppt_w</p:attrName>
                                        </p:attrNameLst>
                                      </p:cBhvr>
                                      <p:tavLst>
                                        <p:tav tm="0">
                                          <p:val>
                                            <p:fltVal val="0"/>
                                          </p:val>
                                        </p:tav>
                                        <p:tav tm="100000">
                                          <p:val>
                                            <p:strVal val="#ppt_w"/>
                                          </p:val>
                                        </p:tav>
                                      </p:tavLst>
                                    </p:anim>
                                    <p:anim calcmode="lin" valueType="num">
                                      <p:cBhvr>
                                        <p:cTn id="24" dur="500" fill="hold"/>
                                        <p:tgtEl>
                                          <p:spTgt spid="144"/>
                                        </p:tgtEl>
                                        <p:attrNameLst>
                                          <p:attrName>ppt_h</p:attrName>
                                        </p:attrNameLst>
                                      </p:cBhvr>
                                      <p:tavLst>
                                        <p:tav tm="0">
                                          <p:val>
                                            <p:fltVal val="0"/>
                                          </p:val>
                                        </p:tav>
                                        <p:tav tm="100000">
                                          <p:val>
                                            <p:strVal val="#ppt_h"/>
                                          </p:val>
                                        </p:tav>
                                      </p:tavLst>
                                    </p:anim>
                                    <p:animEffect transition="in" filter="fade">
                                      <p:cBhvr>
                                        <p:cTn id="25" dur="500"/>
                                        <p:tgtEl>
                                          <p:spTgt spid="144"/>
                                        </p:tgtEl>
                                      </p:cBhvr>
                                    </p:animEffect>
                                  </p:childTnLst>
                                </p:cTn>
                              </p:par>
                            </p:childTnLst>
                          </p:cTn>
                        </p:par>
                        <p:par>
                          <p:cTn id="26" fill="hold">
                            <p:stCondLst>
                              <p:cond delay="2000"/>
                            </p:stCondLst>
                            <p:childTnLst>
                              <p:par>
                                <p:cTn id="27" presetID="2" presetClass="entr" presetSubtype="2" fill="hold" nodeType="afterEffect">
                                  <p:stCondLst>
                                    <p:cond delay="0"/>
                                  </p:stCondLst>
                                  <p:childTnLst>
                                    <p:set>
                                      <p:cBhvr>
                                        <p:cTn id="28" dur="1" fill="hold">
                                          <p:stCondLst>
                                            <p:cond delay="0"/>
                                          </p:stCondLst>
                                        </p:cTn>
                                        <p:tgtEl>
                                          <p:spTgt spid="148"/>
                                        </p:tgtEl>
                                        <p:attrNameLst>
                                          <p:attrName>style.visibility</p:attrName>
                                        </p:attrNameLst>
                                      </p:cBhvr>
                                      <p:to>
                                        <p:strVal val="visible"/>
                                      </p:to>
                                    </p:set>
                                    <p:anim calcmode="lin" valueType="num">
                                      <p:cBhvr additive="base">
                                        <p:cTn id="29" dur="500" fill="hold"/>
                                        <p:tgtEl>
                                          <p:spTgt spid="148"/>
                                        </p:tgtEl>
                                        <p:attrNameLst>
                                          <p:attrName>ppt_x</p:attrName>
                                        </p:attrNameLst>
                                      </p:cBhvr>
                                      <p:tavLst>
                                        <p:tav tm="0">
                                          <p:val>
                                            <p:strVal val="1+#ppt_w/2"/>
                                          </p:val>
                                        </p:tav>
                                        <p:tav tm="100000">
                                          <p:val>
                                            <p:strVal val="#ppt_x"/>
                                          </p:val>
                                        </p:tav>
                                      </p:tavLst>
                                    </p:anim>
                                    <p:anim calcmode="lin" valueType="num">
                                      <p:cBhvr additive="base">
                                        <p:cTn id="30" dur="500" fill="hold"/>
                                        <p:tgtEl>
                                          <p:spTgt spid="148"/>
                                        </p:tgtEl>
                                        <p:attrNameLst>
                                          <p:attrName>ppt_y</p:attrName>
                                        </p:attrNameLst>
                                      </p:cBhvr>
                                      <p:tavLst>
                                        <p:tav tm="0">
                                          <p:val>
                                            <p:strVal val="#ppt_y"/>
                                          </p:val>
                                        </p:tav>
                                        <p:tav tm="100000">
                                          <p:val>
                                            <p:strVal val="#ppt_y"/>
                                          </p:val>
                                        </p:tav>
                                      </p:tavLst>
                                    </p:anim>
                                  </p:childTnLst>
                                </p:cTn>
                              </p:par>
                            </p:childTnLst>
                          </p:cTn>
                        </p:par>
                        <p:par>
                          <p:cTn id="31" fill="hold">
                            <p:stCondLst>
                              <p:cond delay="2500"/>
                            </p:stCondLst>
                            <p:childTnLst>
                              <p:par>
                                <p:cTn id="32" presetID="53" presetClass="entr" presetSubtype="16" fill="hold" nodeType="afterEffect">
                                  <p:stCondLst>
                                    <p:cond delay="0"/>
                                  </p:stCondLst>
                                  <p:childTnLst>
                                    <p:set>
                                      <p:cBhvr>
                                        <p:cTn id="33" dur="1" fill="hold">
                                          <p:stCondLst>
                                            <p:cond delay="0"/>
                                          </p:stCondLst>
                                        </p:cTn>
                                        <p:tgtEl>
                                          <p:spTgt spid="145"/>
                                        </p:tgtEl>
                                        <p:attrNameLst>
                                          <p:attrName>style.visibility</p:attrName>
                                        </p:attrNameLst>
                                      </p:cBhvr>
                                      <p:to>
                                        <p:strVal val="visible"/>
                                      </p:to>
                                    </p:set>
                                    <p:anim calcmode="lin" valueType="num">
                                      <p:cBhvr>
                                        <p:cTn id="34" dur="500" fill="hold"/>
                                        <p:tgtEl>
                                          <p:spTgt spid="145"/>
                                        </p:tgtEl>
                                        <p:attrNameLst>
                                          <p:attrName>ppt_w</p:attrName>
                                        </p:attrNameLst>
                                      </p:cBhvr>
                                      <p:tavLst>
                                        <p:tav tm="0">
                                          <p:val>
                                            <p:fltVal val="0"/>
                                          </p:val>
                                        </p:tav>
                                        <p:tav tm="100000">
                                          <p:val>
                                            <p:strVal val="#ppt_w"/>
                                          </p:val>
                                        </p:tav>
                                      </p:tavLst>
                                    </p:anim>
                                    <p:anim calcmode="lin" valueType="num">
                                      <p:cBhvr>
                                        <p:cTn id="35" dur="500" fill="hold"/>
                                        <p:tgtEl>
                                          <p:spTgt spid="145"/>
                                        </p:tgtEl>
                                        <p:attrNameLst>
                                          <p:attrName>ppt_h</p:attrName>
                                        </p:attrNameLst>
                                      </p:cBhvr>
                                      <p:tavLst>
                                        <p:tav tm="0">
                                          <p:val>
                                            <p:fltVal val="0"/>
                                          </p:val>
                                        </p:tav>
                                        <p:tav tm="100000">
                                          <p:val>
                                            <p:strVal val="#ppt_h"/>
                                          </p:val>
                                        </p:tav>
                                      </p:tavLst>
                                    </p:anim>
                                    <p:animEffect transition="in" filter="fade">
                                      <p:cBhvr>
                                        <p:cTn id="36" dur="500"/>
                                        <p:tgtEl>
                                          <p:spTgt spid="145"/>
                                        </p:tgtEl>
                                      </p:cBhvr>
                                    </p:animEffect>
                                  </p:childTnLst>
                                </p:cTn>
                              </p:par>
                            </p:childTnLst>
                          </p:cTn>
                        </p:par>
                        <p:par>
                          <p:cTn id="37" fill="hold">
                            <p:stCondLst>
                              <p:cond delay="3000"/>
                            </p:stCondLst>
                            <p:childTnLst>
                              <p:par>
                                <p:cTn id="38" presetID="2" presetClass="entr" presetSubtype="2" fill="hold" nodeType="afterEffect">
                                  <p:stCondLst>
                                    <p:cond delay="0"/>
                                  </p:stCondLst>
                                  <p:childTnLst>
                                    <p:set>
                                      <p:cBhvr>
                                        <p:cTn id="39" dur="1" fill="hold">
                                          <p:stCondLst>
                                            <p:cond delay="0"/>
                                          </p:stCondLst>
                                        </p:cTn>
                                        <p:tgtEl>
                                          <p:spTgt spid="151"/>
                                        </p:tgtEl>
                                        <p:attrNameLst>
                                          <p:attrName>style.visibility</p:attrName>
                                        </p:attrNameLst>
                                      </p:cBhvr>
                                      <p:to>
                                        <p:strVal val="visible"/>
                                      </p:to>
                                    </p:set>
                                    <p:anim calcmode="lin" valueType="num">
                                      <p:cBhvr additive="base">
                                        <p:cTn id="40" dur="500" fill="hold"/>
                                        <p:tgtEl>
                                          <p:spTgt spid="151"/>
                                        </p:tgtEl>
                                        <p:attrNameLst>
                                          <p:attrName>ppt_x</p:attrName>
                                        </p:attrNameLst>
                                      </p:cBhvr>
                                      <p:tavLst>
                                        <p:tav tm="0">
                                          <p:val>
                                            <p:strVal val="1+#ppt_w/2"/>
                                          </p:val>
                                        </p:tav>
                                        <p:tav tm="100000">
                                          <p:val>
                                            <p:strVal val="#ppt_x"/>
                                          </p:val>
                                        </p:tav>
                                      </p:tavLst>
                                    </p:anim>
                                    <p:anim calcmode="lin" valueType="num">
                                      <p:cBhvr additive="base">
                                        <p:cTn id="41" dur="500" fill="hold"/>
                                        <p:tgtEl>
                                          <p:spTgt spid="151"/>
                                        </p:tgtEl>
                                        <p:attrNameLst>
                                          <p:attrName>ppt_y</p:attrName>
                                        </p:attrNameLst>
                                      </p:cBhvr>
                                      <p:tavLst>
                                        <p:tav tm="0">
                                          <p:val>
                                            <p:strVal val="#ppt_y"/>
                                          </p:val>
                                        </p:tav>
                                        <p:tav tm="100000">
                                          <p:val>
                                            <p:strVal val="#ppt_y"/>
                                          </p:val>
                                        </p:tav>
                                      </p:tavLst>
                                    </p:anim>
                                  </p:childTnLst>
                                </p:cTn>
                              </p:par>
                            </p:childTnLst>
                          </p:cTn>
                        </p:par>
                        <p:par>
                          <p:cTn id="42" fill="hold">
                            <p:stCondLst>
                              <p:cond delay="3500"/>
                            </p:stCondLst>
                            <p:childTnLst>
                              <p:par>
                                <p:cTn id="43" presetID="53" presetClass="entr" presetSubtype="16" fill="hold" nodeType="afterEffect">
                                  <p:stCondLst>
                                    <p:cond delay="0"/>
                                  </p:stCondLst>
                                  <p:childTnLst>
                                    <p:set>
                                      <p:cBhvr>
                                        <p:cTn id="44" dur="1" fill="hold">
                                          <p:stCondLst>
                                            <p:cond delay="0"/>
                                          </p:stCondLst>
                                        </p:cTn>
                                        <p:tgtEl>
                                          <p:spTgt spid="146"/>
                                        </p:tgtEl>
                                        <p:attrNameLst>
                                          <p:attrName>style.visibility</p:attrName>
                                        </p:attrNameLst>
                                      </p:cBhvr>
                                      <p:to>
                                        <p:strVal val="visible"/>
                                      </p:to>
                                    </p:set>
                                    <p:anim calcmode="lin" valueType="num">
                                      <p:cBhvr>
                                        <p:cTn id="45" dur="500" fill="hold"/>
                                        <p:tgtEl>
                                          <p:spTgt spid="146"/>
                                        </p:tgtEl>
                                        <p:attrNameLst>
                                          <p:attrName>ppt_w</p:attrName>
                                        </p:attrNameLst>
                                      </p:cBhvr>
                                      <p:tavLst>
                                        <p:tav tm="0">
                                          <p:val>
                                            <p:fltVal val="0"/>
                                          </p:val>
                                        </p:tav>
                                        <p:tav tm="100000">
                                          <p:val>
                                            <p:strVal val="#ppt_w"/>
                                          </p:val>
                                        </p:tav>
                                      </p:tavLst>
                                    </p:anim>
                                    <p:anim calcmode="lin" valueType="num">
                                      <p:cBhvr>
                                        <p:cTn id="46" dur="500" fill="hold"/>
                                        <p:tgtEl>
                                          <p:spTgt spid="146"/>
                                        </p:tgtEl>
                                        <p:attrNameLst>
                                          <p:attrName>ppt_h</p:attrName>
                                        </p:attrNameLst>
                                      </p:cBhvr>
                                      <p:tavLst>
                                        <p:tav tm="0">
                                          <p:val>
                                            <p:fltVal val="0"/>
                                          </p:val>
                                        </p:tav>
                                        <p:tav tm="100000">
                                          <p:val>
                                            <p:strVal val="#ppt_h"/>
                                          </p:val>
                                        </p:tav>
                                      </p:tavLst>
                                    </p:anim>
                                    <p:animEffect transition="in" filter="fade">
                                      <p:cBhvr>
                                        <p:cTn id="47" dur="500"/>
                                        <p:tgtEl>
                                          <p:spTgt spid="146"/>
                                        </p:tgtEl>
                                      </p:cBhvr>
                                    </p:animEffect>
                                  </p:childTnLst>
                                </p:cTn>
                              </p:par>
                            </p:childTnLst>
                          </p:cTn>
                        </p:par>
                        <p:par>
                          <p:cTn id="48" fill="hold">
                            <p:stCondLst>
                              <p:cond delay="4000"/>
                            </p:stCondLst>
                            <p:childTnLst>
                              <p:par>
                                <p:cTn id="49" presetID="2" presetClass="entr" presetSubtype="2" fill="hold" nodeType="afterEffect">
                                  <p:stCondLst>
                                    <p:cond delay="0"/>
                                  </p:stCondLst>
                                  <p:childTnLst>
                                    <p:set>
                                      <p:cBhvr>
                                        <p:cTn id="50" dur="1" fill="hold">
                                          <p:stCondLst>
                                            <p:cond delay="0"/>
                                          </p:stCondLst>
                                        </p:cTn>
                                        <p:tgtEl>
                                          <p:spTgt spid="154"/>
                                        </p:tgtEl>
                                        <p:attrNameLst>
                                          <p:attrName>style.visibility</p:attrName>
                                        </p:attrNameLst>
                                      </p:cBhvr>
                                      <p:to>
                                        <p:strVal val="visible"/>
                                      </p:to>
                                    </p:set>
                                    <p:anim calcmode="lin" valueType="num">
                                      <p:cBhvr additive="base">
                                        <p:cTn id="51" dur="500" fill="hold"/>
                                        <p:tgtEl>
                                          <p:spTgt spid="154"/>
                                        </p:tgtEl>
                                        <p:attrNameLst>
                                          <p:attrName>ppt_x</p:attrName>
                                        </p:attrNameLst>
                                      </p:cBhvr>
                                      <p:tavLst>
                                        <p:tav tm="0">
                                          <p:val>
                                            <p:strVal val="1+#ppt_w/2"/>
                                          </p:val>
                                        </p:tav>
                                        <p:tav tm="100000">
                                          <p:val>
                                            <p:strVal val="#ppt_x"/>
                                          </p:val>
                                        </p:tav>
                                      </p:tavLst>
                                    </p:anim>
                                    <p:anim calcmode="lin" valueType="num">
                                      <p:cBhvr additive="base">
                                        <p:cTn id="52" dur="500" fill="hold"/>
                                        <p:tgtEl>
                                          <p:spTgt spid="154"/>
                                        </p:tgtEl>
                                        <p:attrNameLst>
                                          <p:attrName>ppt_y</p:attrName>
                                        </p:attrNameLst>
                                      </p:cBhvr>
                                      <p:tavLst>
                                        <p:tav tm="0">
                                          <p:val>
                                            <p:strVal val="#ppt_y"/>
                                          </p:val>
                                        </p:tav>
                                        <p:tav tm="100000">
                                          <p:val>
                                            <p:strVal val="#ppt_y"/>
                                          </p:val>
                                        </p:tav>
                                      </p:tavLst>
                                    </p:anim>
                                  </p:childTnLst>
                                </p:cTn>
                              </p:par>
                            </p:childTnLst>
                          </p:cTn>
                        </p:par>
                        <p:par>
                          <p:cTn id="53" fill="hold">
                            <p:stCondLst>
                              <p:cond delay="4500"/>
                            </p:stCondLst>
                            <p:childTnLst>
                              <p:par>
                                <p:cTn id="54" presetID="53" presetClass="entr" presetSubtype="16" fill="hold" nodeType="afterEffect">
                                  <p:stCondLst>
                                    <p:cond delay="0"/>
                                  </p:stCondLst>
                                  <p:childTnLst>
                                    <p:set>
                                      <p:cBhvr>
                                        <p:cTn id="55" dur="1" fill="hold">
                                          <p:stCondLst>
                                            <p:cond delay="0"/>
                                          </p:stCondLst>
                                        </p:cTn>
                                        <p:tgtEl>
                                          <p:spTgt spid="147"/>
                                        </p:tgtEl>
                                        <p:attrNameLst>
                                          <p:attrName>style.visibility</p:attrName>
                                        </p:attrNameLst>
                                      </p:cBhvr>
                                      <p:to>
                                        <p:strVal val="visible"/>
                                      </p:to>
                                    </p:set>
                                    <p:anim calcmode="lin" valueType="num">
                                      <p:cBhvr>
                                        <p:cTn id="56" dur="500" fill="hold"/>
                                        <p:tgtEl>
                                          <p:spTgt spid="147"/>
                                        </p:tgtEl>
                                        <p:attrNameLst>
                                          <p:attrName>ppt_w</p:attrName>
                                        </p:attrNameLst>
                                      </p:cBhvr>
                                      <p:tavLst>
                                        <p:tav tm="0">
                                          <p:val>
                                            <p:fltVal val="0"/>
                                          </p:val>
                                        </p:tav>
                                        <p:tav tm="100000">
                                          <p:val>
                                            <p:strVal val="#ppt_w"/>
                                          </p:val>
                                        </p:tav>
                                      </p:tavLst>
                                    </p:anim>
                                    <p:anim calcmode="lin" valueType="num">
                                      <p:cBhvr>
                                        <p:cTn id="57" dur="500" fill="hold"/>
                                        <p:tgtEl>
                                          <p:spTgt spid="147"/>
                                        </p:tgtEl>
                                        <p:attrNameLst>
                                          <p:attrName>ppt_h</p:attrName>
                                        </p:attrNameLst>
                                      </p:cBhvr>
                                      <p:tavLst>
                                        <p:tav tm="0">
                                          <p:val>
                                            <p:fltVal val="0"/>
                                          </p:val>
                                        </p:tav>
                                        <p:tav tm="100000">
                                          <p:val>
                                            <p:strVal val="#ppt_h"/>
                                          </p:val>
                                        </p:tav>
                                      </p:tavLst>
                                    </p:anim>
                                    <p:animEffect transition="in" filter="fade">
                                      <p:cBhvr>
                                        <p:cTn id="58" dur="500"/>
                                        <p:tgtEl>
                                          <p:spTgt spid="147"/>
                                        </p:tgtEl>
                                      </p:cBhvr>
                                    </p:animEffect>
                                  </p:childTnLst>
                                </p:cTn>
                              </p:par>
                            </p:childTnLst>
                          </p:cTn>
                        </p:par>
                        <p:par>
                          <p:cTn id="59" fill="hold">
                            <p:stCondLst>
                              <p:cond delay="5000"/>
                            </p:stCondLst>
                            <p:childTnLst>
                              <p:par>
                                <p:cTn id="60" presetID="2" presetClass="entr" presetSubtype="2" fill="hold" nodeType="afterEffect">
                                  <p:stCondLst>
                                    <p:cond delay="0"/>
                                  </p:stCondLst>
                                  <p:childTnLst>
                                    <p:set>
                                      <p:cBhvr>
                                        <p:cTn id="61" dur="1" fill="hold">
                                          <p:stCondLst>
                                            <p:cond delay="0"/>
                                          </p:stCondLst>
                                        </p:cTn>
                                        <p:tgtEl>
                                          <p:spTgt spid="157"/>
                                        </p:tgtEl>
                                        <p:attrNameLst>
                                          <p:attrName>style.visibility</p:attrName>
                                        </p:attrNameLst>
                                      </p:cBhvr>
                                      <p:to>
                                        <p:strVal val="visible"/>
                                      </p:to>
                                    </p:set>
                                    <p:anim calcmode="lin" valueType="num">
                                      <p:cBhvr additive="base">
                                        <p:cTn id="62" dur="500" fill="hold"/>
                                        <p:tgtEl>
                                          <p:spTgt spid="157"/>
                                        </p:tgtEl>
                                        <p:attrNameLst>
                                          <p:attrName>ppt_x</p:attrName>
                                        </p:attrNameLst>
                                      </p:cBhvr>
                                      <p:tavLst>
                                        <p:tav tm="0">
                                          <p:val>
                                            <p:strVal val="1+#ppt_w/2"/>
                                          </p:val>
                                        </p:tav>
                                        <p:tav tm="100000">
                                          <p:val>
                                            <p:strVal val="#ppt_x"/>
                                          </p:val>
                                        </p:tav>
                                      </p:tavLst>
                                    </p:anim>
                                    <p:anim calcmode="lin" valueType="num">
                                      <p:cBhvr additive="base">
                                        <p:cTn id="63" dur="500" fill="hold"/>
                                        <p:tgtEl>
                                          <p:spTgt spid="157"/>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2" name="Freeform: Shape 4"/>
          <p:cNvSpPr/>
          <p:nvPr/>
        </p:nvSpPr>
        <p:spPr bwMode="auto">
          <a:xfrm>
            <a:off x="5244680" y="2933830"/>
            <a:ext cx="1711556" cy="1713337"/>
          </a:xfrm>
          <a:custGeom>
            <a:avLst/>
            <a:gdLst>
              <a:gd name="T0" fmla="*/ 762755 w 19679"/>
              <a:gd name="T1" fmla="*/ 838126 h 19679"/>
              <a:gd name="T2" fmla="*/ 762755 w 19679"/>
              <a:gd name="T3" fmla="*/ 838126 h 19679"/>
              <a:gd name="T4" fmla="*/ 762755 w 19679"/>
              <a:gd name="T5" fmla="*/ 838126 h 19679"/>
              <a:gd name="T6" fmla="*/ 762755 w 19679"/>
              <a:gd name="T7" fmla="*/ 838126 h 1967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9679" h="19679">
                <a:moveTo>
                  <a:pt x="16796" y="2882"/>
                </a:moveTo>
                <a:cubicBezTo>
                  <a:pt x="20639" y="6724"/>
                  <a:pt x="20639" y="12954"/>
                  <a:pt x="16796" y="16796"/>
                </a:cubicBezTo>
                <a:cubicBezTo>
                  <a:pt x="12954" y="20638"/>
                  <a:pt x="6723" y="20638"/>
                  <a:pt x="2881" y="16796"/>
                </a:cubicBezTo>
                <a:cubicBezTo>
                  <a:pt x="-961" y="12954"/>
                  <a:pt x="-961" y="6724"/>
                  <a:pt x="2881" y="2882"/>
                </a:cubicBezTo>
                <a:cubicBezTo>
                  <a:pt x="6723" y="-961"/>
                  <a:pt x="12954" y="-961"/>
                  <a:pt x="16796" y="2882"/>
                </a:cubicBezTo>
                <a:close/>
              </a:path>
            </a:pathLst>
          </a:custGeom>
          <a:solidFill>
            <a:schemeClr val="accent1">
              <a:lumMod val="75000"/>
            </a:schemeClr>
          </a:solidFill>
          <a:ln>
            <a:noFill/>
          </a:ln>
          <a:effectLst/>
        </p:spPr>
        <p:txBody>
          <a:bodyPr anchor="ctr"/>
          <a:lstStyle/>
          <a:p>
            <a:pPr algn="ctr"/>
          </a:p>
        </p:txBody>
      </p:sp>
      <p:sp>
        <p:nvSpPr>
          <p:cNvPr id="38" name="Freeform: Shape 43"/>
          <p:cNvSpPr/>
          <p:nvPr/>
        </p:nvSpPr>
        <p:spPr bwMode="auto">
          <a:xfrm>
            <a:off x="6145869" y="2141033"/>
            <a:ext cx="1350009" cy="1143412"/>
          </a:xfrm>
          <a:custGeom>
            <a:avLst/>
            <a:gdLst>
              <a:gd name="T0" fmla="*/ 601663 w 21600"/>
              <a:gd name="T1" fmla="*/ 509588 h 21600"/>
              <a:gd name="T2" fmla="*/ 601663 w 21600"/>
              <a:gd name="T3" fmla="*/ 509588 h 21600"/>
              <a:gd name="T4" fmla="*/ 601663 w 21600"/>
              <a:gd name="T5" fmla="*/ 509588 h 21600"/>
              <a:gd name="T6" fmla="*/ 601663 w 21600"/>
              <a:gd name="T7" fmla="*/ 509588 h 2160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1600" h="21600">
                <a:moveTo>
                  <a:pt x="0" y="13292"/>
                </a:moveTo>
                <a:cubicBezTo>
                  <a:pt x="562" y="0"/>
                  <a:pt x="562" y="0"/>
                  <a:pt x="562" y="0"/>
                </a:cubicBezTo>
                <a:cubicBezTo>
                  <a:pt x="9217" y="497"/>
                  <a:pt x="17027" y="5981"/>
                  <a:pt x="21600" y="14538"/>
                </a:cubicBezTo>
                <a:cubicBezTo>
                  <a:pt x="12030" y="21600"/>
                  <a:pt x="12030" y="21600"/>
                  <a:pt x="12030" y="21600"/>
                </a:cubicBezTo>
                <a:cubicBezTo>
                  <a:pt x="9498" y="16865"/>
                  <a:pt x="5065" y="13624"/>
                  <a:pt x="0" y="13292"/>
                </a:cubicBezTo>
                <a:close/>
              </a:path>
            </a:pathLst>
          </a:custGeom>
          <a:solidFill>
            <a:schemeClr val="accent1">
              <a:lumMod val="75000"/>
            </a:schemeClr>
          </a:solidFill>
          <a:ln>
            <a:noFill/>
          </a:ln>
          <a:effectLst/>
        </p:spPr>
        <p:txBody>
          <a:bodyPr anchor="ctr"/>
          <a:lstStyle/>
          <a:p>
            <a:pPr algn="ctr"/>
          </a:p>
        </p:txBody>
      </p:sp>
      <p:grpSp>
        <p:nvGrpSpPr>
          <p:cNvPr id="39" name="Group 44"/>
          <p:cNvGrpSpPr/>
          <p:nvPr/>
        </p:nvGrpSpPr>
        <p:grpSpPr>
          <a:xfrm>
            <a:off x="6567480" y="2498676"/>
            <a:ext cx="371847" cy="371847"/>
            <a:chOff x="3498967" y="3049909"/>
            <a:chExt cx="464344" cy="464344"/>
          </a:xfrm>
          <a:solidFill>
            <a:schemeClr val="accent1">
              <a:lumMod val="60000"/>
              <a:lumOff val="40000"/>
            </a:schemeClr>
          </a:solidFill>
        </p:grpSpPr>
        <p:sp>
          <p:nvSpPr>
            <p:cNvPr id="40" name="Freeform: Shape 45"/>
            <p:cNvSpPr/>
            <p:nvPr/>
          </p:nvSpPr>
          <p:spPr bwMode="auto">
            <a:xfrm>
              <a:off x="3498967" y="3049909"/>
              <a:ext cx="464344" cy="4643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3499" y="14850"/>
                  </a:moveTo>
                  <a:cubicBezTo>
                    <a:pt x="9772" y="14850"/>
                    <a:pt x="6749" y="11827"/>
                    <a:pt x="6749" y="8100"/>
                  </a:cubicBezTo>
                  <a:cubicBezTo>
                    <a:pt x="6749" y="4372"/>
                    <a:pt x="9772" y="1350"/>
                    <a:pt x="13499" y="1350"/>
                  </a:cubicBezTo>
                  <a:cubicBezTo>
                    <a:pt x="17227" y="1350"/>
                    <a:pt x="20249" y="4372"/>
                    <a:pt x="20249" y="8100"/>
                  </a:cubicBezTo>
                  <a:cubicBezTo>
                    <a:pt x="20249" y="11827"/>
                    <a:pt x="17227" y="14850"/>
                    <a:pt x="13499" y="14850"/>
                  </a:cubicBezTo>
                  <a:moveTo>
                    <a:pt x="3236" y="20042"/>
                  </a:moveTo>
                  <a:cubicBezTo>
                    <a:pt x="3019" y="20266"/>
                    <a:pt x="2718" y="20408"/>
                    <a:pt x="2382" y="20408"/>
                  </a:cubicBezTo>
                  <a:cubicBezTo>
                    <a:pt x="1724" y="20408"/>
                    <a:pt x="1191" y="19875"/>
                    <a:pt x="1191" y="19218"/>
                  </a:cubicBezTo>
                  <a:cubicBezTo>
                    <a:pt x="1191" y="18881"/>
                    <a:pt x="1332" y="18580"/>
                    <a:pt x="1557" y="18363"/>
                  </a:cubicBezTo>
                  <a:lnTo>
                    <a:pt x="1551" y="18358"/>
                  </a:lnTo>
                  <a:lnTo>
                    <a:pt x="6996" y="12913"/>
                  </a:lnTo>
                  <a:cubicBezTo>
                    <a:pt x="7472" y="13555"/>
                    <a:pt x="8039" y="14122"/>
                    <a:pt x="8680" y="14599"/>
                  </a:cubicBezTo>
                  <a:cubicBezTo>
                    <a:pt x="8680" y="14599"/>
                    <a:pt x="3236" y="20042"/>
                    <a:pt x="3236" y="20042"/>
                  </a:cubicBezTo>
                  <a:close/>
                  <a:moveTo>
                    <a:pt x="13499" y="0"/>
                  </a:moveTo>
                  <a:cubicBezTo>
                    <a:pt x="9026" y="0"/>
                    <a:pt x="5399" y="3626"/>
                    <a:pt x="5399" y="8100"/>
                  </a:cubicBezTo>
                  <a:cubicBezTo>
                    <a:pt x="5399" y="9467"/>
                    <a:pt x="5742" y="10754"/>
                    <a:pt x="6341" y="11884"/>
                  </a:cubicBezTo>
                  <a:lnTo>
                    <a:pt x="709" y="17515"/>
                  </a:lnTo>
                  <a:lnTo>
                    <a:pt x="713" y="17520"/>
                  </a:lnTo>
                  <a:cubicBezTo>
                    <a:pt x="274" y="17953"/>
                    <a:pt x="0" y="18552"/>
                    <a:pt x="0" y="19218"/>
                  </a:cubicBezTo>
                  <a:cubicBezTo>
                    <a:pt x="0" y="20533"/>
                    <a:pt x="1066" y="21599"/>
                    <a:pt x="2382" y="21599"/>
                  </a:cubicBezTo>
                  <a:cubicBezTo>
                    <a:pt x="3047" y="21599"/>
                    <a:pt x="3647" y="21326"/>
                    <a:pt x="4079" y="20885"/>
                  </a:cubicBezTo>
                  <a:lnTo>
                    <a:pt x="4078" y="20884"/>
                  </a:lnTo>
                  <a:lnTo>
                    <a:pt x="9708" y="15255"/>
                  </a:lnTo>
                  <a:cubicBezTo>
                    <a:pt x="10839" y="15856"/>
                    <a:pt x="12128" y="16200"/>
                    <a:pt x="13499" y="16200"/>
                  </a:cubicBezTo>
                  <a:cubicBezTo>
                    <a:pt x="17973" y="16200"/>
                    <a:pt x="21600" y="12573"/>
                    <a:pt x="21600" y="8100"/>
                  </a:cubicBezTo>
                  <a:cubicBezTo>
                    <a:pt x="21600" y="3626"/>
                    <a:pt x="17973" y="0"/>
                    <a:pt x="13499"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41" name="Freeform: Shape 46"/>
            <p:cNvSpPr/>
            <p:nvPr/>
          </p:nvSpPr>
          <p:spPr bwMode="auto">
            <a:xfrm>
              <a:off x="3687085" y="3122140"/>
              <a:ext cx="109538" cy="1087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160" y="0"/>
                  </a:moveTo>
                  <a:cubicBezTo>
                    <a:pt x="9025" y="0"/>
                    <a:pt x="0" y="9025"/>
                    <a:pt x="0" y="20160"/>
                  </a:cubicBezTo>
                  <a:cubicBezTo>
                    <a:pt x="0" y="20954"/>
                    <a:pt x="644" y="21600"/>
                    <a:pt x="1440" y="21600"/>
                  </a:cubicBezTo>
                  <a:cubicBezTo>
                    <a:pt x="2235" y="21600"/>
                    <a:pt x="2880" y="20954"/>
                    <a:pt x="2880" y="20160"/>
                  </a:cubicBezTo>
                  <a:cubicBezTo>
                    <a:pt x="2880" y="10618"/>
                    <a:pt x="10617" y="2880"/>
                    <a:pt x="20160" y="2880"/>
                  </a:cubicBezTo>
                  <a:cubicBezTo>
                    <a:pt x="20955" y="2880"/>
                    <a:pt x="21599" y="2234"/>
                    <a:pt x="21599" y="1440"/>
                  </a:cubicBezTo>
                  <a:cubicBezTo>
                    <a:pt x="21599" y="645"/>
                    <a:pt x="20955" y="0"/>
                    <a:pt x="2016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sp>
        <p:nvSpPr>
          <p:cNvPr id="36" name="Freeform: Shape 41"/>
          <p:cNvSpPr/>
          <p:nvPr/>
        </p:nvSpPr>
        <p:spPr bwMode="auto">
          <a:xfrm>
            <a:off x="4688998" y="2141033"/>
            <a:ext cx="1346447" cy="1150536"/>
          </a:xfrm>
          <a:custGeom>
            <a:avLst/>
            <a:gdLst>
              <a:gd name="T0" fmla="*/ 600075 w 21600"/>
              <a:gd name="T1" fmla="*/ 512763 h 21600"/>
              <a:gd name="T2" fmla="*/ 600075 w 21600"/>
              <a:gd name="T3" fmla="*/ 512763 h 21600"/>
              <a:gd name="T4" fmla="*/ 600075 w 21600"/>
              <a:gd name="T5" fmla="*/ 512763 h 21600"/>
              <a:gd name="T6" fmla="*/ 600075 w 21600"/>
              <a:gd name="T7" fmla="*/ 512763 h 2160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1600" h="21600">
                <a:moveTo>
                  <a:pt x="9599" y="21600"/>
                </a:moveTo>
                <a:cubicBezTo>
                  <a:pt x="0" y="14675"/>
                  <a:pt x="0" y="14675"/>
                  <a:pt x="0" y="14675"/>
                </a:cubicBezTo>
                <a:cubicBezTo>
                  <a:pt x="4518" y="6100"/>
                  <a:pt x="12282" y="576"/>
                  <a:pt x="20893" y="0"/>
                </a:cubicBezTo>
                <a:cubicBezTo>
                  <a:pt x="21599" y="13191"/>
                  <a:pt x="21599" y="13191"/>
                  <a:pt x="21599" y="13191"/>
                </a:cubicBezTo>
                <a:cubicBezTo>
                  <a:pt x="16518" y="13521"/>
                  <a:pt x="12140" y="16817"/>
                  <a:pt x="9599" y="21600"/>
                </a:cubicBezTo>
                <a:close/>
              </a:path>
            </a:pathLst>
          </a:custGeom>
          <a:solidFill>
            <a:schemeClr val="accent1">
              <a:lumMod val="50000"/>
            </a:schemeClr>
          </a:solidFill>
          <a:ln>
            <a:noFill/>
          </a:ln>
          <a:effectLst/>
        </p:spPr>
        <p:txBody>
          <a:bodyPr anchor="ctr"/>
          <a:lstStyle/>
          <a:p>
            <a:pPr algn="ctr"/>
          </a:p>
        </p:txBody>
      </p:sp>
      <p:sp>
        <p:nvSpPr>
          <p:cNvPr id="37" name="Freeform: Shape 42"/>
          <p:cNvSpPr/>
          <p:nvPr/>
        </p:nvSpPr>
        <p:spPr bwMode="auto">
          <a:xfrm>
            <a:off x="5209819" y="2504105"/>
            <a:ext cx="372483" cy="371847"/>
          </a:xfrm>
          <a:custGeom>
            <a:avLst/>
            <a:gdLst>
              <a:gd name="T0" fmla="+- 0 10794 23"/>
              <a:gd name="T1" fmla="*/ T0 w 21543"/>
              <a:gd name="T2" fmla="*/ 10800 h 21600"/>
              <a:gd name="T3" fmla="+- 0 10794 23"/>
              <a:gd name="T4" fmla="*/ T3 w 21543"/>
              <a:gd name="T5" fmla="*/ 10800 h 21600"/>
              <a:gd name="T6" fmla="+- 0 10794 23"/>
              <a:gd name="T7" fmla="*/ T6 w 21543"/>
              <a:gd name="T8" fmla="*/ 10800 h 21600"/>
              <a:gd name="T9" fmla="+- 0 10794 23"/>
              <a:gd name="T10" fmla="*/ T9 w 21543"/>
              <a:gd name="T11" fmla="*/ 10800 h 21600"/>
            </a:gdLst>
            <a:ahLst/>
            <a:cxnLst>
              <a:cxn ang="0">
                <a:pos x="T1" y="T2"/>
              </a:cxn>
              <a:cxn ang="0">
                <a:pos x="T4" y="T5"/>
              </a:cxn>
              <a:cxn ang="0">
                <a:pos x="T7" y="T8"/>
              </a:cxn>
              <a:cxn ang="0">
                <a:pos x="T10" y="T11"/>
              </a:cxn>
            </a:cxnLst>
            <a:rect l="0" t="0" r="r" b="b"/>
            <a:pathLst>
              <a:path w="21543" h="21600">
                <a:moveTo>
                  <a:pt x="16976" y="19986"/>
                </a:moveTo>
                <a:lnTo>
                  <a:pt x="11226" y="17680"/>
                </a:lnTo>
                <a:cubicBezTo>
                  <a:pt x="11088" y="17626"/>
                  <a:pt x="10946" y="17608"/>
                  <a:pt x="10806" y="17600"/>
                </a:cubicBezTo>
                <a:lnTo>
                  <a:pt x="19660" y="3837"/>
                </a:lnTo>
                <a:cubicBezTo>
                  <a:pt x="19660" y="3837"/>
                  <a:pt x="16976" y="19986"/>
                  <a:pt x="16976" y="19986"/>
                </a:cubicBezTo>
                <a:close/>
                <a:moveTo>
                  <a:pt x="6859" y="16244"/>
                </a:moveTo>
                <a:cubicBezTo>
                  <a:pt x="6858" y="16242"/>
                  <a:pt x="6855" y="16240"/>
                  <a:pt x="6854" y="16238"/>
                </a:cubicBezTo>
                <a:lnTo>
                  <a:pt x="19606" y="2552"/>
                </a:lnTo>
                <a:lnTo>
                  <a:pt x="8735" y="19536"/>
                </a:lnTo>
                <a:cubicBezTo>
                  <a:pt x="8735" y="19536"/>
                  <a:pt x="6859" y="16244"/>
                  <a:pt x="6859" y="16244"/>
                </a:cubicBezTo>
                <a:close/>
                <a:moveTo>
                  <a:pt x="2111" y="14024"/>
                </a:moveTo>
                <a:lnTo>
                  <a:pt x="17712" y="3595"/>
                </a:lnTo>
                <a:lnTo>
                  <a:pt x="6369" y="15770"/>
                </a:lnTo>
                <a:cubicBezTo>
                  <a:pt x="6309" y="15734"/>
                  <a:pt x="6256" y="15687"/>
                  <a:pt x="6190" y="15660"/>
                </a:cubicBezTo>
                <a:cubicBezTo>
                  <a:pt x="6190" y="15660"/>
                  <a:pt x="2111" y="14024"/>
                  <a:pt x="2111" y="14024"/>
                </a:cubicBezTo>
                <a:close/>
                <a:moveTo>
                  <a:pt x="21234" y="108"/>
                </a:moveTo>
                <a:cubicBezTo>
                  <a:pt x="21123" y="35"/>
                  <a:pt x="20996" y="0"/>
                  <a:pt x="20868" y="0"/>
                </a:cubicBezTo>
                <a:cubicBezTo>
                  <a:pt x="20738" y="0"/>
                  <a:pt x="20608" y="36"/>
                  <a:pt x="20495" y="113"/>
                </a:cubicBezTo>
                <a:lnTo>
                  <a:pt x="299" y="13613"/>
                </a:lnTo>
                <a:cubicBezTo>
                  <a:pt x="91" y="13751"/>
                  <a:pt x="-23" y="13995"/>
                  <a:pt x="3" y="14244"/>
                </a:cubicBezTo>
                <a:cubicBezTo>
                  <a:pt x="28" y="14494"/>
                  <a:pt x="190" y="14708"/>
                  <a:pt x="422" y="14801"/>
                </a:cubicBezTo>
                <a:lnTo>
                  <a:pt x="5689" y="16914"/>
                </a:lnTo>
                <a:lnTo>
                  <a:pt x="8166" y="21259"/>
                </a:lnTo>
                <a:cubicBezTo>
                  <a:pt x="8284" y="21468"/>
                  <a:pt x="8505" y="21597"/>
                  <a:pt x="8743" y="21599"/>
                </a:cubicBezTo>
                <a:lnTo>
                  <a:pt x="8751" y="21599"/>
                </a:lnTo>
                <a:cubicBezTo>
                  <a:pt x="8987" y="21599"/>
                  <a:pt x="9206" y="21474"/>
                  <a:pt x="9328" y="21271"/>
                </a:cubicBezTo>
                <a:lnTo>
                  <a:pt x="10726" y="18934"/>
                </a:lnTo>
                <a:lnTo>
                  <a:pt x="17253" y="21551"/>
                </a:lnTo>
                <a:cubicBezTo>
                  <a:pt x="17332" y="21584"/>
                  <a:pt x="17418" y="21599"/>
                  <a:pt x="17502" y="21599"/>
                </a:cubicBezTo>
                <a:cubicBezTo>
                  <a:pt x="17617" y="21599"/>
                  <a:pt x="17731" y="21571"/>
                  <a:pt x="17832" y="21512"/>
                </a:cubicBezTo>
                <a:cubicBezTo>
                  <a:pt x="18010" y="21412"/>
                  <a:pt x="18133" y="21238"/>
                  <a:pt x="18167" y="21035"/>
                </a:cubicBezTo>
                <a:lnTo>
                  <a:pt x="21533" y="785"/>
                </a:lnTo>
                <a:cubicBezTo>
                  <a:pt x="21576" y="520"/>
                  <a:pt x="21459" y="254"/>
                  <a:pt x="21234" y="108"/>
                </a:cubicBezTo>
              </a:path>
            </a:pathLst>
          </a:custGeom>
          <a:solidFill>
            <a:schemeClr val="accent1">
              <a:lumMod val="60000"/>
              <a:lumOff val="40000"/>
            </a:schemeClr>
          </a:solid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1" name="Freeform: Shape 36"/>
          <p:cNvSpPr/>
          <p:nvPr/>
        </p:nvSpPr>
        <p:spPr bwMode="auto">
          <a:xfrm>
            <a:off x="4444999" y="3042227"/>
            <a:ext cx="815705" cy="1522768"/>
          </a:xfrm>
          <a:custGeom>
            <a:avLst/>
            <a:gdLst>
              <a:gd name="T0" fmla="*/ 363519 w 20023"/>
              <a:gd name="T1" fmla="*/ 678657 h 21600"/>
              <a:gd name="T2" fmla="*/ 363519 w 20023"/>
              <a:gd name="T3" fmla="*/ 678657 h 21600"/>
              <a:gd name="T4" fmla="*/ 363519 w 20023"/>
              <a:gd name="T5" fmla="*/ 678657 h 21600"/>
              <a:gd name="T6" fmla="*/ 363519 w 20023"/>
              <a:gd name="T7" fmla="*/ 678657 h 2160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0023" h="21600">
                <a:moveTo>
                  <a:pt x="20022" y="16855"/>
                </a:moveTo>
                <a:cubicBezTo>
                  <a:pt x="4794" y="21599"/>
                  <a:pt x="4794" y="21599"/>
                  <a:pt x="4794" y="21599"/>
                </a:cubicBezTo>
                <a:cubicBezTo>
                  <a:pt x="-1469" y="14858"/>
                  <a:pt x="-1577" y="6805"/>
                  <a:pt x="4363" y="0"/>
                </a:cubicBezTo>
                <a:cubicBezTo>
                  <a:pt x="19806" y="4495"/>
                  <a:pt x="19806" y="4495"/>
                  <a:pt x="19806" y="4495"/>
                </a:cubicBezTo>
                <a:cubicBezTo>
                  <a:pt x="18186" y="6305"/>
                  <a:pt x="17322" y="8365"/>
                  <a:pt x="17322" y="10550"/>
                </a:cubicBezTo>
                <a:cubicBezTo>
                  <a:pt x="17322" y="12860"/>
                  <a:pt x="18294" y="14982"/>
                  <a:pt x="20022" y="16855"/>
                </a:cubicBezTo>
                <a:close/>
              </a:path>
            </a:pathLst>
          </a:custGeom>
          <a:solidFill>
            <a:schemeClr val="accent1">
              <a:lumMod val="75000"/>
            </a:schemeClr>
          </a:solidFill>
          <a:ln>
            <a:noFill/>
          </a:ln>
          <a:effectLst/>
        </p:spPr>
        <p:txBody>
          <a:bodyPr anchor="ctr"/>
          <a:lstStyle/>
          <a:p>
            <a:pPr algn="ctr"/>
          </a:p>
        </p:txBody>
      </p:sp>
      <p:grpSp>
        <p:nvGrpSpPr>
          <p:cNvPr id="32" name="Group 37"/>
          <p:cNvGrpSpPr/>
          <p:nvPr/>
        </p:nvGrpSpPr>
        <p:grpSpPr>
          <a:xfrm>
            <a:off x="4647282" y="3646926"/>
            <a:ext cx="372483" cy="313369"/>
            <a:chOff x="5356342" y="3093565"/>
            <a:chExt cx="465138" cy="391319"/>
          </a:xfrm>
          <a:solidFill>
            <a:schemeClr val="accent1">
              <a:lumMod val="60000"/>
              <a:lumOff val="40000"/>
            </a:schemeClr>
          </a:solidFill>
        </p:grpSpPr>
        <p:sp>
          <p:nvSpPr>
            <p:cNvPr id="33" name="Freeform: Shape 38"/>
            <p:cNvSpPr/>
            <p:nvPr/>
          </p:nvSpPr>
          <p:spPr bwMode="auto">
            <a:xfrm>
              <a:off x="5473023" y="3195165"/>
              <a:ext cx="231775" cy="2317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6948" y="16070"/>
                  </a:moveTo>
                  <a:cubicBezTo>
                    <a:pt x="14037" y="19468"/>
                    <a:pt x="8925" y="19859"/>
                    <a:pt x="5529" y="16948"/>
                  </a:cubicBezTo>
                  <a:cubicBezTo>
                    <a:pt x="2130" y="14038"/>
                    <a:pt x="1740" y="8924"/>
                    <a:pt x="4651" y="5527"/>
                  </a:cubicBezTo>
                  <a:cubicBezTo>
                    <a:pt x="7559" y="2131"/>
                    <a:pt x="12674" y="1740"/>
                    <a:pt x="16070" y="4650"/>
                  </a:cubicBezTo>
                  <a:cubicBezTo>
                    <a:pt x="19466" y="7560"/>
                    <a:pt x="19859" y="12673"/>
                    <a:pt x="16948" y="16070"/>
                  </a:cubicBezTo>
                  <a:moveTo>
                    <a:pt x="10800" y="0"/>
                  </a:moveTo>
                  <a:cubicBezTo>
                    <a:pt x="4833" y="0"/>
                    <a:pt x="0" y="4834"/>
                    <a:pt x="0" y="10800"/>
                  </a:cubicBezTo>
                  <a:cubicBezTo>
                    <a:pt x="0" y="16765"/>
                    <a:pt x="4833" y="21599"/>
                    <a:pt x="10800" y="21599"/>
                  </a:cubicBezTo>
                  <a:cubicBezTo>
                    <a:pt x="16764" y="21599"/>
                    <a:pt x="21600" y="16765"/>
                    <a:pt x="21600" y="10800"/>
                  </a:cubicBezTo>
                  <a:cubicBezTo>
                    <a:pt x="21600" y="4834"/>
                    <a:pt x="16764"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4" name="Freeform: Shape 39"/>
            <p:cNvSpPr/>
            <p:nvPr/>
          </p:nvSpPr>
          <p:spPr bwMode="auto">
            <a:xfrm>
              <a:off x="5530967" y="3253109"/>
              <a:ext cx="65088" cy="650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200" y="0"/>
                  </a:moveTo>
                  <a:cubicBezTo>
                    <a:pt x="8596" y="0"/>
                    <a:pt x="0" y="8596"/>
                    <a:pt x="0" y="19195"/>
                  </a:cubicBezTo>
                  <a:lnTo>
                    <a:pt x="0" y="19199"/>
                  </a:lnTo>
                  <a:cubicBezTo>
                    <a:pt x="0" y="20524"/>
                    <a:pt x="1068" y="21599"/>
                    <a:pt x="2400" y="21599"/>
                  </a:cubicBezTo>
                  <a:cubicBezTo>
                    <a:pt x="3721" y="21599"/>
                    <a:pt x="4800" y="20524"/>
                    <a:pt x="4800" y="19199"/>
                  </a:cubicBezTo>
                  <a:lnTo>
                    <a:pt x="4800" y="19195"/>
                  </a:lnTo>
                  <a:cubicBezTo>
                    <a:pt x="4800" y="11247"/>
                    <a:pt x="11240" y="4799"/>
                    <a:pt x="19200" y="4799"/>
                  </a:cubicBezTo>
                  <a:cubicBezTo>
                    <a:pt x="20521" y="4799"/>
                    <a:pt x="21600" y="3724"/>
                    <a:pt x="21600" y="2399"/>
                  </a:cubicBezTo>
                  <a:cubicBezTo>
                    <a:pt x="21600" y="1075"/>
                    <a:pt x="20521" y="0"/>
                    <a:pt x="192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5" name="Freeform: Shape 40"/>
            <p:cNvSpPr/>
            <p:nvPr/>
          </p:nvSpPr>
          <p:spPr bwMode="auto">
            <a:xfrm>
              <a:off x="5356342" y="3093565"/>
              <a:ext cx="465138" cy="39131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9199"/>
                  </a:moveTo>
                  <a:cubicBezTo>
                    <a:pt x="20249" y="19642"/>
                    <a:pt x="19948" y="19999"/>
                    <a:pt x="19575" y="19999"/>
                  </a:cubicBezTo>
                  <a:lnTo>
                    <a:pt x="2024" y="19999"/>
                  </a:lnTo>
                  <a:cubicBezTo>
                    <a:pt x="1651" y="19999"/>
                    <a:pt x="1349" y="19642"/>
                    <a:pt x="1349" y="19199"/>
                  </a:cubicBezTo>
                  <a:lnTo>
                    <a:pt x="1349" y="7200"/>
                  </a:lnTo>
                  <a:cubicBezTo>
                    <a:pt x="1349" y="6809"/>
                    <a:pt x="1588" y="6475"/>
                    <a:pt x="1914" y="6411"/>
                  </a:cubicBezTo>
                  <a:lnTo>
                    <a:pt x="5588" y="5684"/>
                  </a:lnTo>
                  <a:lnTo>
                    <a:pt x="6797" y="2103"/>
                  </a:lnTo>
                  <a:cubicBezTo>
                    <a:pt x="6900" y="1799"/>
                    <a:pt x="7148" y="1600"/>
                    <a:pt x="7424" y="1600"/>
                  </a:cubicBezTo>
                  <a:lnTo>
                    <a:pt x="14174" y="1600"/>
                  </a:lnTo>
                  <a:cubicBezTo>
                    <a:pt x="14450" y="1600"/>
                    <a:pt x="14698" y="1799"/>
                    <a:pt x="14801" y="2103"/>
                  </a:cubicBezTo>
                  <a:lnTo>
                    <a:pt x="16010" y="5684"/>
                  </a:lnTo>
                  <a:lnTo>
                    <a:pt x="19685" y="6411"/>
                  </a:lnTo>
                  <a:cubicBezTo>
                    <a:pt x="20011" y="6475"/>
                    <a:pt x="20249" y="6809"/>
                    <a:pt x="20249" y="7200"/>
                  </a:cubicBezTo>
                  <a:cubicBezTo>
                    <a:pt x="20249" y="7200"/>
                    <a:pt x="20249" y="19199"/>
                    <a:pt x="20249" y="19199"/>
                  </a:cubicBezTo>
                  <a:close/>
                  <a:moveTo>
                    <a:pt x="19907" y="4832"/>
                  </a:moveTo>
                  <a:lnTo>
                    <a:pt x="16981" y="4254"/>
                  </a:lnTo>
                  <a:lnTo>
                    <a:pt x="16054" y="1507"/>
                  </a:lnTo>
                  <a:cubicBezTo>
                    <a:pt x="15745" y="591"/>
                    <a:pt x="15006" y="0"/>
                    <a:pt x="14174" y="0"/>
                  </a:cubicBezTo>
                  <a:lnTo>
                    <a:pt x="7424" y="0"/>
                  </a:lnTo>
                  <a:cubicBezTo>
                    <a:pt x="6593" y="0"/>
                    <a:pt x="5854" y="591"/>
                    <a:pt x="5543" y="1509"/>
                  </a:cubicBezTo>
                  <a:lnTo>
                    <a:pt x="4618" y="4254"/>
                  </a:lnTo>
                  <a:lnTo>
                    <a:pt x="1692" y="4832"/>
                  </a:lnTo>
                  <a:cubicBezTo>
                    <a:pt x="711" y="5025"/>
                    <a:pt x="0" y="6020"/>
                    <a:pt x="0" y="7200"/>
                  </a:cubicBezTo>
                  <a:lnTo>
                    <a:pt x="0" y="19199"/>
                  </a:lnTo>
                  <a:cubicBezTo>
                    <a:pt x="0" y="20523"/>
                    <a:pt x="908" y="21600"/>
                    <a:pt x="2024" y="21600"/>
                  </a:cubicBezTo>
                  <a:lnTo>
                    <a:pt x="19575" y="21600"/>
                  </a:lnTo>
                  <a:cubicBezTo>
                    <a:pt x="20691" y="21600"/>
                    <a:pt x="21600" y="20523"/>
                    <a:pt x="21600" y="19199"/>
                  </a:cubicBezTo>
                  <a:lnTo>
                    <a:pt x="21600" y="7200"/>
                  </a:lnTo>
                  <a:cubicBezTo>
                    <a:pt x="21600" y="6020"/>
                    <a:pt x="20888" y="5025"/>
                    <a:pt x="19907" y="4832"/>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sp>
        <p:nvSpPr>
          <p:cNvPr id="27" name="Freeform: Shape 32"/>
          <p:cNvSpPr/>
          <p:nvPr/>
        </p:nvSpPr>
        <p:spPr bwMode="auto">
          <a:xfrm>
            <a:off x="4721057" y="4304967"/>
            <a:ext cx="1350009" cy="1132726"/>
          </a:xfrm>
          <a:custGeom>
            <a:avLst/>
            <a:gdLst>
              <a:gd name="T0" fmla="*/ 601663 w 21600"/>
              <a:gd name="T1" fmla="*/ 504825 h 21600"/>
              <a:gd name="T2" fmla="*/ 601663 w 21600"/>
              <a:gd name="T3" fmla="*/ 504825 h 21600"/>
              <a:gd name="T4" fmla="*/ 601663 w 21600"/>
              <a:gd name="T5" fmla="*/ 504825 h 21600"/>
              <a:gd name="T6" fmla="*/ 601663 w 21600"/>
              <a:gd name="T7" fmla="*/ 504825 h 2160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1600" h="21600">
                <a:moveTo>
                  <a:pt x="21600" y="8153"/>
                </a:moveTo>
                <a:cubicBezTo>
                  <a:pt x="21248" y="21600"/>
                  <a:pt x="21248" y="21600"/>
                  <a:pt x="21248" y="21600"/>
                </a:cubicBezTo>
                <a:cubicBezTo>
                  <a:pt x="12664" y="21347"/>
                  <a:pt x="4714" y="16052"/>
                  <a:pt x="0" y="7479"/>
                </a:cubicBezTo>
                <a:cubicBezTo>
                  <a:pt x="9358" y="0"/>
                  <a:pt x="9358" y="0"/>
                  <a:pt x="9358" y="0"/>
                </a:cubicBezTo>
                <a:cubicBezTo>
                  <a:pt x="12030" y="4790"/>
                  <a:pt x="16464" y="7984"/>
                  <a:pt x="21600" y="8153"/>
                </a:cubicBezTo>
                <a:close/>
              </a:path>
            </a:pathLst>
          </a:custGeom>
          <a:solidFill>
            <a:schemeClr val="accent1">
              <a:lumMod val="50000"/>
            </a:schemeClr>
          </a:solidFill>
          <a:ln>
            <a:noFill/>
          </a:ln>
          <a:effectLst/>
        </p:spPr>
        <p:txBody>
          <a:bodyPr anchor="ctr"/>
          <a:lstStyle/>
          <a:p>
            <a:pPr algn="ctr"/>
          </a:p>
        </p:txBody>
      </p:sp>
      <p:grpSp>
        <p:nvGrpSpPr>
          <p:cNvPr id="28" name="Group 33"/>
          <p:cNvGrpSpPr/>
          <p:nvPr/>
        </p:nvGrpSpPr>
        <p:grpSpPr>
          <a:xfrm>
            <a:off x="5310848" y="4753187"/>
            <a:ext cx="372483" cy="348964"/>
            <a:chOff x="5368132" y="3540125"/>
            <a:chExt cx="465138" cy="435769"/>
          </a:xfrm>
          <a:solidFill>
            <a:schemeClr val="accent1">
              <a:lumMod val="60000"/>
              <a:lumOff val="40000"/>
            </a:schemeClr>
          </a:solidFill>
        </p:grpSpPr>
        <p:sp>
          <p:nvSpPr>
            <p:cNvPr id="29" name="Freeform: Shape 34"/>
            <p:cNvSpPr/>
            <p:nvPr/>
          </p:nvSpPr>
          <p:spPr bwMode="auto">
            <a:xfrm>
              <a:off x="5426869" y="3598069"/>
              <a:ext cx="347663" cy="2325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699" y="20255"/>
                  </a:moveTo>
                  <a:lnTo>
                    <a:pt x="899" y="20255"/>
                  </a:lnTo>
                  <a:lnTo>
                    <a:pt x="899" y="1350"/>
                  </a:lnTo>
                  <a:lnTo>
                    <a:pt x="20699" y="1350"/>
                  </a:lnTo>
                  <a:cubicBezTo>
                    <a:pt x="20699" y="1350"/>
                    <a:pt x="20699" y="20255"/>
                    <a:pt x="20699" y="20255"/>
                  </a:cubicBezTo>
                  <a:close/>
                  <a:moveTo>
                    <a:pt x="20699" y="0"/>
                  </a:moveTo>
                  <a:lnTo>
                    <a:pt x="899" y="5"/>
                  </a:lnTo>
                  <a:cubicBezTo>
                    <a:pt x="402" y="5"/>
                    <a:pt x="0" y="603"/>
                    <a:pt x="0" y="1350"/>
                  </a:cubicBezTo>
                  <a:lnTo>
                    <a:pt x="0" y="20249"/>
                  </a:lnTo>
                  <a:cubicBezTo>
                    <a:pt x="0" y="20996"/>
                    <a:pt x="402" y="21599"/>
                    <a:pt x="899" y="21599"/>
                  </a:cubicBezTo>
                  <a:lnTo>
                    <a:pt x="20699" y="21599"/>
                  </a:lnTo>
                  <a:cubicBezTo>
                    <a:pt x="21197" y="21599"/>
                    <a:pt x="21600" y="20996"/>
                    <a:pt x="21600" y="20249"/>
                  </a:cubicBezTo>
                  <a:lnTo>
                    <a:pt x="21600" y="1350"/>
                  </a:lnTo>
                  <a:cubicBezTo>
                    <a:pt x="21600" y="603"/>
                    <a:pt x="21197" y="0"/>
                    <a:pt x="20699"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30" name="Freeform: Shape 35"/>
            <p:cNvSpPr/>
            <p:nvPr/>
          </p:nvSpPr>
          <p:spPr bwMode="auto">
            <a:xfrm>
              <a:off x="5368132" y="3540125"/>
              <a:ext cx="465138" cy="4357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6562"/>
                  </a:moveTo>
                  <a:cubicBezTo>
                    <a:pt x="20249" y="16959"/>
                    <a:pt x="19946" y="17282"/>
                    <a:pt x="19575" y="17282"/>
                  </a:cubicBezTo>
                  <a:lnTo>
                    <a:pt x="13499" y="17282"/>
                  </a:lnTo>
                  <a:lnTo>
                    <a:pt x="8099" y="17282"/>
                  </a:lnTo>
                  <a:lnTo>
                    <a:pt x="2024" y="17282"/>
                  </a:lnTo>
                  <a:cubicBezTo>
                    <a:pt x="1651" y="17282"/>
                    <a:pt x="1349" y="16959"/>
                    <a:pt x="1349" y="16562"/>
                  </a:cubicBezTo>
                  <a:lnTo>
                    <a:pt x="1349" y="2160"/>
                  </a:lnTo>
                  <a:cubicBezTo>
                    <a:pt x="1349" y="1762"/>
                    <a:pt x="1651" y="1440"/>
                    <a:pt x="2024" y="1440"/>
                  </a:cubicBezTo>
                  <a:lnTo>
                    <a:pt x="19575" y="1440"/>
                  </a:lnTo>
                  <a:cubicBezTo>
                    <a:pt x="19946" y="1440"/>
                    <a:pt x="20249" y="1762"/>
                    <a:pt x="20249" y="2160"/>
                  </a:cubicBezTo>
                  <a:cubicBezTo>
                    <a:pt x="20249" y="2160"/>
                    <a:pt x="20249" y="16562"/>
                    <a:pt x="20249" y="16562"/>
                  </a:cubicBezTo>
                  <a:close/>
                  <a:moveTo>
                    <a:pt x="19575" y="0"/>
                  </a:moveTo>
                  <a:lnTo>
                    <a:pt x="2024" y="0"/>
                  </a:lnTo>
                  <a:cubicBezTo>
                    <a:pt x="905" y="0"/>
                    <a:pt x="0" y="966"/>
                    <a:pt x="0" y="2160"/>
                  </a:cubicBezTo>
                  <a:lnTo>
                    <a:pt x="0" y="16562"/>
                  </a:lnTo>
                  <a:cubicBezTo>
                    <a:pt x="0" y="17753"/>
                    <a:pt x="903" y="18718"/>
                    <a:pt x="2018" y="18721"/>
                  </a:cubicBezTo>
                  <a:lnTo>
                    <a:pt x="8774" y="18721"/>
                  </a:lnTo>
                  <a:lnTo>
                    <a:pt x="8774" y="19597"/>
                  </a:lnTo>
                  <a:lnTo>
                    <a:pt x="4561" y="20181"/>
                  </a:lnTo>
                  <a:cubicBezTo>
                    <a:pt x="4260" y="20262"/>
                    <a:pt x="4049" y="20549"/>
                    <a:pt x="4049" y="20879"/>
                  </a:cubicBezTo>
                  <a:cubicBezTo>
                    <a:pt x="4049" y="21277"/>
                    <a:pt x="4351" y="21599"/>
                    <a:pt x="4724" y="21599"/>
                  </a:cubicBezTo>
                  <a:lnTo>
                    <a:pt x="16874" y="21599"/>
                  </a:lnTo>
                  <a:cubicBezTo>
                    <a:pt x="17248" y="21599"/>
                    <a:pt x="17549" y="21277"/>
                    <a:pt x="17549" y="20879"/>
                  </a:cubicBezTo>
                  <a:cubicBezTo>
                    <a:pt x="17549" y="20549"/>
                    <a:pt x="17339" y="20262"/>
                    <a:pt x="17038" y="20181"/>
                  </a:cubicBezTo>
                  <a:lnTo>
                    <a:pt x="12824" y="19597"/>
                  </a:lnTo>
                  <a:lnTo>
                    <a:pt x="12824" y="18721"/>
                  </a:lnTo>
                  <a:lnTo>
                    <a:pt x="19581" y="18721"/>
                  </a:lnTo>
                  <a:cubicBezTo>
                    <a:pt x="20696" y="18718"/>
                    <a:pt x="21600" y="17753"/>
                    <a:pt x="21600" y="16562"/>
                  </a:cubicBezTo>
                  <a:lnTo>
                    <a:pt x="21600" y="2160"/>
                  </a:lnTo>
                  <a:cubicBezTo>
                    <a:pt x="21600" y="966"/>
                    <a:pt x="20692" y="0"/>
                    <a:pt x="19575"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sp>
        <p:nvSpPr>
          <p:cNvPr id="22" name="Freeform: Shape 27"/>
          <p:cNvSpPr/>
          <p:nvPr/>
        </p:nvSpPr>
        <p:spPr bwMode="auto">
          <a:xfrm>
            <a:off x="6933078" y="3026198"/>
            <a:ext cx="813923" cy="1520987"/>
          </a:xfrm>
          <a:custGeom>
            <a:avLst/>
            <a:gdLst>
              <a:gd name="T0" fmla="*/ 362725 w 20053"/>
              <a:gd name="T1" fmla="*/ 677863 h 21600"/>
              <a:gd name="T2" fmla="*/ 362725 w 20053"/>
              <a:gd name="T3" fmla="*/ 677863 h 21600"/>
              <a:gd name="T4" fmla="*/ 362725 w 20053"/>
              <a:gd name="T5" fmla="*/ 677863 h 21600"/>
              <a:gd name="T6" fmla="*/ 362725 w 20053"/>
              <a:gd name="T7" fmla="*/ 677863 h 2160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0053" h="21600">
                <a:moveTo>
                  <a:pt x="0" y="4620"/>
                </a:moveTo>
                <a:cubicBezTo>
                  <a:pt x="15412" y="0"/>
                  <a:pt x="15412" y="0"/>
                  <a:pt x="15412" y="0"/>
                </a:cubicBezTo>
                <a:cubicBezTo>
                  <a:pt x="21599" y="6741"/>
                  <a:pt x="21599" y="14858"/>
                  <a:pt x="15412" y="21599"/>
                </a:cubicBezTo>
                <a:cubicBezTo>
                  <a:pt x="0" y="16979"/>
                  <a:pt x="0" y="16979"/>
                  <a:pt x="0" y="16979"/>
                </a:cubicBezTo>
                <a:cubicBezTo>
                  <a:pt x="1737" y="15169"/>
                  <a:pt x="2605" y="13047"/>
                  <a:pt x="2605" y="10800"/>
                </a:cubicBezTo>
                <a:cubicBezTo>
                  <a:pt x="2605" y="8553"/>
                  <a:pt x="1737" y="6492"/>
                  <a:pt x="0" y="4620"/>
                </a:cubicBezTo>
                <a:close/>
              </a:path>
            </a:pathLst>
          </a:custGeom>
          <a:solidFill>
            <a:schemeClr val="accent1">
              <a:lumMod val="50000"/>
            </a:schemeClr>
          </a:solidFill>
          <a:ln>
            <a:noFill/>
          </a:ln>
          <a:effectLst/>
        </p:spPr>
        <p:txBody>
          <a:bodyPr anchor="ctr"/>
          <a:lstStyle/>
          <a:p>
            <a:pPr algn="ctr"/>
          </a:p>
        </p:txBody>
      </p:sp>
      <p:grpSp>
        <p:nvGrpSpPr>
          <p:cNvPr id="23" name="Group 28"/>
          <p:cNvGrpSpPr/>
          <p:nvPr/>
        </p:nvGrpSpPr>
        <p:grpSpPr>
          <a:xfrm>
            <a:off x="7189470" y="3658367"/>
            <a:ext cx="372483" cy="325446"/>
            <a:chOff x="6357938" y="3535363"/>
            <a:chExt cx="465138" cy="406400"/>
          </a:xfrm>
          <a:solidFill>
            <a:schemeClr val="accent1">
              <a:lumMod val="60000"/>
              <a:lumOff val="40000"/>
            </a:schemeClr>
          </a:solidFill>
        </p:grpSpPr>
        <p:sp>
          <p:nvSpPr>
            <p:cNvPr id="24" name="Freeform: Shape 29"/>
            <p:cNvSpPr/>
            <p:nvPr/>
          </p:nvSpPr>
          <p:spPr bwMode="auto">
            <a:xfrm>
              <a:off x="6357938" y="3535363"/>
              <a:ext cx="465138" cy="3341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951" y="9367"/>
                  </a:moveTo>
                  <a:cubicBezTo>
                    <a:pt x="10901" y="9383"/>
                    <a:pt x="10851" y="9391"/>
                    <a:pt x="10800" y="9391"/>
                  </a:cubicBezTo>
                  <a:cubicBezTo>
                    <a:pt x="10748" y="9391"/>
                    <a:pt x="10698" y="9383"/>
                    <a:pt x="10648" y="9367"/>
                  </a:cubicBezTo>
                  <a:lnTo>
                    <a:pt x="1873" y="6550"/>
                  </a:lnTo>
                  <a:cubicBezTo>
                    <a:pt x="1566" y="6452"/>
                    <a:pt x="1349" y="6072"/>
                    <a:pt x="1349" y="5634"/>
                  </a:cubicBezTo>
                  <a:cubicBezTo>
                    <a:pt x="1349" y="5197"/>
                    <a:pt x="1566" y="4817"/>
                    <a:pt x="1873" y="4719"/>
                  </a:cubicBezTo>
                  <a:lnTo>
                    <a:pt x="10648" y="1902"/>
                  </a:lnTo>
                  <a:cubicBezTo>
                    <a:pt x="10698" y="1886"/>
                    <a:pt x="10748" y="1878"/>
                    <a:pt x="10800" y="1878"/>
                  </a:cubicBezTo>
                  <a:cubicBezTo>
                    <a:pt x="10851" y="1878"/>
                    <a:pt x="10901" y="1886"/>
                    <a:pt x="10951" y="1902"/>
                  </a:cubicBezTo>
                  <a:lnTo>
                    <a:pt x="19726" y="4719"/>
                  </a:lnTo>
                  <a:cubicBezTo>
                    <a:pt x="20033" y="4817"/>
                    <a:pt x="20249" y="5197"/>
                    <a:pt x="20249" y="5634"/>
                  </a:cubicBezTo>
                  <a:cubicBezTo>
                    <a:pt x="20249" y="6072"/>
                    <a:pt x="20033" y="6452"/>
                    <a:pt x="19726" y="6550"/>
                  </a:cubicBezTo>
                  <a:cubicBezTo>
                    <a:pt x="19726" y="6550"/>
                    <a:pt x="10951" y="9367"/>
                    <a:pt x="10951" y="9367"/>
                  </a:cubicBezTo>
                  <a:close/>
                  <a:moveTo>
                    <a:pt x="16874" y="16904"/>
                  </a:moveTo>
                  <a:cubicBezTo>
                    <a:pt x="16874" y="17942"/>
                    <a:pt x="14849" y="19721"/>
                    <a:pt x="10800" y="19721"/>
                  </a:cubicBezTo>
                  <a:cubicBezTo>
                    <a:pt x="6749" y="19721"/>
                    <a:pt x="4724" y="17942"/>
                    <a:pt x="4724" y="16904"/>
                  </a:cubicBezTo>
                  <a:lnTo>
                    <a:pt x="4724" y="9394"/>
                  </a:lnTo>
                  <a:lnTo>
                    <a:pt x="10353" y="11200"/>
                  </a:lnTo>
                  <a:cubicBezTo>
                    <a:pt x="10501" y="11246"/>
                    <a:pt x="10651" y="11269"/>
                    <a:pt x="10800" y="11269"/>
                  </a:cubicBezTo>
                  <a:cubicBezTo>
                    <a:pt x="10949" y="11269"/>
                    <a:pt x="11098" y="11246"/>
                    <a:pt x="11255" y="11198"/>
                  </a:cubicBezTo>
                  <a:lnTo>
                    <a:pt x="16874" y="9394"/>
                  </a:lnTo>
                  <a:cubicBezTo>
                    <a:pt x="16874" y="9394"/>
                    <a:pt x="16874" y="16904"/>
                    <a:pt x="16874" y="16904"/>
                  </a:cubicBezTo>
                  <a:close/>
                  <a:moveTo>
                    <a:pt x="21600" y="5634"/>
                  </a:moveTo>
                  <a:cubicBezTo>
                    <a:pt x="21600" y="4314"/>
                    <a:pt x="20954" y="3185"/>
                    <a:pt x="20030" y="2888"/>
                  </a:cubicBezTo>
                  <a:lnTo>
                    <a:pt x="11246" y="68"/>
                  </a:lnTo>
                  <a:cubicBezTo>
                    <a:pt x="11098" y="22"/>
                    <a:pt x="10949" y="0"/>
                    <a:pt x="10800" y="0"/>
                  </a:cubicBezTo>
                  <a:cubicBezTo>
                    <a:pt x="10651" y="0"/>
                    <a:pt x="10501" y="22"/>
                    <a:pt x="10344" y="71"/>
                  </a:cubicBezTo>
                  <a:lnTo>
                    <a:pt x="1570" y="2888"/>
                  </a:lnTo>
                  <a:cubicBezTo>
                    <a:pt x="645" y="3185"/>
                    <a:pt x="0" y="4314"/>
                    <a:pt x="0" y="5634"/>
                  </a:cubicBezTo>
                  <a:cubicBezTo>
                    <a:pt x="0" y="6955"/>
                    <a:pt x="645" y="8084"/>
                    <a:pt x="1569" y="8380"/>
                  </a:cubicBezTo>
                  <a:lnTo>
                    <a:pt x="3374" y="8960"/>
                  </a:lnTo>
                  <a:lnTo>
                    <a:pt x="3374" y="16904"/>
                  </a:lnTo>
                  <a:cubicBezTo>
                    <a:pt x="3374" y="19397"/>
                    <a:pt x="5425" y="21600"/>
                    <a:pt x="10800" y="21600"/>
                  </a:cubicBezTo>
                  <a:cubicBezTo>
                    <a:pt x="16174" y="21600"/>
                    <a:pt x="18224" y="19397"/>
                    <a:pt x="18224" y="16904"/>
                  </a:cubicBezTo>
                  <a:lnTo>
                    <a:pt x="18224" y="8960"/>
                  </a:lnTo>
                  <a:lnTo>
                    <a:pt x="20030" y="8380"/>
                  </a:lnTo>
                  <a:cubicBezTo>
                    <a:pt x="20954" y="8084"/>
                    <a:pt x="21600" y="6955"/>
                    <a:pt x="21600" y="5634"/>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25" name="Freeform: Shape 30"/>
            <p:cNvSpPr/>
            <p:nvPr/>
          </p:nvSpPr>
          <p:spPr bwMode="auto">
            <a:xfrm>
              <a:off x="6779419" y="3680619"/>
              <a:ext cx="28575" cy="1595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1963"/>
                  </a:moveTo>
                  <a:lnTo>
                    <a:pt x="0" y="19636"/>
                  </a:lnTo>
                  <a:cubicBezTo>
                    <a:pt x="0" y="20721"/>
                    <a:pt x="4841" y="21599"/>
                    <a:pt x="10800" y="21599"/>
                  </a:cubicBezTo>
                  <a:cubicBezTo>
                    <a:pt x="16758" y="21599"/>
                    <a:pt x="21600" y="20721"/>
                    <a:pt x="21600" y="19636"/>
                  </a:cubicBezTo>
                  <a:lnTo>
                    <a:pt x="21600" y="1963"/>
                  </a:lnTo>
                  <a:cubicBezTo>
                    <a:pt x="21600" y="878"/>
                    <a:pt x="16758" y="0"/>
                    <a:pt x="10800" y="0"/>
                  </a:cubicBezTo>
                  <a:cubicBezTo>
                    <a:pt x="4841" y="0"/>
                    <a:pt x="0" y="878"/>
                    <a:pt x="0" y="1963"/>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sp>
          <p:nvSpPr>
            <p:cNvPr id="26" name="Freeform: Shape 31"/>
            <p:cNvSpPr/>
            <p:nvPr/>
          </p:nvSpPr>
          <p:spPr bwMode="auto">
            <a:xfrm>
              <a:off x="6764338" y="3854450"/>
              <a:ext cx="58738" cy="8731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38" y="0"/>
                    <a:pt x="0" y="10427"/>
                    <a:pt x="0" y="14400"/>
                  </a:cubicBezTo>
                  <a:cubicBezTo>
                    <a:pt x="0" y="18372"/>
                    <a:pt x="4838" y="21599"/>
                    <a:pt x="10800" y="21599"/>
                  </a:cubicBezTo>
                  <a:cubicBezTo>
                    <a:pt x="16761" y="21599"/>
                    <a:pt x="21600" y="18372"/>
                    <a:pt x="21600" y="14400"/>
                  </a:cubicBezTo>
                  <a:cubicBezTo>
                    <a:pt x="21600" y="10427"/>
                    <a:pt x="16761"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sp>
        <p:nvSpPr>
          <p:cNvPr id="20" name="Freeform: Shape 25"/>
          <p:cNvSpPr/>
          <p:nvPr/>
        </p:nvSpPr>
        <p:spPr bwMode="auto">
          <a:xfrm>
            <a:off x="6154774" y="4278251"/>
            <a:ext cx="1351791" cy="1154098"/>
          </a:xfrm>
          <a:custGeom>
            <a:avLst/>
            <a:gdLst>
              <a:gd name="T0" fmla="*/ 602457 w 21600"/>
              <a:gd name="T1" fmla="*/ 514350 h 21600"/>
              <a:gd name="T2" fmla="*/ 602457 w 21600"/>
              <a:gd name="T3" fmla="*/ 514350 h 21600"/>
              <a:gd name="T4" fmla="*/ 602457 w 21600"/>
              <a:gd name="T5" fmla="*/ 514350 h 21600"/>
              <a:gd name="T6" fmla="*/ 602457 w 21600"/>
              <a:gd name="T7" fmla="*/ 514350 h 2160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21600" h="21600">
                <a:moveTo>
                  <a:pt x="11961" y="0"/>
                </a:moveTo>
                <a:cubicBezTo>
                  <a:pt x="21600" y="6924"/>
                  <a:pt x="21600" y="6924"/>
                  <a:pt x="21600" y="6924"/>
                </a:cubicBezTo>
                <a:cubicBezTo>
                  <a:pt x="17096" y="15499"/>
                  <a:pt x="9287" y="21023"/>
                  <a:pt x="703" y="21600"/>
                </a:cubicBezTo>
                <a:cubicBezTo>
                  <a:pt x="0" y="8492"/>
                  <a:pt x="0" y="8492"/>
                  <a:pt x="0" y="8492"/>
                </a:cubicBezTo>
                <a:cubicBezTo>
                  <a:pt x="5065" y="8079"/>
                  <a:pt x="9498" y="4782"/>
                  <a:pt x="11961" y="0"/>
                </a:cubicBezTo>
                <a:close/>
              </a:path>
            </a:pathLst>
          </a:custGeom>
          <a:solidFill>
            <a:schemeClr val="accent1">
              <a:lumMod val="75000"/>
            </a:schemeClr>
          </a:solidFill>
          <a:ln>
            <a:noFill/>
          </a:ln>
          <a:effectLst/>
        </p:spPr>
        <p:txBody>
          <a:bodyPr anchor="ctr"/>
          <a:lstStyle/>
          <a:p>
            <a:pPr algn="ctr"/>
          </a:p>
        </p:txBody>
      </p:sp>
      <p:sp>
        <p:nvSpPr>
          <p:cNvPr id="21" name="Freeform: Shape 26"/>
          <p:cNvSpPr/>
          <p:nvPr/>
        </p:nvSpPr>
        <p:spPr bwMode="auto">
          <a:xfrm>
            <a:off x="6619920" y="4685057"/>
            <a:ext cx="371847" cy="372483"/>
          </a:xfrm>
          <a:custGeom>
            <a:avLst/>
            <a:gdLst>
              <a:gd name="T0" fmla="*/ 10510 w 21020"/>
              <a:gd name="T1" fmla="*/ 10800 h 21600"/>
              <a:gd name="T2" fmla="*/ 10510 w 21020"/>
              <a:gd name="T3" fmla="*/ 10800 h 21600"/>
              <a:gd name="T4" fmla="*/ 10510 w 21020"/>
              <a:gd name="T5" fmla="*/ 10800 h 21600"/>
              <a:gd name="T6" fmla="*/ 10510 w 21020"/>
              <a:gd name="T7" fmla="*/ 10800 h 21600"/>
            </a:gdLst>
            <a:ahLst/>
            <a:cxnLst>
              <a:cxn ang="0">
                <a:pos x="T0" y="T1"/>
              </a:cxn>
              <a:cxn ang="0">
                <a:pos x="T2" y="T3"/>
              </a:cxn>
              <a:cxn ang="0">
                <a:pos x="T4" y="T5"/>
              </a:cxn>
              <a:cxn ang="0">
                <a:pos x="T6" y="T7"/>
              </a:cxn>
            </a:cxnLst>
            <a:rect l="0" t="0" r="r" b="b"/>
            <a:pathLst>
              <a:path w="21020" h="21600">
                <a:moveTo>
                  <a:pt x="18846" y="7946"/>
                </a:moveTo>
                <a:lnTo>
                  <a:pt x="17740" y="9091"/>
                </a:lnTo>
                <a:cubicBezTo>
                  <a:pt x="17740" y="8939"/>
                  <a:pt x="17758" y="8792"/>
                  <a:pt x="17744" y="8636"/>
                </a:cubicBezTo>
                <a:cubicBezTo>
                  <a:pt x="17629" y="7331"/>
                  <a:pt x="17036" y="6068"/>
                  <a:pt x="16074" y="5080"/>
                </a:cubicBezTo>
                <a:cubicBezTo>
                  <a:pt x="15004" y="3980"/>
                  <a:pt x="13585" y="3348"/>
                  <a:pt x="12180" y="3345"/>
                </a:cubicBezTo>
                <a:lnTo>
                  <a:pt x="13268" y="2218"/>
                </a:lnTo>
                <a:cubicBezTo>
                  <a:pt x="13812" y="1659"/>
                  <a:pt x="14572" y="1350"/>
                  <a:pt x="15403" y="1350"/>
                </a:cubicBezTo>
                <a:cubicBezTo>
                  <a:pt x="16460" y="1350"/>
                  <a:pt x="17546" y="1840"/>
                  <a:pt x="18381" y="2696"/>
                </a:cubicBezTo>
                <a:cubicBezTo>
                  <a:pt x="19165" y="3500"/>
                  <a:pt x="19631" y="4499"/>
                  <a:pt x="19698" y="5510"/>
                </a:cubicBezTo>
                <a:cubicBezTo>
                  <a:pt x="19760" y="6453"/>
                  <a:pt x="19457" y="7317"/>
                  <a:pt x="18846" y="7946"/>
                </a:cubicBezTo>
                <a:moveTo>
                  <a:pt x="5828" y="19329"/>
                </a:moveTo>
                <a:cubicBezTo>
                  <a:pt x="5813" y="18424"/>
                  <a:pt x="5454" y="17481"/>
                  <a:pt x="4730" y="16739"/>
                </a:cubicBezTo>
                <a:cubicBezTo>
                  <a:pt x="4046" y="16034"/>
                  <a:pt x="3150" y="15628"/>
                  <a:pt x="2257" y="15592"/>
                </a:cubicBezTo>
                <a:lnTo>
                  <a:pt x="2911" y="13157"/>
                </a:lnTo>
                <a:cubicBezTo>
                  <a:pt x="2959" y="12995"/>
                  <a:pt x="3052" y="12835"/>
                  <a:pt x="3168" y="12695"/>
                </a:cubicBezTo>
                <a:cubicBezTo>
                  <a:pt x="4485" y="11726"/>
                  <a:pt x="6512" y="12012"/>
                  <a:pt x="7920" y="13460"/>
                </a:cubicBezTo>
                <a:cubicBezTo>
                  <a:pt x="9409" y="14990"/>
                  <a:pt x="9639" y="17230"/>
                  <a:pt x="8492" y="18568"/>
                </a:cubicBezTo>
                <a:cubicBezTo>
                  <a:pt x="8416" y="18609"/>
                  <a:pt x="8339" y="18648"/>
                  <a:pt x="8256" y="18675"/>
                </a:cubicBezTo>
                <a:cubicBezTo>
                  <a:pt x="8256" y="18675"/>
                  <a:pt x="5828" y="19329"/>
                  <a:pt x="5828" y="19329"/>
                </a:cubicBezTo>
                <a:close/>
                <a:moveTo>
                  <a:pt x="2737" y="20164"/>
                </a:moveTo>
                <a:cubicBezTo>
                  <a:pt x="2665" y="20181"/>
                  <a:pt x="2443" y="20239"/>
                  <a:pt x="2291" y="20249"/>
                </a:cubicBezTo>
                <a:cubicBezTo>
                  <a:pt x="1751" y="20244"/>
                  <a:pt x="1313" y="19792"/>
                  <a:pt x="1313" y="19237"/>
                </a:cubicBezTo>
                <a:cubicBezTo>
                  <a:pt x="1321" y="19124"/>
                  <a:pt x="1365" y="18929"/>
                  <a:pt x="1380" y="18857"/>
                </a:cubicBezTo>
                <a:lnTo>
                  <a:pt x="2071" y="16283"/>
                </a:lnTo>
                <a:cubicBezTo>
                  <a:pt x="2822" y="16261"/>
                  <a:pt x="3630" y="16562"/>
                  <a:pt x="4265" y="17215"/>
                </a:cubicBezTo>
                <a:cubicBezTo>
                  <a:pt x="4911" y="17878"/>
                  <a:pt x="5214" y="18725"/>
                  <a:pt x="5181" y="19504"/>
                </a:cubicBezTo>
                <a:cubicBezTo>
                  <a:pt x="5181" y="19504"/>
                  <a:pt x="2737" y="20164"/>
                  <a:pt x="2737" y="20164"/>
                </a:cubicBezTo>
                <a:close/>
                <a:moveTo>
                  <a:pt x="6888" y="11179"/>
                </a:moveTo>
                <a:cubicBezTo>
                  <a:pt x="6280" y="10927"/>
                  <a:pt x="5642" y="10783"/>
                  <a:pt x="5004" y="10774"/>
                </a:cubicBezTo>
                <a:lnTo>
                  <a:pt x="10063" y="5536"/>
                </a:lnTo>
                <a:cubicBezTo>
                  <a:pt x="10838" y="4759"/>
                  <a:pt x="11966" y="4536"/>
                  <a:pt x="13077" y="4819"/>
                </a:cubicBezTo>
                <a:cubicBezTo>
                  <a:pt x="13077" y="4819"/>
                  <a:pt x="6888" y="11179"/>
                  <a:pt x="6888" y="11179"/>
                </a:cubicBezTo>
                <a:close/>
                <a:moveTo>
                  <a:pt x="9717" y="13672"/>
                </a:moveTo>
                <a:cubicBezTo>
                  <a:pt x="9473" y="13258"/>
                  <a:pt x="9194" y="12859"/>
                  <a:pt x="8848" y="12505"/>
                </a:cubicBezTo>
                <a:cubicBezTo>
                  <a:pt x="8447" y="12093"/>
                  <a:pt x="7986" y="11770"/>
                  <a:pt x="7507" y="11498"/>
                </a:cubicBezTo>
                <a:lnTo>
                  <a:pt x="13767" y="5064"/>
                </a:lnTo>
                <a:cubicBezTo>
                  <a:pt x="14259" y="5288"/>
                  <a:pt x="14729" y="5607"/>
                  <a:pt x="15145" y="6035"/>
                </a:cubicBezTo>
                <a:cubicBezTo>
                  <a:pt x="15500" y="6398"/>
                  <a:pt x="15775" y="6806"/>
                  <a:pt x="15987" y="7229"/>
                </a:cubicBezTo>
                <a:cubicBezTo>
                  <a:pt x="15987" y="7229"/>
                  <a:pt x="9717" y="13672"/>
                  <a:pt x="9717" y="13672"/>
                </a:cubicBezTo>
                <a:close/>
                <a:moveTo>
                  <a:pt x="10519" y="16061"/>
                </a:moveTo>
                <a:cubicBezTo>
                  <a:pt x="10465" y="15452"/>
                  <a:pt x="10298" y="14854"/>
                  <a:pt x="10047" y="14288"/>
                </a:cubicBezTo>
                <a:lnTo>
                  <a:pt x="16257" y="7906"/>
                </a:lnTo>
                <a:cubicBezTo>
                  <a:pt x="16637" y="9140"/>
                  <a:pt x="16442" y="10429"/>
                  <a:pt x="15610" y="11284"/>
                </a:cubicBezTo>
                <a:cubicBezTo>
                  <a:pt x="15604" y="11290"/>
                  <a:pt x="15598" y="11293"/>
                  <a:pt x="15593" y="11298"/>
                </a:cubicBezTo>
                <a:lnTo>
                  <a:pt x="15602" y="11306"/>
                </a:lnTo>
                <a:lnTo>
                  <a:pt x="10525" y="16565"/>
                </a:lnTo>
                <a:cubicBezTo>
                  <a:pt x="10527" y="16397"/>
                  <a:pt x="10534" y="16232"/>
                  <a:pt x="10519" y="16061"/>
                </a:cubicBezTo>
                <a:moveTo>
                  <a:pt x="19308" y="1741"/>
                </a:moveTo>
                <a:cubicBezTo>
                  <a:pt x="18228" y="632"/>
                  <a:pt x="16805" y="0"/>
                  <a:pt x="15403" y="0"/>
                </a:cubicBezTo>
                <a:cubicBezTo>
                  <a:pt x="14220" y="0"/>
                  <a:pt x="13131" y="450"/>
                  <a:pt x="12335" y="1266"/>
                </a:cubicBezTo>
                <a:lnTo>
                  <a:pt x="9138" y="4577"/>
                </a:lnTo>
                <a:cubicBezTo>
                  <a:pt x="9129" y="4585"/>
                  <a:pt x="9118" y="4592"/>
                  <a:pt x="9108" y="4602"/>
                </a:cubicBezTo>
                <a:cubicBezTo>
                  <a:pt x="9103" y="4608"/>
                  <a:pt x="9100" y="4614"/>
                  <a:pt x="9095" y="4620"/>
                </a:cubicBezTo>
                <a:lnTo>
                  <a:pt x="9096" y="4621"/>
                </a:lnTo>
                <a:lnTo>
                  <a:pt x="2310" y="11647"/>
                </a:lnTo>
                <a:cubicBezTo>
                  <a:pt x="1998" y="11966"/>
                  <a:pt x="1771" y="12364"/>
                  <a:pt x="1645" y="12797"/>
                </a:cubicBezTo>
                <a:lnTo>
                  <a:pt x="102" y="18541"/>
                </a:lnTo>
                <a:cubicBezTo>
                  <a:pt x="100" y="18557"/>
                  <a:pt x="0" y="19008"/>
                  <a:pt x="0" y="19237"/>
                </a:cubicBezTo>
                <a:cubicBezTo>
                  <a:pt x="0" y="20541"/>
                  <a:pt x="1030" y="21599"/>
                  <a:pt x="2302" y="21599"/>
                </a:cubicBezTo>
                <a:cubicBezTo>
                  <a:pt x="2554" y="21599"/>
                  <a:pt x="3044" y="21475"/>
                  <a:pt x="3062" y="21473"/>
                </a:cubicBezTo>
                <a:lnTo>
                  <a:pt x="8630" y="19969"/>
                </a:lnTo>
                <a:cubicBezTo>
                  <a:pt x="9054" y="19839"/>
                  <a:pt x="9439" y="19604"/>
                  <a:pt x="9750" y="19283"/>
                </a:cubicBezTo>
                <a:lnTo>
                  <a:pt x="19776" y="8899"/>
                </a:lnTo>
                <a:cubicBezTo>
                  <a:pt x="21600" y="7023"/>
                  <a:pt x="21394" y="3881"/>
                  <a:pt x="19308" y="1741"/>
                </a:cubicBezTo>
              </a:path>
            </a:pathLst>
          </a:custGeom>
          <a:solidFill>
            <a:schemeClr val="accent1">
              <a:lumMod val="60000"/>
              <a:lumOff val="40000"/>
            </a:schemeClr>
          </a:solid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nchor="ctr"/>
          <a:lstStyle/>
          <a:p>
            <a:pPr algn="ctr"/>
          </a:p>
        </p:txBody>
      </p:sp>
      <p:grpSp>
        <p:nvGrpSpPr>
          <p:cNvPr id="54" name="组合 53"/>
          <p:cNvGrpSpPr/>
          <p:nvPr/>
        </p:nvGrpSpPr>
        <p:grpSpPr>
          <a:xfrm>
            <a:off x="1" y="0"/>
            <a:ext cx="2095501" cy="1504951"/>
            <a:chOff x="1" y="0"/>
            <a:chExt cx="2095501" cy="1504951"/>
          </a:xfrm>
        </p:grpSpPr>
        <p:pic>
          <p:nvPicPr>
            <p:cNvPr id="55" name="图片 54"/>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56" name="图片 55"/>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57" name="组合 56"/>
          <p:cNvGrpSpPr/>
          <p:nvPr/>
        </p:nvGrpSpPr>
        <p:grpSpPr>
          <a:xfrm>
            <a:off x="1934256" y="527597"/>
            <a:ext cx="6057900" cy="666561"/>
            <a:chOff x="1524000" y="464431"/>
            <a:chExt cx="6057900" cy="666561"/>
          </a:xfrm>
        </p:grpSpPr>
        <p:sp>
          <p:nvSpPr>
            <p:cNvPr id="58" name="文本框 57"/>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59" name="文本框 58"/>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pic>
        <p:nvPicPr>
          <p:cNvPr id="64" name="图片占位符 63"/>
          <p:cNvPicPr>
            <a:picLocks noGrp="1" noChangeAspect="1"/>
          </p:cNvPicPr>
          <p:nvPr>
            <p:ph type="pic" sz="quarter" idx="10"/>
          </p:nvPr>
        </p:nvPicPr>
        <p:blipFill>
          <a:blip r:embed="rId3" cstate="print">
            <a:extLst>
              <a:ext uri="{28A0092B-C50C-407E-A947-70E740481C1C}">
                <a14:useLocalDpi xmlns:a14="http://schemas.microsoft.com/office/drawing/2010/main" val="0"/>
              </a:ext>
            </a:extLst>
          </a:blip>
          <a:srcRect l="16633" r="16633"/>
          <a:stretch>
            <a:fillRect/>
          </a:stretch>
        </p:blipFill>
        <p:spPr/>
      </p:pic>
      <p:grpSp>
        <p:nvGrpSpPr>
          <p:cNvPr id="61" name="组合 60"/>
          <p:cNvGrpSpPr/>
          <p:nvPr/>
        </p:nvGrpSpPr>
        <p:grpSpPr>
          <a:xfrm>
            <a:off x="7821324" y="2007816"/>
            <a:ext cx="3460344" cy="962022"/>
            <a:chOff x="874713" y="3325188"/>
            <a:chExt cx="3460344" cy="962022"/>
          </a:xfrm>
        </p:grpSpPr>
        <p:sp>
          <p:nvSpPr>
            <p:cNvPr id="62" name="矩形 61"/>
            <p:cNvSpPr/>
            <p:nvPr/>
          </p:nvSpPr>
          <p:spPr>
            <a:xfrm>
              <a:off x="874713" y="3677812"/>
              <a:ext cx="3460344"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制作</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63" name="矩形 62"/>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65" name="组合 64"/>
          <p:cNvGrpSpPr/>
          <p:nvPr/>
        </p:nvGrpSpPr>
        <p:grpSpPr>
          <a:xfrm>
            <a:off x="7821324" y="3250602"/>
            <a:ext cx="3460344" cy="962022"/>
            <a:chOff x="874713" y="3325188"/>
            <a:chExt cx="3460344" cy="962022"/>
          </a:xfrm>
        </p:grpSpPr>
        <p:sp>
          <p:nvSpPr>
            <p:cNvPr id="66" name="矩形 65"/>
            <p:cNvSpPr/>
            <p:nvPr/>
          </p:nvSpPr>
          <p:spPr>
            <a:xfrm>
              <a:off x="874713" y="3677812"/>
              <a:ext cx="3460344"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制作</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67" name="矩形 66"/>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68" name="组合 67"/>
          <p:cNvGrpSpPr/>
          <p:nvPr/>
        </p:nvGrpSpPr>
        <p:grpSpPr>
          <a:xfrm>
            <a:off x="7821324" y="4493389"/>
            <a:ext cx="3460344" cy="962022"/>
            <a:chOff x="874713" y="3325188"/>
            <a:chExt cx="3460344" cy="962022"/>
          </a:xfrm>
        </p:grpSpPr>
        <p:sp>
          <p:nvSpPr>
            <p:cNvPr id="69" name="矩形 68"/>
            <p:cNvSpPr/>
            <p:nvPr/>
          </p:nvSpPr>
          <p:spPr>
            <a:xfrm>
              <a:off x="874713" y="3677812"/>
              <a:ext cx="3460344"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制作</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0" name="矩形 69"/>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71" name="组合 70"/>
          <p:cNvGrpSpPr/>
          <p:nvPr/>
        </p:nvGrpSpPr>
        <p:grpSpPr>
          <a:xfrm>
            <a:off x="868038" y="2007816"/>
            <a:ext cx="3460344" cy="962022"/>
            <a:chOff x="874713" y="3325188"/>
            <a:chExt cx="3460344" cy="962022"/>
          </a:xfrm>
        </p:grpSpPr>
        <p:sp>
          <p:nvSpPr>
            <p:cNvPr id="72" name="矩形 71"/>
            <p:cNvSpPr/>
            <p:nvPr/>
          </p:nvSpPr>
          <p:spPr>
            <a:xfrm>
              <a:off x="874713" y="3677812"/>
              <a:ext cx="3460344" cy="609398"/>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制作</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3" name="矩形 72"/>
            <p:cNvSpPr/>
            <p:nvPr/>
          </p:nvSpPr>
          <p:spPr>
            <a:xfrm>
              <a:off x="2093083" y="3325188"/>
              <a:ext cx="2241974" cy="424732"/>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74" name="组合 73"/>
          <p:cNvGrpSpPr/>
          <p:nvPr/>
        </p:nvGrpSpPr>
        <p:grpSpPr>
          <a:xfrm>
            <a:off x="868038" y="3250602"/>
            <a:ext cx="3460344" cy="962022"/>
            <a:chOff x="874713" y="3325188"/>
            <a:chExt cx="3460344" cy="962022"/>
          </a:xfrm>
        </p:grpSpPr>
        <p:sp>
          <p:nvSpPr>
            <p:cNvPr id="75" name="矩形 74"/>
            <p:cNvSpPr/>
            <p:nvPr/>
          </p:nvSpPr>
          <p:spPr>
            <a:xfrm>
              <a:off x="874713" y="3677812"/>
              <a:ext cx="3460344" cy="609398"/>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制作</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6" name="矩形 75"/>
            <p:cNvSpPr/>
            <p:nvPr/>
          </p:nvSpPr>
          <p:spPr>
            <a:xfrm>
              <a:off x="2093083" y="3325188"/>
              <a:ext cx="2241974" cy="424732"/>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77" name="组合 76"/>
          <p:cNvGrpSpPr/>
          <p:nvPr/>
        </p:nvGrpSpPr>
        <p:grpSpPr>
          <a:xfrm>
            <a:off x="868038" y="4493389"/>
            <a:ext cx="3460344" cy="962022"/>
            <a:chOff x="874713" y="3325188"/>
            <a:chExt cx="3460344" cy="962022"/>
          </a:xfrm>
        </p:grpSpPr>
        <p:sp>
          <p:nvSpPr>
            <p:cNvPr id="78" name="矩形 77"/>
            <p:cNvSpPr/>
            <p:nvPr/>
          </p:nvSpPr>
          <p:spPr>
            <a:xfrm>
              <a:off x="874713" y="3677812"/>
              <a:ext cx="3460344" cy="609398"/>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制作</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9" name="矩形 78"/>
            <p:cNvSpPr/>
            <p:nvPr/>
          </p:nvSpPr>
          <p:spPr>
            <a:xfrm>
              <a:off x="2093083" y="3325188"/>
              <a:ext cx="2241974" cy="424732"/>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54"/>
                                        </p:tgtEl>
                                        <p:attrNameLst>
                                          <p:attrName>style.visibility</p:attrName>
                                        </p:attrNameLst>
                                      </p:cBhvr>
                                      <p:to>
                                        <p:strVal val="visible"/>
                                      </p:to>
                                    </p:set>
                                    <p:anim calcmode="lin" valueType="num">
                                      <p:cBhvr additive="base">
                                        <p:cTn id="7" dur="500" fill="hold"/>
                                        <p:tgtEl>
                                          <p:spTgt spid="54"/>
                                        </p:tgtEl>
                                        <p:attrNameLst>
                                          <p:attrName>ppt_x</p:attrName>
                                        </p:attrNameLst>
                                      </p:cBhvr>
                                      <p:tavLst>
                                        <p:tav tm="0">
                                          <p:val>
                                            <p:strVal val="0-#ppt_w/2"/>
                                          </p:val>
                                        </p:tav>
                                        <p:tav tm="100000">
                                          <p:val>
                                            <p:strVal val="#ppt_x"/>
                                          </p:val>
                                        </p:tav>
                                      </p:tavLst>
                                    </p:anim>
                                    <p:anim calcmode="lin" valueType="num">
                                      <p:cBhvr additive="base">
                                        <p:cTn id="8" dur="500" fill="hold"/>
                                        <p:tgtEl>
                                          <p:spTgt spid="54"/>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57"/>
                                        </p:tgtEl>
                                        <p:attrNameLst>
                                          <p:attrName>style.visibility</p:attrName>
                                        </p:attrNameLst>
                                      </p:cBhvr>
                                      <p:to>
                                        <p:strVal val="visible"/>
                                      </p:to>
                                    </p:set>
                                    <p:anim calcmode="lin" valueType="num">
                                      <p:cBhvr additive="base">
                                        <p:cTn id="12" dur="500"/>
                                        <p:tgtEl>
                                          <p:spTgt spid="57"/>
                                        </p:tgtEl>
                                        <p:attrNameLst>
                                          <p:attrName>ppt_x</p:attrName>
                                        </p:attrNameLst>
                                      </p:cBhvr>
                                      <p:tavLst>
                                        <p:tav tm="0">
                                          <p:val>
                                            <p:strVal val="#ppt_x-#ppt_w*1.125000"/>
                                          </p:val>
                                        </p:tav>
                                        <p:tav tm="100000">
                                          <p:val>
                                            <p:strVal val="#ppt_x"/>
                                          </p:val>
                                        </p:tav>
                                      </p:tavLst>
                                    </p:anim>
                                    <p:animEffect transition="in" filter="wipe(right)">
                                      <p:cBhvr>
                                        <p:cTn id="13" dur="500"/>
                                        <p:tgtEl>
                                          <p:spTgt spid="57"/>
                                        </p:tgtEl>
                                      </p:cBhvr>
                                    </p:animEffect>
                                  </p:childTnLst>
                                </p:cTn>
                              </p:par>
                            </p:childTnLst>
                          </p:cTn>
                        </p:par>
                        <p:par>
                          <p:cTn id="14" fill="hold">
                            <p:stCondLst>
                              <p:cond delay="1000"/>
                            </p:stCondLst>
                            <p:childTnLst>
                              <p:par>
                                <p:cTn id="15" presetID="53" presetClass="entr" presetSubtype="16" fill="hold" grpId="0" nodeType="afterEffect">
                                  <p:stCondLst>
                                    <p:cond delay="0"/>
                                  </p:stCondLst>
                                  <p:childTnLst>
                                    <p:set>
                                      <p:cBhvr>
                                        <p:cTn id="16" dur="1" fill="hold">
                                          <p:stCondLst>
                                            <p:cond delay="0"/>
                                          </p:stCondLst>
                                        </p:cTn>
                                        <p:tgtEl>
                                          <p:spTgt spid="52"/>
                                        </p:tgtEl>
                                        <p:attrNameLst>
                                          <p:attrName>style.visibility</p:attrName>
                                        </p:attrNameLst>
                                      </p:cBhvr>
                                      <p:to>
                                        <p:strVal val="visible"/>
                                      </p:to>
                                    </p:set>
                                    <p:anim calcmode="lin" valueType="num">
                                      <p:cBhvr>
                                        <p:cTn id="17" dur="500" fill="hold"/>
                                        <p:tgtEl>
                                          <p:spTgt spid="52"/>
                                        </p:tgtEl>
                                        <p:attrNameLst>
                                          <p:attrName>ppt_w</p:attrName>
                                        </p:attrNameLst>
                                      </p:cBhvr>
                                      <p:tavLst>
                                        <p:tav tm="0">
                                          <p:val>
                                            <p:fltVal val="0"/>
                                          </p:val>
                                        </p:tav>
                                        <p:tav tm="100000">
                                          <p:val>
                                            <p:strVal val="#ppt_w"/>
                                          </p:val>
                                        </p:tav>
                                      </p:tavLst>
                                    </p:anim>
                                    <p:anim calcmode="lin" valueType="num">
                                      <p:cBhvr>
                                        <p:cTn id="18" dur="500" fill="hold"/>
                                        <p:tgtEl>
                                          <p:spTgt spid="52"/>
                                        </p:tgtEl>
                                        <p:attrNameLst>
                                          <p:attrName>ppt_h</p:attrName>
                                        </p:attrNameLst>
                                      </p:cBhvr>
                                      <p:tavLst>
                                        <p:tav tm="0">
                                          <p:val>
                                            <p:fltVal val="0"/>
                                          </p:val>
                                        </p:tav>
                                        <p:tav tm="100000">
                                          <p:val>
                                            <p:strVal val="#ppt_h"/>
                                          </p:val>
                                        </p:tav>
                                      </p:tavLst>
                                    </p:anim>
                                    <p:animEffect transition="in" filter="fade">
                                      <p:cBhvr>
                                        <p:cTn id="19" dur="500"/>
                                        <p:tgtEl>
                                          <p:spTgt spid="52"/>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38"/>
                                        </p:tgtEl>
                                        <p:attrNameLst>
                                          <p:attrName>style.visibility</p:attrName>
                                        </p:attrNameLst>
                                      </p:cBhvr>
                                      <p:to>
                                        <p:strVal val="visible"/>
                                      </p:to>
                                    </p:set>
                                    <p:anim calcmode="lin" valueType="num">
                                      <p:cBhvr>
                                        <p:cTn id="22" dur="500" fill="hold"/>
                                        <p:tgtEl>
                                          <p:spTgt spid="38"/>
                                        </p:tgtEl>
                                        <p:attrNameLst>
                                          <p:attrName>ppt_w</p:attrName>
                                        </p:attrNameLst>
                                      </p:cBhvr>
                                      <p:tavLst>
                                        <p:tav tm="0">
                                          <p:val>
                                            <p:fltVal val="0"/>
                                          </p:val>
                                        </p:tav>
                                        <p:tav tm="100000">
                                          <p:val>
                                            <p:strVal val="#ppt_w"/>
                                          </p:val>
                                        </p:tav>
                                      </p:tavLst>
                                    </p:anim>
                                    <p:anim calcmode="lin" valueType="num">
                                      <p:cBhvr>
                                        <p:cTn id="23" dur="500" fill="hold"/>
                                        <p:tgtEl>
                                          <p:spTgt spid="38"/>
                                        </p:tgtEl>
                                        <p:attrNameLst>
                                          <p:attrName>ppt_h</p:attrName>
                                        </p:attrNameLst>
                                      </p:cBhvr>
                                      <p:tavLst>
                                        <p:tav tm="0">
                                          <p:val>
                                            <p:fltVal val="0"/>
                                          </p:val>
                                        </p:tav>
                                        <p:tav tm="100000">
                                          <p:val>
                                            <p:strVal val="#ppt_h"/>
                                          </p:val>
                                        </p:tav>
                                      </p:tavLst>
                                    </p:anim>
                                    <p:animEffect transition="in" filter="fade">
                                      <p:cBhvr>
                                        <p:cTn id="24" dur="500"/>
                                        <p:tgtEl>
                                          <p:spTgt spid="38"/>
                                        </p:tgtEl>
                                      </p:cBhvr>
                                    </p:animEffect>
                                  </p:childTnLst>
                                </p:cTn>
                              </p:par>
                              <p:par>
                                <p:cTn id="25" presetID="53" presetClass="entr" presetSubtype="16" fill="hold" nodeType="withEffect">
                                  <p:stCondLst>
                                    <p:cond delay="0"/>
                                  </p:stCondLst>
                                  <p:childTnLst>
                                    <p:set>
                                      <p:cBhvr>
                                        <p:cTn id="26" dur="1" fill="hold">
                                          <p:stCondLst>
                                            <p:cond delay="0"/>
                                          </p:stCondLst>
                                        </p:cTn>
                                        <p:tgtEl>
                                          <p:spTgt spid="39"/>
                                        </p:tgtEl>
                                        <p:attrNameLst>
                                          <p:attrName>style.visibility</p:attrName>
                                        </p:attrNameLst>
                                      </p:cBhvr>
                                      <p:to>
                                        <p:strVal val="visible"/>
                                      </p:to>
                                    </p:set>
                                    <p:anim calcmode="lin" valueType="num">
                                      <p:cBhvr>
                                        <p:cTn id="27" dur="500" fill="hold"/>
                                        <p:tgtEl>
                                          <p:spTgt spid="39"/>
                                        </p:tgtEl>
                                        <p:attrNameLst>
                                          <p:attrName>ppt_w</p:attrName>
                                        </p:attrNameLst>
                                      </p:cBhvr>
                                      <p:tavLst>
                                        <p:tav tm="0">
                                          <p:val>
                                            <p:fltVal val="0"/>
                                          </p:val>
                                        </p:tav>
                                        <p:tav tm="100000">
                                          <p:val>
                                            <p:strVal val="#ppt_w"/>
                                          </p:val>
                                        </p:tav>
                                      </p:tavLst>
                                    </p:anim>
                                    <p:anim calcmode="lin" valueType="num">
                                      <p:cBhvr>
                                        <p:cTn id="28" dur="500" fill="hold"/>
                                        <p:tgtEl>
                                          <p:spTgt spid="39"/>
                                        </p:tgtEl>
                                        <p:attrNameLst>
                                          <p:attrName>ppt_h</p:attrName>
                                        </p:attrNameLst>
                                      </p:cBhvr>
                                      <p:tavLst>
                                        <p:tav tm="0">
                                          <p:val>
                                            <p:fltVal val="0"/>
                                          </p:val>
                                        </p:tav>
                                        <p:tav tm="100000">
                                          <p:val>
                                            <p:strVal val="#ppt_h"/>
                                          </p:val>
                                        </p:tav>
                                      </p:tavLst>
                                    </p:anim>
                                    <p:animEffect transition="in" filter="fade">
                                      <p:cBhvr>
                                        <p:cTn id="29" dur="500"/>
                                        <p:tgtEl>
                                          <p:spTgt spid="39"/>
                                        </p:tgtEl>
                                      </p:cBhvr>
                                    </p:animEffect>
                                  </p:childTnLst>
                                </p:cTn>
                              </p:par>
                              <p:par>
                                <p:cTn id="30" presetID="53" presetClass="entr" presetSubtype="16" fill="hold" grpId="0" nodeType="withEffect">
                                  <p:stCondLst>
                                    <p:cond delay="0"/>
                                  </p:stCondLst>
                                  <p:childTnLst>
                                    <p:set>
                                      <p:cBhvr>
                                        <p:cTn id="31" dur="1" fill="hold">
                                          <p:stCondLst>
                                            <p:cond delay="0"/>
                                          </p:stCondLst>
                                        </p:cTn>
                                        <p:tgtEl>
                                          <p:spTgt spid="36"/>
                                        </p:tgtEl>
                                        <p:attrNameLst>
                                          <p:attrName>style.visibility</p:attrName>
                                        </p:attrNameLst>
                                      </p:cBhvr>
                                      <p:to>
                                        <p:strVal val="visible"/>
                                      </p:to>
                                    </p:set>
                                    <p:anim calcmode="lin" valueType="num">
                                      <p:cBhvr>
                                        <p:cTn id="32" dur="500" fill="hold"/>
                                        <p:tgtEl>
                                          <p:spTgt spid="36"/>
                                        </p:tgtEl>
                                        <p:attrNameLst>
                                          <p:attrName>ppt_w</p:attrName>
                                        </p:attrNameLst>
                                      </p:cBhvr>
                                      <p:tavLst>
                                        <p:tav tm="0">
                                          <p:val>
                                            <p:fltVal val="0"/>
                                          </p:val>
                                        </p:tav>
                                        <p:tav tm="100000">
                                          <p:val>
                                            <p:strVal val="#ppt_w"/>
                                          </p:val>
                                        </p:tav>
                                      </p:tavLst>
                                    </p:anim>
                                    <p:anim calcmode="lin" valueType="num">
                                      <p:cBhvr>
                                        <p:cTn id="33" dur="500" fill="hold"/>
                                        <p:tgtEl>
                                          <p:spTgt spid="36"/>
                                        </p:tgtEl>
                                        <p:attrNameLst>
                                          <p:attrName>ppt_h</p:attrName>
                                        </p:attrNameLst>
                                      </p:cBhvr>
                                      <p:tavLst>
                                        <p:tav tm="0">
                                          <p:val>
                                            <p:fltVal val="0"/>
                                          </p:val>
                                        </p:tav>
                                        <p:tav tm="100000">
                                          <p:val>
                                            <p:strVal val="#ppt_h"/>
                                          </p:val>
                                        </p:tav>
                                      </p:tavLst>
                                    </p:anim>
                                    <p:animEffect transition="in" filter="fade">
                                      <p:cBhvr>
                                        <p:cTn id="34" dur="500"/>
                                        <p:tgtEl>
                                          <p:spTgt spid="36"/>
                                        </p:tgtEl>
                                      </p:cBhvr>
                                    </p:animEffect>
                                  </p:childTnLst>
                                </p:cTn>
                              </p:par>
                              <p:par>
                                <p:cTn id="35" presetID="53" presetClass="entr" presetSubtype="16" fill="hold" grpId="0" nodeType="withEffect">
                                  <p:stCondLst>
                                    <p:cond delay="0"/>
                                  </p:stCondLst>
                                  <p:childTnLst>
                                    <p:set>
                                      <p:cBhvr>
                                        <p:cTn id="36" dur="1" fill="hold">
                                          <p:stCondLst>
                                            <p:cond delay="0"/>
                                          </p:stCondLst>
                                        </p:cTn>
                                        <p:tgtEl>
                                          <p:spTgt spid="37"/>
                                        </p:tgtEl>
                                        <p:attrNameLst>
                                          <p:attrName>style.visibility</p:attrName>
                                        </p:attrNameLst>
                                      </p:cBhvr>
                                      <p:to>
                                        <p:strVal val="visible"/>
                                      </p:to>
                                    </p:set>
                                    <p:anim calcmode="lin" valueType="num">
                                      <p:cBhvr>
                                        <p:cTn id="37" dur="500" fill="hold"/>
                                        <p:tgtEl>
                                          <p:spTgt spid="37"/>
                                        </p:tgtEl>
                                        <p:attrNameLst>
                                          <p:attrName>ppt_w</p:attrName>
                                        </p:attrNameLst>
                                      </p:cBhvr>
                                      <p:tavLst>
                                        <p:tav tm="0">
                                          <p:val>
                                            <p:fltVal val="0"/>
                                          </p:val>
                                        </p:tav>
                                        <p:tav tm="100000">
                                          <p:val>
                                            <p:strVal val="#ppt_w"/>
                                          </p:val>
                                        </p:tav>
                                      </p:tavLst>
                                    </p:anim>
                                    <p:anim calcmode="lin" valueType="num">
                                      <p:cBhvr>
                                        <p:cTn id="38" dur="500" fill="hold"/>
                                        <p:tgtEl>
                                          <p:spTgt spid="37"/>
                                        </p:tgtEl>
                                        <p:attrNameLst>
                                          <p:attrName>ppt_h</p:attrName>
                                        </p:attrNameLst>
                                      </p:cBhvr>
                                      <p:tavLst>
                                        <p:tav tm="0">
                                          <p:val>
                                            <p:fltVal val="0"/>
                                          </p:val>
                                        </p:tav>
                                        <p:tav tm="100000">
                                          <p:val>
                                            <p:strVal val="#ppt_h"/>
                                          </p:val>
                                        </p:tav>
                                      </p:tavLst>
                                    </p:anim>
                                    <p:animEffect transition="in" filter="fade">
                                      <p:cBhvr>
                                        <p:cTn id="39" dur="500"/>
                                        <p:tgtEl>
                                          <p:spTgt spid="37"/>
                                        </p:tgtEl>
                                      </p:cBhvr>
                                    </p:animEffect>
                                  </p:childTnLst>
                                </p:cTn>
                              </p:par>
                              <p:par>
                                <p:cTn id="40" presetID="53" presetClass="entr" presetSubtype="16" fill="hold" grpId="0" nodeType="withEffect">
                                  <p:stCondLst>
                                    <p:cond delay="0"/>
                                  </p:stCondLst>
                                  <p:childTnLst>
                                    <p:set>
                                      <p:cBhvr>
                                        <p:cTn id="41" dur="1" fill="hold">
                                          <p:stCondLst>
                                            <p:cond delay="0"/>
                                          </p:stCondLst>
                                        </p:cTn>
                                        <p:tgtEl>
                                          <p:spTgt spid="31"/>
                                        </p:tgtEl>
                                        <p:attrNameLst>
                                          <p:attrName>style.visibility</p:attrName>
                                        </p:attrNameLst>
                                      </p:cBhvr>
                                      <p:to>
                                        <p:strVal val="visible"/>
                                      </p:to>
                                    </p:set>
                                    <p:anim calcmode="lin" valueType="num">
                                      <p:cBhvr>
                                        <p:cTn id="42" dur="500" fill="hold"/>
                                        <p:tgtEl>
                                          <p:spTgt spid="31"/>
                                        </p:tgtEl>
                                        <p:attrNameLst>
                                          <p:attrName>ppt_w</p:attrName>
                                        </p:attrNameLst>
                                      </p:cBhvr>
                                      <p:tavLst>
                                        <p:tav tm="0">
                                          <p:val>
                                            <p:fltVal val="0"/>
                                          </p:val>
                                        </p:tav>
                                        <p:tav tm="100000">
                                          <p:val>
                                            <p:strVal val="#ppt_w"/>
                                          </p:val>
                                        </p:tav>
                                      </p:tavLst>
                                    </p:anim>
                                    <p:anim calcmode="lin" valueType="num">
                                      <p:cBhvr>
                                        <p:cTn id="43" dur="500" fill="hold"/>
                                        <p:tgtEl>
                                          <p:spTgt spid="31"/>
                                        </p:tgtEl>
                                        <p:attrNameLst>
                                          <p:attrName>ppt_h</p:attrName>
                                        </p:attrNameLst>
                                      </p:cBhvr>
                                      <p:tavLst>
                                        <p:tav tm="0">
                                          <p:val>
                                            <p:fltVal val="0"/>
                                          </p:val>
                                        </p:tav>
                                        <p:tav tm="100000">
                                          <p:val>
                                            <p:strVal val="#ppt_h"/>
                                          </p:val>
                                        </p:tav>
                                      </p:tavLst>
                                    </p:anim>
                                    <p:animEffect transition="in" filter="fade">
                                      <p:cBhvr>
                                        <p:cTn id="44" dur="500"/>
                                        <p:tgtEl>
                                          <p:spTgt spid="31"/>
                                        </p:tgtEl>
                                      </p:cBhvr>
                                    </p:animEffect>
                                  </p:childTnLst>
                                </p:cTn>
                              </p:par>
                              <p:par>
                                <p:cTn id="45" presetID="53" presetClass="entr" presetSubtype="16" fill="hold" nodeType="withEffect">
                                  <p:stCondLst>
                                    <p:cond delay="0"/>
                                  </p:stCondLst>
                                  <p:childTnLst>
                                    <p:set>
                                      <p:cBhvr>
                                        <p:cTn id="46" dur="1" fill="hold">
                                          <p:stCondLst>
                                            <p:cond delay="0"/>
                                          </p:stCondLst>
                                        </p:cTn>
                                        <p:tgtEl>
                                          <p:spTgt spid="32"/>
                                        </p:tgtEl>
                                        <p:attrNameLst>
                                          <p:attrName>style.visibility</p:attrName>
                                        </p:attrNameLst>
                                      </p:cBhvr>
                                      <p:to>
                                        <p:strVal val="visible"/>
                                      </p:to>
                                    </p:set>
                                    <p:anim calcmode="lin" valueType="num">
                                      <p:cBhvr>
                                        <p:cTn id="47" dur="500" fill="hold"/>
                                        <p:tgtEl>
                                          <p:spTgt spid="32"/>
                                        </p:tgtEl>
                                        <p:attrNameLst>
                                          <p:attrName>ppt_w</p:attrName>
                                        </p:attrNameLst>
                                      </p:cBhvr>
                                      <p:tavLst>
                                        <p:tav tm="0">
                                          <p:val>
                                            <p:fltVal val="0"/>
                                          </p:val>
                                        </p:tav>
                                        <p:tav tm="100000">
                                          <p:val>
                                            <p:strVal val="#ppt_w"/>
                                          </p:val>
                                        </p:tav>
                                      </p:tavLst>
                                    </p:anim>
                                    <p:anim calcmode="lin" valueType="num">
                                      <p:cBhvr>
                                        <p:cTn id="48" dur="500" fill="hold"/>
                                        <p:tgtEl>
                                          <p:spTgt spid="32"/>
                                        </p:tgtEl>
                                        <p:attrNameLst>
                                          <p:attrName>ppt_h</p:attrName>
                                        </p:attrNameLst>
                                      </p:cBhvr>
                                      <p:tavLst>
                                        <p:tav tm="0">
                                          <p:val>
                                            <p:fltVal val="0"/>
                                          </p:val>
                                        </p:tav>
                                        <p:tav tm="100000">
                                          <p:val>
                                            <p:strVal val="#ppt_h"/>
                                          </p:val>
                                        </p:tav>
                                      </p:tavLst>
                                    </p:anim>
                                    <p:animEffect transition="in" filter="fade">
                                      <p:cBhvr>
                                        <p:cTn id="49" dur="500"/>
                                        <p:tgtEl>
                                          <p:spTgt spid="32"/>
                                        </p:tgtEl>
                                      </p:cBhvr>
                                    </p:animEffect>
                                  </p:childTnLst>
                                </p:cTn>
                              </p:par>
                              <p:par>
                                <p:cTn id="50" presetID="53" presetClass="entr" presetSubtype="16" fill="hold" grpId="0" nodeType="withEffect">
                                  <p:stCondLst>
                                    <p:cond delay="0"/>
                                  </p:stCondLst>
                                  <p:childTnLst>
                                    <p:set>
                                      <p:cBhvr>
                                        <p:cTn id="51" dur="1" fill="hold">
                                          <p:stCondLst>
                                            <p:cond delay="0"/>
                                          </p:stCondLst>
                                        </p:cTn>
                                        <p:tgtEl>
                                          <p:spTgt spid="27"/>
                                        </p:tgtEl>
                                        <p:attrNameLst>
                                          <p:attrName>style.visibility</p:attrName>
                                        </p:attrNameLst>
                                      </p:cBhvr>
                                      <p:to>
                                        <p:strVal val="visible"/>
                                      </p:to>
                                    </p:set>
                                    <p:anim calcmode="lin" valueType="num">
                                      <p:cBhvr>
                                        <p:cTn id="52" dur="500" fill="hold"/>
                                        <p:tgtEl>
                                          <p:spTgt spid="27"/>
                                        </p:tgtEl>
                                        <p:attrNameLst>
                                          <p:attrName>ppt_w</p:attrName>
                                        </p:attrNameLst>
                                      </p:cBhvr>
                                      <p:tavLst>
                                        <p:tav tm="0">
                                          <p:val>
                                            <p:fltVal val="0"/>
                                          </p:val>
                                        </p:tav>
                                        <p:tav tm="100000">
                                          <p:val>
                                            <p:strVal val="#ppt_w"/>
                                          </p:val>
                                        </p:tav>
                                      </p:tavLst>
                                    </p:anim>
                                    <p:anim calcmode="lin" valueType="num">
                                      <p:cBhvr>
                                        <p:cTn id="53" dur="500" fill="hold"/>
                                        <p:tgtEl>
                                          <p:spTgt spid="27"/>
                                        </p:tgtEl>
                                        <p:attrNameLst>
                                          <p:attrName>ppt_h</p:attrName>
                                        </p:attrNameLst>
                                      </p:cBhvr>
                                      <p:tavLst>
                                        <p:tav tm="0">
                                          <p:val>
                                            <p:fltVal val="0"/>
                                          </p:val>
                                        </p:tav>
                                        <p:tav tm="100000">
                                          <p:val>
                                            <p:strVal val="#ppt_h"/>
                                          </p:val>
                                        </p:tav>
                                      </p:tavLst>
                                    </p:anim>
                                    <p:animEffect transition="in" filter="fade">
                                      <p:cBhvr>
                                        <p:cTn id="54" dur="500"/>
                                        <p:tgtEl>
                                          <p:spTgt spid="27"/>
                                        </p:tgtEl>
                                      </p:cBhvr>
                                    </p:animEffect>
                                  </p:childTnLst>
                                </p:cTn>
                              </p:par>
                              <p:par>
                                <p:cTn id="55" presetID="53" presetClass="entr" presetSubtype="16" fill="hold" nodeType="withEffect">
                                  <p:stCondLst>
                                    <p:cond delay="0"/>
                                  </p:stCondLst>
                                  <p:childTnLst>
                                    <p:set>
                                      <p:cBhvr>
                                        <p:cTn id="56" dur="1" fill="hold">
                                          <p:stCondLst>
                                            <p:cond delay="0"/>
                                          </p:stCondLst>
                                        </p:cTn>
                                        <p:tgtEl>
                                          <p:spTgt spid="28"/>
                                        </p:tgtEl>
                                        <p:attrNameLst>
                                          <p:attrName>style.visibility</p:attrName>
                                        </p:attrNameLst>
                                      </p:cBhvr>
                                      <p:to>
                                        <p:strVal val="visible"/>
                                      </p:to>
                                    </p:set>
                                    <p:anim calcmode="lin" valueType="num">
                                      <p:cBhvr>
                                        <p:cTn id="57" dur="500" fill="hold"/>
                                        <p:tgtEl>
                                          <p:spTgt spid="28"/>
                                        </p:tgtEl>
                                        <p:attrNameLst>
                                          <p:attrName>ppt_w</p:attrName>
                                        </p:attrNameLst>
                                      </p:cBhvr>
                                      <p:tavLst>
                                        <p:tav tm="0">
                                          <p:val>
                                            <p:fltVal val="0"/>
                                          </p:val>
                                        </p:tav>
                                        <p:tav tm="100000">
                                          <p:val>
                                            <p:strVal val="#ppt_w"/>
                                          </p:val>
                                        </p:tav>
                                      </p:tavLst>
                                    </p:anim>
                                    <p:anim calcmode="lin" valueType="num">
                                      <p:cBhvr>
                                        <p:cTn id="58" dur="500" fill="hold"/>
                                        <p:tgtEl>
                                          <p:spTgt spid="28"/>
                                        </p:tgtEl>
                                        <p:attrNameLst>
                                          <p:attrName>ppt_h</p:attrName>
                                        </p:attrNameLst>
                                      </p:cBhvr>
                                      <p:tavLst>
                                        <p:tav tm="0">
                                          <p:val>
                                            <p:fltVal val="0"/>
                                          </p:val>
                                        </p:tav>
                                        <p:tav tm="100000">
                                          <p:val>
                                            <p:strVal val="#ppt_h"/>
                                          </p:val>
                                        </p:tav>
                                      </p:tavLst>
                                    </p:anim>
                                    <p:animEffect transition="in" filter="fade">
                                      <p:cBhvr>
                                        <p:cTn id="59" dur="500"/>
                                        <p:tgtEl>
                                          <p:spTgt spid="28"/>
                                        </p:tgtEl>
                                      </p:cBhvr>
                                    </p:animEffect>
                                  </p:childTnLst>
                                </p:cTn>
                              </p:par>
                              <p:par>
                                <p:cTn id="60" presetID="53" presetClass="entr" presetSubtype="16" fill="hold" grpId="0" nodeType="withEffect">
                                  <p:stCondLst>
                                    <p:cond delay="0"/>
                                  </p:stCondLst>
                                  <p:childTnLst>
                                    <p:set>
                                      <p:cBhvr>
                                        <p:cTn id="61" dur="1" fill="hold">
                                          <p:stCondLst>
                                            <p:cond delay="0"/>
                                          </p:stCondLst>
                                        </p:cTn>
                                        <p:tgtEl>
                                          <p:spTgt spid="22"/>
                                        </p:tgtEl>
                                        <p:attrNameLst>
                                          <p:attrName>style.visibility</p:attrName>
                                        </p:attrNameLst>
                                      </p:cBhvr>
                                      <p:to>
                                        <p:strVal val="visible"/>
                                      </p:to>
                                    </p:set>
                                    <p:anim calcmode="lin" valueType="num">
                                      <p:cBhvr>
                                        <p:cTn id="62" dur="500" fill="hold"/>
                                        <p:tgtEl>
                                          <p:spTgt spid="22"/>
                                        </p:tgtEl>
                                        <p:attrNameLst>
                                          <p:attrName>ppt_w</p:attrName>
                                        </p:attrNameLst>
                                      </p:cBhvr>
                                      <p:tavLst>
                                        <p:tav tm="0">
                                          <p:val>
                                            <p:fltVal val="0"/>
                                          </p:val>
                                        </p:tav>
                                        <p:tav tm="100000">
                                          <p:val>
                                            <p:strVal val="#ppt_w"/>
                                          </p:val>
                                        </p:tav>
                                      </p:tavLst>
                                    </p:anim>
                                    <p:anim calcmode="lin" valueType="num">
                                      <p:cBhvr>
                                        <p:cTn id="63" dur="500" fill="hold"/>
                                        <p:tgtEl>
                                          <p:spTgt spid="22"/>
                                        </p:tgtEl>
                                        <p:attrNameLst>
                                          <p:attrName>ppt_h</p:attrName>
                                        </p:attrNameLst>
                                      </p:cBhvr>
                                      <p:tavLst>
                                        <p:tav tm="0">
                                          <p:val>
                                            <p:fltVal val="0"/>
                                          </p:val>
                                        </p:tav>
                                        <p:tav tm="100000">
                                          <p:val>
                                            <p:strVal val="#ppt_h"/>
                                          </p:val>
                                        </p:tav>
                                      </p:tavLst>
                                    </p:anim>
                                    <p:animEffect transition="in" filter="fade">
                                      <p:cBhvr>
                                        <p:cTn id="64" dur="500"/>
                                        <p:tgtEl>
                                          <p:spTgt spid="22"/>
                                        </p:tgtEl>
                                      </p:cBhvr>
                                    </p:animEffect>
                                  </p:childTnLst>
                                </p:cTn>
                              </p:par>
                              <p:par>
                                <p:cTn id="65" presetID="53" presetClass="entr" presetSubtype="16" fill="hold" nodeType="withEffect">
                                  <p:stCondLst>
                                    <p:cond delay="0"/>
                                  </p:stCondLst>
                                  <p:childTnLst>
                                    <p:set>
                                      <p:cBhvr>
                                        <p:cTn id="66" dur="1" fill="hold">
                                          <p:stCondLst>
                                            <p:cond delay="0"/>
                                          </p:stCondLst>
                                        </p:cTn>
                                        <p:tgtEl>
                                          <p:spTgt spid="23"/>
                                        </p:tgtEl>
                                        <p:attrNameLst>
                                          <p:attrName>style.visibility</p:attrName>
                                        </p:attrNameLst>
                                      </p:cBhvr>
                                      <p:to>
                                        <p:strVal val="visible"/>
                                      </p:to>
                                    </p:set>
                                    <p:anim calcmode="lin" valueType="num">
                                      <p:cBhvr>
                                        <p:cTn id="67" dur="500" fill="hold"/>
                                        <p:tgtEl>
                                          <p:spTgt spid="23"/>
                                        </p:tgtEl>
                                        <p:attrNameLst>
                                          <p:attrName>ppt_w</p:attrName>
                                        </p:attrNameLst>
                                      </p:cBhvr>
                                      <p:tavLst>
                                        <p:tav tm="0">
                                          <p:val>
                                            <p:fltVal val="0"/>
                                          </p:val>
                                        </p:tav>
                                        <p:tav tm="100000">
                                          <p:val>
                                            <p:strVal val="#ppt_w"/>
                                          </p:val>
                                        </p:tav>
                                      </p:tavLst>
                                    </p:anim>
                                    <p:anim calcmode="lin" valueType="num">
                                      <p:cBhvr>
                                        <p:cTn id="68" dur="500" fill="hold"/>
                                        <p:tgtEl>
                                          <p:spTgt spid="23"/>
                                        </p:tgtEl>
                                        <p:attrNameLst>
                                          <p:attrName>ppt_h</p:attrName>
                                        </p:attrNameLst>
                                      </p:cBhvr>
                                      <p:tavLst>
                                        <p:tav tm="0">
                                          <p:val>
                                            <p:fltVal val="0"/>
                                          </p:val>
                                        </p:tav>
                                        <p:tav tm="100000">
                                          <p:val>
                                            <p:strVal val="#ppt_h"/>
                                          </p:val>
                                        </p:tav>
                                      </p:tavLst>
                                    </p:anim>
                                    <p:animEffect transition="in" filter="fade">
                                      <p:cBhvr>
                                        <p:cTn id="69" dur="500"/>
                                        <p:tgtEl>
                                          <p:spTgt spid="23"/>
                                        </p:tgtEl>
                                      </p:cBhvr>
                                    </p:animEffect>
                                  </p:childTnLst>
                                </p:cTn>
                              </p:par>
                              <p:par>
                                <p:cTn id="70" presetID="53" presetClass="entr" presetSubtype="16" fill="hold" grpId="0" nodeType="withEffect">
                                  <p:stCondLst>
                                    <p:cond delay="0"/>
                                  </p:stCondLst>
                                  <p:childTnLst>
                                    <p:set>
                                      <p:cBhvr>
                                        <p:cTn id="71" dur="1" fill="hold">
                                          <p:stCondLst>
                                            <p:cond delay="0"/>
                                          </p:stCondLst>
                                        </p:cTn>
                                        <p:tgtEl>
                                          <p:spTgt spid="20"/>
                                        </p:tgtEl>
                                        <p:attrNameLst>
                                          <p:attrName>style.visibility</p:attrName>
                                        </p:attrNameLst>
                                      </p:cBhvr>
                                      <p:to>
                                        <p:strVal val="visible"/>
                                      </p:to>
                                    </p:set>
                                    <p:anim calcmode="lin" valueType="num">
                                      <p:cBhvr>
                                        <p:cTn id="72" dur="500" fill="hold"/>
                                        <p:tgtEl>
                                          <p:spTgt spid="20"/>
                                        </p:tgtEl>
                                        <p:attrNameLst>
                                          <p:attrName>ppt_w</p:attrName>
                                        </p:attrNameLst>
                                      </p:cBhvr>
                                      <p:tavLst>
                                        <p:tav tm="0">
                                          <p:val>
                                            <p:fltVal val="0"/>
                                          </p:val>
                                        </p:tav>
                                        <p:tav tm="100000">
                                          <p:val>
                                            <p:strVal val="#ppt_w"/>
                                          </p:val>
                                        </p:tav>
                                      </p:tavLst>
                                    </p:anim>
                                    <p:anim calcmode="lin" valueType="num">
                                      <p:cBhvr>
                                        <p:cTn id="73" dur="500" fill="hold"/>
                                        <p:tgtEl>
                                          <p:spTgt spid="20"/>
                                        </p:tgtEl>
                                        <p:attrNameLst>
                                          <p:attrName>ppt_h</p:attrName>
                                        </p:attrNameLst>
                                      </p:cBhvr>
                                      <p:tavLst>
                                        <p:tav tm="0">
                                          <p:val>
                                            <p:fltVal val="0"/>
                                          </p:val>
                                        </p:tav>
                                        <p:tav tm="100000">
                                          <p:val>
                                            <p:strVal val="#ppt_h"/>
                                          </p:val>
                                        </p:tav>
                                      </p:tavLst>
                                    </p:anim>
                                    <p:animEffect transition="in" filter="fade">
                                      <p:cBhvr>
                                        <p:cTn id="74" dur="500"/>
                                        <p:tgtEl>
                                          <p:spTgt spid="20"/>
                                        </p:tgtEl>
                                      </p:cBhvr>
                                    </p:animEffect>
                                  </p:childTnLst>
                                </p:cTn>
                              </p:par>
                              <p:par>
                                <p:cTn id="75" presetID="53" presetClass="entr" presetSubtype="16" fill="hold" grpId="0" nodeType="withEffect">
                                  <p:stCondLst>
                                    <p:cond delay="0"/>
                                  </p:stCondLst>
                                  <p:childTnLst>
                                    <p:set>
                                      <p:cBhvr>
                                        <p:cTn id="76" dur="1" fill="hold">
                                          <p:stCondLst>
                                            <p:cond delay="0"/>
                                          </p:stCondLst>
                                        </p:cTn>
                                        <p:tgtEl>
                                          <p:spTgt spid="21"/>
                                        </p:tgtEl>
                                        <p:attrNameLst>
                                          <p:attrName>style.visibility</p:attrName>
                                        </p:attrNameLst>
                                      </p:cBhvr>
                                      <p:to>
                                        <p:strVal val="visible"/>
                                      </p:to>
                                    </p:set>
                                    <p:anim calcmode="lin" valueType="num">
                                      <p:cBhvr>
                                        <p:cTn id="77" dur="500" fill="hold"/>
                                        <p:tgtEl>
                                          <p:spTgt spid="21"/>
                                        </p:tgtEl>
                                        <p:attrNameLst>
                                          <p:attrName>ppt_w</p:attrName>
                                        </p:attrNameLst>
                                      </p:cBhvr>
                                      <p:tavLst>
                                        <p:tav tm="0">
                                          <p:val>
                                            <p:fltVal val="0"/>
                                          </p:val>
                                        </p:tav>
                                        <p:tav tm="100000">
                                          <p:val>
                                            <p:strVal val="#ppt_w"/>
                                          </p:val>
                                        </p:tav>
                                      </p:tavLst>
                                    </p:anim>
                                    <p:anim calcmode="lin" valueType="num">
                                      <p:cBhvr>
                                        <p:cTn id="78" dur="500" fill="hold"/>
                                        <p:tgtEl>
                                          <p:spTgt spid="21"/>
                                        </p:tgtEl>
                                        <p:attrNameLst>
                                          <p:attrName>ppt_h</p:attrName>
                                        </p:attrNameLst>
                                      </p:cBhvr>
                                      <p:tavLst>
                                        <p:tav tm="0">
                                          <p:val>
                                            <p:fltVal val="0"/>
                                          </p:val>
                                        </p:tav>
                                        <p:tav tm="100000">
                                          <p:val>
                                            <p:strVal val="#ppt_h"/>
                                          </p:val>
                                        </p:tav>
                                      </p:tavLst>
                                    </p:anim>
                                    <p:animEffect transition="in" filter="fade">
                                      <p:cBhvr>
                                        <p:cTn id="79" dur="500"/>
                                        <p:tgtEl>
                                          <p:spTgt spid="21"/>
                                        </p:tgtEl>
                                      </p:cBhvr>
                                    </p:animEffect>
                                  </p:childTnLst>
                                </p:cTn>
                              </p:par>
                              <p:par>
                                <p:cTn id="80" presetID="53" presetClass="entr" presetSubtype="16" fill="hold" nodeType="withEffect">
                                  <p:stCondLst>
                                    <p:cond delay="0"/>
                                  </p:stCondLst>
                                  <p:childTnLst>
                                    <p:set>
                                      <p:cBhvr>
                                        <p:cTn id="81" dur="1" fill="hold">
                                          <p:stCondLst>
                                            <p:cond delay="0"/>
                                          </p:stCondLst>
                                        </p:cTn>
                                        <p:tgtEl>
                                          <p:spTgt spid="64"/>
                                        </p:tgtEl>
                                        <p:attrNameLst>
                                          <p:attrName>style.visibility</p:attrName>
                                        </p:attrNameLst>
                                      </p:cBhvr>
                                      <p:to>
                                        <p:strVal val="visible"/>
                                      </p:to>
                                    </p:set>
                                    <p:anim calcmode="lin" valueType="num">
                                      <p:cBhvr>
                                        <p:cTn id="82" dur="500" fill="hold"/>
                                        <p:tgtEl>
                                          <p:spTgt spid="64"/>
                                        </p:tgtEl>
                                        <p:attrNameLst>
                                          <p:attrName>ppt_w</p:attrName>
                                        </p:attrNameLst>
                                      </p:cBhvr>
                                      <p:tavLst>
                                        <p:tav tm="0">
                                          <p:val>
                                            <p:fltVal val="0"/>
                                          </p:val>
                                        </p:tav>
                                        <p:tav tm="100000">
                                          <p:val>
                                            <p:strVal val="#ppt_w"/>
                                          </p:val>
                                        </p:tav>
                                      </p:tavLst>
                                    </p:anim>
                                    <p:anim calcmode="lin" valueType="num">
                                      <p:cBhvr>
                                        <p:cTn id="83" dur="500" fill="hold"/>
                                        <p:tgtEl>
                                          <p:spTgt spid="64"/>
                                        </p:tgtEl>
                                        <p:attrNameLst>
                                          <p:attrName>ppt_h</p:attrName>
                                        </p:attrNameLst>
                                      </p:cBhvr>
                                      <p:tavLst>
                                        <p:tav tm="0">
                                          <p:val>
                                            <p:fltVal val="0"/>
                                          </p:val>
                                        </p:tav>
                                        <p:tav tm="100000">
                                          <p:val>
                                            <p:strVal val="#ppt_h"/>
                                          </p:val>
                                        </p:tav>
                                      </p:tavLst>
                                    </p:anim>
                                    <p:animEffect transition="in" filter="fade">
                                      <p:cBhvr>
                                        <p:cTn id="84" dur="500"/>
                                        <p:tgtEl>
                                          <p:spTgt spid="64"/>
                                        </p:tgtEl>
                                      </p:cBhvr>
                                    </p:animEffect>
                                  </p:childTnLst>
                                </p:cTn>
                              </p:par>
                            </p:childTnLst>
                          </p:cTn>
                        </p:par>
                        <p:par>
                          <p:cTn id="85" fill="hold">
                            <p:stCondLst>
                              <p:cond delay="1500"/>
                            </p:stCondLst>
                            <p:childTnLst>
                              <p:par>
                                <p:cTn id="86" presetID="2" presetClass="entr" presetSubtype="4" fill="hold" nodeType="afterEffect">
                                  <p:stCondLst>
                                    <p:cond delay="0"/>
                                  </p:stCondLst>
                                  <p:childTnLst>
                                    <p:set>
                                      <p:cBhvr>
                                        <p:cTn id="87" dur="1" fill="hold">
                                          <p:stCondLst>
                                            <p:cond delay="0"/>
                                          </p:stCondLst>
                                        </p:cTn>
                                        <p:tgtEl>
                                          <p:spTgt spid="71"/>
                                        </p:tgtEl>
                                        <p:attrNameLst>
                                          <p:attrName>style.visibility</p:attrName>
                                        </p:attrNameLst>
                                      </p:cBhvr>
                                      <p:to>
                                        <p:strVal val="visible"/>
                                      </p:to>
                                    </p:set>
                                    <p:anim calcmode="lin" valueType="num">
                                      <p:cBhvr additive="base">
                                        <p:cTn id="88" dur="500" fill="hold"/>
                                        <p:tgtEl>
                                          <p:spTgt spid="71"/>
                                        </p:tgtEl>
                                        <p:attrNameLst>
                                          <p:attrName>ppt_x</p:attrName>
                                        </p:attrNameLst>
                                      </p:cBhvr>
                                      <p:tavLst>
                                        <p:tav tm="0">
                                          <p:val>
                                            <p:strVal val="#ppt_x"/>
                                          </p:val>
                                        </p:tav>
                                        <p:tav tm="100000">
                                          <p:val>
                                            <p:strVal val="#ppt_x"/>
                                          </p:val>
                                        </p:tav>
                                      </p:tavLst>
                                    </p:anim>
                                    <p:anim calcmode="lin" valueType="num">
                                      <p:cBhvr additive="base">
                                        <p:cTn id="89" dur="500" fill="hold"/>
                                        <p:tgtEl>
                                          <p:spTgt spid="71"/>
                                        </p:tgtEl>
                                        <p:attrNameLst>
                                          <p:attrName>ppt_y</p:attrName>
                                        </p:attrNameLst>
                                      </p:cBhvr>
                                      <p:tavLst>
                                        <p:tav tm="0">
                                          <p:val>
                                            <p:strVal val="1+#ppt_h/2"/>
                                          </p:val>
                                        </p:tav>
                                        <p:tav tm="100000">
                                          <p:val>
                                            <p:strVal val="#ppt_y"/>
                                          </p:val>
                                        </p:tav>
                                      </p:tavLst>
                                    </p:anim>
                                  </p:childTnLst>
                                </p:cTn>
                              </p:par>
                              <p:par>
                                <p:cTn id="90" presetID="2" presetClass="entr" presetSubtype="4" fill="hold" nodeType="withEffect">
                                  <p:stCondLst>
                                    <p:cond delay="0"/>
                                  </p:stCondLst>
                                  <p:childTnLst>
                                    <p:set>
                                      <p:cBhvr>
                                        <p:cTn id="91" dur="1" fill="hold">
                                          <p:stCondLst>
                                            <p:cond delay="0"/>
                                          </p:stCondLst>
                                        </p:cTn>
                                        <p:tgtEl>
                                          <p:spTgt spid="74"/>
                                        </p:tgtEl>
                                        <p:attrNameLst>
                                          <p:attrName>style.visibility</p:attrName>
                                        </p:attrNameLst>
                                      </p:cBhvr>
                                      <p:to>
                                        <p:strVal val="visible"/>
                                      </p:to>
                                    </p:set>
                                    <p:anim calcmode="lin" valueType="num">
                                      <p:cBhvr additive="base">
                                        <p:cTn id="92" dur="500" fill="hold"/>
                                        <p:tgtEl>
                                          <p:spTgt spid="74"/>
                                        </p:tgtEl>
                                        <p:attrNameLst>
                                          <p:attrName>ppt_x</p:attrName>
                                        </p:attrNameLst>
                                      </p:cBhvr>
                                      <p:tavLst>
                                        <p:tav tm="0">
                                          <p:val>
                                            <p:strVal val="#ppt_x"/>
                                          </p:val>
                                        </p:tav>
                                        <p:tav tm="100000">
                                          <p:val>
                                            <p:strVal val="#ppt_x"/>
                                          </p:val>
                                        </p:tav>
                                      </p:tavLst>
                                    </p:anim>
                                    <p:anim calcmode="lin" valueType="num">
                                      <p:cBhvr additive="base">
                                        <p:cTn id="93" dur="500" fill="hold"/>
                                        <p:tgtEl>
                                          <p:spTgt spid="74"/>
                                        </p:tgtEl>
                                        <p:attrNameLst>
                                          <p:attrName>ppt_y</p:attrName>
                                        </p:attrNameLst>
                                      </p:cBhvr>
                                      <p:tavLst>
                                        <p:tav tm="0">
                                          <p:val>
                                            <p:strVal val="1+#ppt_h/2"/>
                                          </p:val>
                                        </p:tav>
                                        <p:tav tm="100000">
                                          <p:val>
                                            <p:strVal val="#ppt_y"/>
                                          </p:val>
                                        </p:tav>
                                      </p:tavLst>
                                    </p:anim>
                                  </p:childTnLst>
                                </p:cTn>
                              </p:par>
                              <p:par>
                                <p:cTn id="94" presetID="2" presetClass="entr" presetSubtype="4" fill="hold" nodeType="withEffect">
                                  <p:stCondLst>
                                    <p:cond delay="0"/>
                                  </p:stCondLst>
                                  <p:childTnLst>
                                    <p:set>
                                      <p:cBhvr>
                                        <p:cTn id="95" dur="1" fill="hold">
                                          <p:stCondLst>
                                            <p:cond delay="0"/>
                                          </p:stCondLst>
                                        </p:cTn>
                                        <p:tgtEl>
                                          <p:spTgt spid="77"/>
                                        </p:tgtEl>
                                        <p:attrNameLst>
                                          <p:attrName>style.visibility</p:attrName>
                                        </p:attrNameLst>
                                      </p:cBhvr>
                                      <p:to>
                                        <p:strVal val="visible"/>
                                      </p:to>
                                    </p:set>
                                    <p:anim calcmode="lin" valueType="num">
                                      <p:cBhvr additive="base">
                                        <p:cTn id="96" dur="500" fill="hold"/>
                                        <p:tgtEl>
                                          <p:spTgt spid="77"/>
                                        </p:tgtEl>
                                        <p:attrNameLst>
                                          <p:attrName>ppt_x</p:attrName>
                                        </p:attrNameLst>
                                      </p:cBhvr>
                                      <p:tavLst>
                                        <p:tav tm="0">
                                          <p:val>
                                            <p:strVal val="#ppt_x"/>
                                          </p:val>
                                        </p:tav>
                                        <p:tav tm="100000">
                                          <p:val>
                                            <p:strVal val="#ppt_x"/>
                                          </p:val>
                                        </p:tav>
                                      </p:tavLst>
                                    </p:anim>
                                    <p:anim calcmode="lin" valueType="num">
                                      <p:cBhvr additive="base">
                                        <p:cTn id="97" dur="500" fill="hold"/>
                                        <p:tgtEl>
                                          <p:spTgt spid="77"/>
                                        </p:tgtEl>
                                        <p:attrNameLst>
                                          <p:attrName>ppt_y</p:attrName>
                                        </p:attrNameLst>
                                      </p:cBhvr>
                                      <p:tavLst>
                                        <p:tav tm="0">
                                          <p:val>
                                            <p:strVal val="1+#ppt_h/2"/>
                                          </p:val>
                                        </p:tav>
                                        <p:tav tm="100000">
                                          <p:val>
                                            <p:strVal val="#ppt_y"/>
                                          </p:val>
                                        </p:tav>
                                      </p:tavLst>
                                    </p:anim>
                                  </p:childTnLst>
                                </p:cTn>
                              </p:par>
                              <p:par>
                                <p:cTn id="98" presetID="2" presetClass="entr" presetSubtype="1" fill="hold" nodeType="withEffect">
                                  <p:stCondLst>
                                    <p:cond delay="0"/>
                                  </p:stCondLst>
                                  <p:childTnLst>
                                    <p:set>
                                      <p:cBhvr>
                                        <p:cTn id="99" dur="1" fill="hold">
                                          <p:stCondLst>
                                            <p:cond delay="0"/>
                                          </p:stCondLst>
                                        </p:cTn>
                                        <p:tgtEl>
                                          <p:spTgt spid="61"/>
                                        </p:tgtEl>
                                        <p:attrNameLst>
                                          <p:attrName>style.visibility</p:attrName>
                                        </p:attrNameLst>
                                      </p:cBhvr>
                                      <p:to>
                                        <p:strVal val="visible"/>
                                      </p:to>
                                    </p:set>
                                    <p:anim calcmode="lin" valueType="num">
                                      <p:cBhvr additive="base">
                                        <p:cTn id="100" dur="500" fill="hold"/>
                                        <p:tgtEl>
                                          <p:spTgt spid="61"/>
                                        </p:tgtEl>
                                        <p:attrNameLst>
                                          <p:attrName>ppt_x</p:attrName>
                                        </p:attrNameLst>
                                      </p:cBhvr>
                                      <p:tavLst>
                                        <p:tav tm="0">
                                          <p:val>
                                            <p:strVal val="#ppt_x"/>
                                          </p:val>
                                        </p:tav>
                                        <p:tav tm="100000">
                                          <p:val>
                                            <p:strVal val="#ppt_x"/>
                                          </p:val>
                                        </p:tav>
                                      </p:tavLst>
                                    </p:anim>
                                    <p:anim calcmode="lin" valueType="num">
                                      <p:cBhvr additive="base">
                                        <p:cTn id="101" dur="500" fill="hold"/>
                                        <p:tgtEl>
                                          <p:spTgt spid="61"/>
                                        </p:tgtEl>
                                        <p:attrNameLst>
                                          <p:attrName>ppt_y</p:attrName>
                                        </p:attrNameLst>
                                      </p:cBhvr>
                                      <p:tavLst>
                                        <p:tav tm="0">
                                          <p:val>
                                            <p:strVal val="0-#ppt_h/2"/>
                                          </p:val>
                                        </p:tav>
                                        <p:tav tm="100000">
                                          <p:val>
                                            <p:strVal val="#ppt_y"/>
                                          </p:val>
                                        </p:tav>
                                      </p:tavLst>
                                    </p:anim>
                                  </p:childTnLst>
                                </p:cTn>
                              </p:par>
                              <p:par>
                                <p:cTn id="102" presetID="2" presetClass="entr" presetSubtype="1" fill="hold" nodeType="withEffect">
                                  <p:stCondLst>
                                    <p:cond delay="0"/>
                                  </p:stCondLst>
                                  <p:childTnLst>
                                    <p:set>
                                      <p:cBhvr>
                                        <p:cTn id="103" dur="1" fill="hold">
                                          <p:stCondLst>
                                            <p:cond delay="0"/>
                                          </p:stCondLst>
                                        </p:cTn>
                                        <p:tgtEl>
                                          <p:spTgt spid="65"/>
                                        </p:tgtEl>
                                        <p:attrNameLst>
                                          <p:attrName>style.visibility</p:attrName>
                                        </p:attrNameLst>
                                      </p:cBhvr>
                                      <p:to>
                                        <p:strVal val="visible"/>
                                      </p:to>
                                    </p:set>
                                    <p:anim calcmode="lin" valueType="num">
                                      <p:cBhvr additive="base">
                                        <p:cTn id="104" dur="500" fill="hold"/>
                                        <p:tgtEl>
                                          <p:spTgt spid="65"/>
                                        </p:tgtEl>
                                        <p:attrNameLst>
                                          <p:attrName>ppt_x</p:attrName>
                                        </p:attrNameLst>
                                      </p:cBhvr>
                                      <p:tavLst>
                                        <p:tav tm="0">
                                          <p:val>
                                            <p:strVal val="#ppt_x"/>
                                          </p:val>
                                        </p:tav>
                                        <p:tav tm="100000">
                                          <p:val>
                                            <p:strVal val="#ppt_x"/>
                                          </p:val>
                                        </p:tav>
                                      </p:tavLst>
                                    </p:anim>
                                    <p:anim calcmode="lin" valueType="num">
                                      <p:cBhvr additive="base">
                                        <p:cTn id="105" dur="500" fill="hold"/>
                                        <p:tgtEl>
                                          <p:spTgt spid="65"/>
                                        </p:tgtEl>
                                        <p:attrNameLst>
                                          <p:attrName>ppt_y</p:attrName>
                                        </p:attrNameLst>
                                      </p:cBhvr>
                                      <p:tavLst>
                                        <p:tav tm="0">
                                          <p:val>
                                            <p:strVal val="0-#ppt_h/2"/>
                                          </p:val>
                                        </p:tav>
                                        <p:tav tm="100000">
                                          <p:val>
                                            <p:strVal val="#ppt_y"/>
                                          </p:val>
                                        </p:tav>
                                      </p:tavLst>
                                    </p:anim>
                                  </p:childTnLst>
                                </p:cTn>
                              </p:par>
                              <p:par>
                                <p:cTn id="106" presetID="2" presetClass="entr" presetSubtype="1" fill="hold" nodeType="withEffect">
                                  <p:stCondLst>
                                    <p:cond delay="0"/>
                                  </p:stCondLst>
                                  <p:childTnLst>
                                    <p:set>
                                      <p:cBhvr>
                                        <p:cTn id="107" dur="1" fill="hold">
                                          <p:stCondLst>
                                            <p:cond delay="0"/>
                                          </p:stCondLst>
                                        </p:cTn>
                                        <p:tgtEl>
                                          <p:spTgt spid="68"/>
                                        </p:tgtEl>
                                        <p:attrNameLst>
                                          <p:attrName>style.visibility</p:attrName>
                                        </p:attrNameLst>
                                      </p:cBhvr>
                                      <p:to>
                                        <p:strVal val="visible"/>
                                      </p:to>
                                    </p:set>
                                    <p:anim calcmode="lin" valueType="num">
                                      <p:cBhvr additive="base">
                                        <p:cTn id="108" dur="500" fill="hold"/>
                                        <p:tgtEl>
                                          <p:spTgt spid="68"/>
                                        </p:tgtEl>
                                        <p:attrNameLst>
                                          <p:attrName>ppt_x</p:attrName>
                                        </p:attrNameLst>
                                      </p:cBhvr>
                                      <p:tavLst>
                                        <p:tav tm="0">
                                          <p:val>
                                            <p:strVal val="#ppt_x"/>
                                          </p:val>
                                        </p:tav>
                                        <p:tav tm="100000">
                                          <p:val>
                                            <p:strVal val="#ppt_x"/>
                                          </p:val>
                                        </p:tav>
                                      </p:tavLst>
                                    </p:anim>
                                    <p:anim calcmode="lin" valueType="num">
                                      <p:cBhvr additive="base">
                                        <p:cTn id="109" dur="500" fill="hold"/>
                                        <p:tgtEl>
                                          <p:spTgt spid="68"/>
                                        </p:tgtEl>
                                        <p:attrNameLst>
                                          <p:attrName>ppt_y</p:attrName>
                                        </p:attrNameLst>
                                      </p:cBhvr>
                                      <p:tavLst>
                                        <p:tav tm="0">
                                          <p:val>
                                            <p:strVal val="0-#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2" grpId="0" animBg="1"/>
      <p:bldP spid="38" grpId="0" animBg="1"/>
      <p:bldP spid="36" grpId="0" animBg="1"/>
      <p:bldP spid="37" grpId="0" animBg="1"/>
      <p:bldP spid="31" grpId="0" animBg="1"/>
      <p:bldP spid="27" grpId="0" animBg="1"/>
      <p:bldP spid="22" grpId="0" animBg="1"/>
      <p:bldP spid="20" grpId="0" animBg="1"/>
      <p:bldP spid="21" grpId="0" animBg="1"/>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图片 7"/>
          <p:cNvPicPr>
            <a:picLocks noChangeAspect="1"/>
          </p:cNvPicPr>
          <p:nvPr/>
        </p:nvPicPr>
        <p:blipFill rotWithShape="1">
          <a:blip r:embed="rId1" cstate="print">
            <a:extLst>
              <a:ext uri="{28A0092B-C50C-407E-A947-70E740481C1C}">
                <a14:useLocalDpi xmlns:a14="http://schemas.microsoft.com/office/drawing/2010/main" val="0"/>
              </a:ext>
            </a:extLst>
          </a:blip>
          <a:srcRect r="29737" b="38762"/>
          <a:stretch>
            <a:fillRect/>
          </a:stretch>
        </p:blipFill>
        <p:spPr>
          <a:xfrm>
            <a:off x="5524501" y="154213"/>
            <a:ext cx="6667499" cy="6703787"/>
          </a:xfrm>
          <a:prstGeom prst="rect">
            <a:avLst/>
          </a:prstGeom>
        </p:spPr>
      </p:pic>
      <p:sp>
        <p:nvSpPr>
          <p:cNvPr id="16" name="文本框 15"/>
          <p:cNvSpPr txBox="1"/>
          <p:nvPr/>
        </p:nvSpPr>
        <p:spPr>
          <a:xfrm>
            <a:off x="1638300" y="3143032"/>
            <a:ext cx="4457700" cy="646331"/>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zh-CN" altLang="en-US" sz="36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3600" b="0" i="0" u="none" strike="noStrike" kern="1200" cap="none" spc="0" normalizeH="0" baseline="0" noProof="0" dirty="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7" name="文本框 16"/>
          <p:cNvSpPr txBox="1"/>
          <p:nvPr/>
        </p:nvSpPr>
        <p:spPr>
          <a:xfrm>
            <a:off x="1423881" y="3727808"/>
            <a:ext cx="4886538" cy="446789"/>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14000"/>
              </a:lnSpc>
              <a:spcBef>
                <a:spcPts val="0"/>
              </a:spcBef>
              <a:spcAft>
                <a:spcPts val="0"/>
              </a:spcAft>
              <a:buClrTx/>
              <a:buSzTx/>
              <a:buFontTx/>
              <a:buNone/>
              <a:defRPr/>
            </a:pPr>
            <a:r>
              <a:rPr kumimoji="0" lang="en-US" altLang="zh-CN" sz="1050" b="0" i="0" u="none" strike="noStrike" kern="1200" cap="none" spc="0" normalizeH="0" baseline="0" noProof="0" dirty="0">
                <a:ln>
                  <a:noFill/>
                </a:ln>
                <a:solidFill>
                  <a:srgbClr val="81B8CB"/>
                </a:solidFill>
                <a:effectLst/>
                <a:uLnTx/>
                <a:uFillTx/>
                <a:latin typeface="微软雅黑" panose="020B0503020204020204" charset="-122"/>
                <a:ea typeface="微软雅黑" panose="020B0503020204020204" charset="-122"/>
                <a:cs typeface="+mn-cs"/>
              </a:rPr>
              <a:t>The user can demonstrate on a projector or computer, or print the presentation and make it into a film to be used in a wider field</a:t>
            </a:r>
            <a:endParaRPr kumimoji="0" lang="en-US" altLang="zh-CN" sz="1050" b="0" i="0" u="none" strike="noStrike" kern="1200" cap="none" spc="0" normalizeH="0" baseline="0" noProof="0" dirty="0">
              <a:ln>
                <a:noFill/>
              </a:ln>
              <a:solidFill>
                <a:srgbClr val="81B8CB"/>
              </a:solidFill>
              <a:effectLst/>
              <a:uLnTx/>
              <a:uFillTx/>
              <a:latin typeface="微软雅黑" panose="020B0503020204020204" charset="-122"/>
              <a:ea typeface="微软雅黑" panose="020B0503020204020204" charset="-122"/>
              <a:cs typeface="+mn-cs"/>
            </a:endParaRPr>
          </a:p>
        </p:txBody>
      </p:sp>
      <p:pic>
        <p:nvPicPr>
          <p:cNvPr id="18" name="图片 17"/>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3430105" y="2130805"/>
            <a:ext cx="874091" cy="89091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6"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1000" fill="hold"/>
                                        <p:tgtEl>
                                          <p:spTgt spid="8"/>
                                        </p:tgtEl>
                                        <p:attrNameLst>
                                          <p:attrName>ppt_x</p:attrName>
                                        </p:attrNameLst>
                                      </p:cBhvr>
                                      <p:tavLst>
                                        <p:tav tm="0">
                                          <p:val>
                                            <p:strVal val="1+#ppt_w/2"/>
                                          </p:val>
                                        </p:tav>
                                        <p:tav tm="100000">
                                          <p:val>
                                            <p:strVal val="#ppt_x"/>
                                          </p:val>
                                        </p:tav>
                                      </p:tavLst>
                                    </p:anim>
                                    <p:anim calcmode="lin" valueType="num">
                                      <p:cBhvr additive="base">
                                        <p:cTn id="8" dur="1000" fill="hold"/>
                                        <p:tgtEl>
                                          <p:spTgt spid="8"/>
                                        </p:tgtEl>
                                        <p:attrNameLst>
                                          <p:attrName>ppt_y</p:attrName>
                                        </p:attrNameLst>
                                      </p:cBhvr>
                                      <p:tavLst>
                                        <p:tav tm="0">
                                          <p:val>
                                            <p:strVal val="1+#ppt_h/2"/>
                                          </p:val>
                                        </p:tav>
                                        <p:tav tm="100000">
                                          <p:val>
                                            <p:strVal val="#ppt_y"/>
                                          </p:val>
                                        </p:tav>
                                      </p:tavLst>
                                    </p:anim>
                                  </p:childTnLst>
                                </p:cTn>
                              </p:par>
                            </p:childTnLst>
                          </p:cTn>
                        </p:par>
                        <p:par>
                          <p:cTn id="9" fill="hold">
                            <p:stCondLst>
                              <p:cond delay="1000"/>
                            </p:stCondLst>
                            <p:childTnLst>
                              <p:par>
                                <p:cTn id="10" presetID="53" presetClass="entr" presetSubtype="16" fill="hold" nodeType="afterEffect">
                                  <p:stCondLst>
                                    <p:cond delay="0"/>
                                  </p:stCondLst>
                                  <p:childTnLst>
                                    <p:set>
                                      <p:cBhvr>
                                        <p:cTn id="11" dur="1" fill="hold">
                                          <p:stCondLst>
                                            <p:cond delay="0"/>
                                          </p:stCondLst>
                                        </p:cTn>
                                        <p:tgtEl>
                                          <p:spTgt spid="18"/>
                                        </p:tgtEl>
                                        <p:attrNameLst>
                                          <p:attrName>style.visibility</p:attrName>
                                        </p:attrNameLst>
                                      </p:cBhvr>
                                      <p:to>
                                        <p:strVal val="visible"/>
                                      </p:to>
                                    </p:set>
                                    <p:anim calcmode="lin" valueType="num">
                                      <p:cBhvr>
                                        <p:cTn id="12" dur="500" fill="hold"/>
                                        <p:tgtEl>
                                          <p:spTgt spid="18"/>
                                        </p:tgtEl>
                                        <p:attrNameLst>
                                          <p:attrName>ppt_w</p:attrName>
                                        </p:attrNameLst>
                                      </p:cBhvr>
                                      <p:tavLst>
                                        <p:tav tm="0">
                                          <p:val>
                                            <p:fltVal val="0"/>
                                          </p:val>
                                        </p:tav>
                                        <p:tav tm="100000">
                                          <p:val>
                                            <p:strVal val="#ppt_w"/>
                                          </p:val>
                                        </p:tav>
                                      </p:tavLst>
                                    </p:anim>
                                    <p:anim calcmode="lin" valueType="num">
                                      <p:cBhvr>
                                        <p:cTn id="13" dur="500" fill="hold"/>
                                        <p:tgtEl>
                                          <p:spTgt spid="18"/>
                                        </p:tgtEl>
                                        <p:attrNameLst>
                                          <p:attrName>ppt_h</p:attrName>
                                        </p:attrNameLst>
                                      </p:cBhvr>
                                      <p:tavLst>
                                        <p:tav tm="0">
                                          <p:val>
                                            <p:fltVal val="0"/>
                                          </p:val>
                                        </p:tav>
                                        <p:tav tm="100000">
                                          <p:val>
                                            <p:strVal val="#ppt_h"/>
                                          </p:val>
                                        </p:tav>
                                      </p:tavLst>
                                    </p:anim>
                                    <p:animEffect transition="in" filter="fade">
                                      <p:cBhvr>
                                        <p:cTn id="14" dur="500"/>
                                        <p:tgtEl>
                                          <p:spTgt spid="18"/>
                                        </p:tgtEl>
                                      </p:cBhvr>
                                    </p:animEffect>
                                  </p:childTnLst>
                                </p:cTn>
                              </p:par>
                            </p:childTnLst>
                          </p:cTn>
                        </p:par>
                        <p:par>
                          <p:cTn id="15" fill="hold">
                            <p:stCondLst>
                              <p:cond delay="1500"/>
                            </p:stCondLst>
                            <p:childTnLst>
                              <p:par>
                                <p:cTn id="16" presetID="42" presetClass="entr" presetSubtype="0" fill="hold" grpId="0" nodeType="afterEffect">
                                  <p:stCondLst>
                                    <p:cond delay="0"/>
                                  </p:stCondLst>
                                  <p:childTnLst>
                                    <p:set>
                                      <p:cBhvr>
                                        <p:cTn id="17" dur="1" fill="hold">
                                          <p:stCondLst>
                                            <p:cond delay="0"/>
                                          </p:stCondLst>
                                        </p:cTn>
                                        <p:tgtEl>
                                          <p:spTgt spid="16"/>
                                        </p:tgtEl>
                                        <p:attrNameLst>
                                          <p:attrName>style.visibility</p:attrName>
                                        </p:attrNameLst>
                                      </p:cBhvr>
                                      <p:to>
                                        <p:strVal val="visible"/>
                                      </p:to>
                                    </p:set>
                                    <p:animEffect transition="in" filter="fade">
                                      <p:cBhvr>
                                        <p:cTn id="18" dur="1000"/>
                                        <p:tgtEl>
                                          <p:spTgt spid="16"/>
                                        </p:tgtEl>
                                      </p:cBhvr>
                                    </p:animEffect>
                                    <p:anim calcmode="lin" valueType="num">
                                      <p:cBhvr>
                                        <p:cTn id="19" dur="1000" fill="hold"/>
                                        <p:tgtEl>
                                          <p:spTgt spid="16"/>
                                        </p:tgtEl>
                                        <p:attrNameLst>
                                          <p:attrName>ppt_x</p:attrName>
                                        </p:attrNameLst>
                                      </p:cBhvr>
                                      <p:tavLst>
                                        <p:tav tm="0">
                                          <p:val>
                                            <p:strVal val="#ppt_x"/>
                                          </p:val>
                                        </p:tav>
                                        <p:tav tm="100000">
                                          <p:val>
                                            <p:strVal val="#ppt_x"/>
                                          </p:val>
                                        </p:tav>
                                      </p:tavLst>
                                    </p:anim>
                                    <p:anim calcmode="lin" valueType="num">
                                      <p:cBhvr>
                                        <p:cTn id="20" dur="1000" fill="hold"/>
                                        <p:tgtEl>
                                          <p:spTgt spid="16"/>
                                        </p:tgtEl>
                                        <p:attrNameLst>
                                          <p:attrName>ppt_y</p:attrName>
                                        </p:attrNameLst>
                                      </p:cBhvr>
                                      <p:tavLst>
                                        <p:tav tm="0">
                                          <p:val>
                                            <p:strVal val="#ppt_y+.1"/>
                                          </p:val>
                                        </p:tav>
                                        <p:tav tm="100000">
                                          <p:val>
                                            <p:strVal val="#ppt_y"/>
                                          </p:val>
                                        </p:tav>
                                      </p:tavLst>
                                    </p:anim>
                                  </p:childTnLst>
                                </p:cTn>
                              </p:par>
                              <p:par>
                                <p:cTn id="21" presetID="47" presetClass="entr" presetSubtype="0" fill="hold" grpId="0" nodeType="withEffect">
                                  <p:stCondLst>
                                    <p:cond delay="0"/>
                                  </p:stCondLst>
                                  <p:childTnLst>
                                    <p:set>
                                      <p:cBhvr>
                                        <p:cTn id="22" dur="1" fill="hold">
                                          <p:stCondLst>
                                            <p:cond delay="0"/>
                                          </p:stCondLst>
                                        </p:cTn>
                                        <p:tgtEl>
                                          <p:spTgt spid="17"/>
                                        </p:tgtEl>
                                        <p:attrNameLst>
                                          <p:attrName>style.visibility</p:attrName>
                                        </p:attrNameLst>
                                      </p:cBhvr>
                                      <p:to>
                                        <p:strVal val="visible"/>
                                      </p:to>
                                    </p:set>
                                    <p:animEffect transition="in" filter="fade">
                                      <p:cBhvr>
                                        <p:cTn id="23" dur="1000"/>
                                        <p:tgtEl>
                                          <p:spTgt spid="17"/>
                                        </p:tgtEl>
                                      </p:cBhvr>
                                    </p:animEffect>
                                    <p:anim calcmode="lin" valueType="num">
                                      <p:cBhvr>
                                        <p:cTn id="24" dur="1000" fill="hold"/>
                                        <p:tgtEl>
                                          <p:spTgt spid="17"/>
                                        </p:tgtEl>
                                        <p:attrNameLst>
                                          <p:attrName>ppt_x</p:attrName>
                                        </p:attrNameLst>
                                      </p:cBhvr>
                                      <p:tavLst>
                                        <p:tav tm="0">
                                          <p:val>
                                            <p:strVal val="#ppt_x"/>
                                          </p:val>
                                        </p:tav>
                                        <p:tav tm="100000">
                                          <p:val>
                                            <p:strVal val="#ppt_x"/>
                                          </p:val>
                                        </p:tav>
                                      </p:tavLst>
                                    </p:anim>
                                    <p:anim calcmode="lin" valueType="num">
                                      <p:cBhvr>
                                        <p:cTn id="25" dur="1000" fill="hold"/>
                                        <p:tgtEl>
                                          <p:spTgt spid="1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P spid="17"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3" name="组合 42"/>
          <p:cNvGrpSpPr/>
          <p:nvPr/>
        </p:nvGrpSpPr>
        <p:grpSpPr>
          <a:xfrm>
            <a:off x="1" y="0"/>
            <a:ext cx="2095501" cy="1504951"/>
            <a:chOff x="1" y="0"/>
            <a:chExt cx="2095501" cy="1504951"/>
          </a:xfrm>
        </p:grpSpPr>
        <p:pic>
          <p:nvPicPr>
            <p:cNvPr id="44" name="图片 43"/>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45" name="图片 44"/>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46" name="组合 45"/>
          <p:cNvGrpSpPr/>
          <p:nvPr/>
        </p:nvGrpSpPr>
        <p:grpSpPr>
          <a:xfrm>
            <a:off x="1934256" y="527597"/>
            <a:ext cx="6057900" cy="666561"/>
            <a:chOff x="1524000" y="464431"/>
            <a:chExt cx="6057900" cy="666561"/>
          </a:xfrm>
        </p:grpSpPr>
        <p:sp>
          <p:nvSpPr>
            <p:cNvPr id="47" name="文本框 46"/>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48" name="文本框 47"/>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grpSp>
        <p:nvGrpSpPr>
          <p:cNvPr id="81" name="组合 80"/>
          <p:cNvGrpSpPr/>
          <p:nvPr/>
        </p:nvGrpSpPr>
        <p:grpSpPr>
          <a:xfrm>
            <a:off x="4239008" y="2032000"/>
            <a:ext cx="3713984" cy="3549178"/>
            <a:chOff x="4239008" y="2032000"/>
            <a:chExt cx="3713984" cy="3549178"/>
          </a:xfrm>
        </p:grpSpPr>
        <p:sp>
          <p:nvSpPr>
            <p:cNvPr id="4" name="Oval 3"/>
            <p:cNvSpPr/>
            <p:nvPr/>
          </p:nvSpPr>
          <p:spPr>
            <a:xfrm>
              <a:off x="4426503" y="2194976"/>
              <a:ext cx="848858" cy="848858"/>
            </a:xfrm>
            <a:prstGeom prst="ellipse">
              <a:avLst/>
            </a:prstGeom>
            <a:solidFill>
              <a:schemeClr val="accent1"/>
            </a:solidFill>
            <a:ln w="76200">
              <a:solidFill>
                <a:schemeClr val="accent1">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5" name="Oval 4"/>
            <p:cNvSpPr/>
            <p:nvPr/>
          </p:nvSpPr>
          <p:spPr>
            <a:xfrm>
              <a:off x="6907453" y="2194975"/>
              <a:ext cx="848858" cy="848858"/>
            </a:xfrm>
            <a:prstGeom prst="ellipse">
              <a:avLst/>
            </a:prstGeom>
            <a:solidFill>
              <a:schemeClr val="accent2"/>
            </a:solidFill>
            <a:ln w="76200">
              <a:solidFill>
                <a:schemeClr val="accent1">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6" name="Oval 5"/>
            <p:cNvSpPr/>
            <p:nvPr/>
          </p:nvSpPr>
          <p:spPr>
            <a:xfrm>
              <a:off x="4426502" y="4566638"/>
              <a:ext cx="848858" cy="848858"/>
            </a:xfrm>
            <a:prstGeom prst="ellipse">
              <a:avLst/>
            </a:prstGeom>
            <a:solidFill>
              <a:schemeClr val="accent4"/>
            </a:solidFill>
            <a:ln w="76200">
              <a:solidFill>
                <a:schemeClr val="accent1">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7" name="Oval 6"/>
            <p:cNvSpPr/>
            <p:nvPr/>
          </p:nvSpPr>
          <p:spPr>
            <a:xfrm>
              <a:off x="6907452" y="4566638"/>
              <a:ext cx="848858" cy="848858"/>
            </a:xfrm>
            <a:prstGeom prst="ellipse">
              <a:avLst/>
            </a:prstGeom>
            <a:solidFill>
              <a:schemeClr val="accent3"/>
            </a:solidFill>
            <a:ln w="76200">
              <a:solidFill>
                <a:schemeClr val="accent1">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cxnSp>
          <p:nvCxnSpPr>
            <p:cNvPr id="8" name="Straight Connector 7"/>
            <p:cNvCxnSpPr>
              <a:stCxn id="4" idx="6"/>
              <a:endCxn id="5" idx="2"/>
            </p:cNvCxnSpPr>
            <p:nvPr/>
          </p:nvCxnSpPr>
          <p:spPr>
            <a:xfrm flipV="1">
              <a:off x="5275362" y="2619405"/>
              <a:ext cx="1632092" cy="1"/>
            </a:xfrm>
            <a:prstGeom prst="line">
              <a:avLst/>
            </a:prstGeom>
            <a:ln w="76200">
              <a:solidFill>
                <a:schemeClr val="accent1">
                  <a:lumMod val="50000"/>
                </a:schemeClr>
              </a:solidFill>
            </a:ln>
          </p:spPr>
          <p:style>
            <a:lnRef idx="1">
              <a:schemeClr val="accent1"/>
            </a:lnRef>
            <a:fillRef idx="0">
              <a:schemeClr val="accent1"/>
            </a:fillRef>
            <a:effectRef idx="0">
              <a:schemeClr val="accent1"/>
            </a:effectRef>
            <a:fontRef idx="minor">
              <a:schemeClr val="tx1"/>
            </a:fontRef>
          </p:style>
        </p:cxnSp>
        <p:cxnSp>
          <p:nvCxnSpPr>
            <p:cNvPr id="9" name="Straight Connector 8"/>
            <p:cNvCxnSpPr>
              <a:stCxn id="5" idx="4"/>
              <a:endCxn id="7" idx="0"/>
            </p:cNvCxnSpPr>
            <p:nvPr/>
          </p:nvCxnSpPr>
          <p:spPr>
            <a:xfrm flipH="1">
              <a:off x="7331882" y="3043834"/>
              <a:ext cx="1" cy="1522804"/>
            </a:xfrm>
            <a:prstGeom prst="line">
              <a:avLst/>
            </a:prstGeom>
            <a:ln w="76200">
              <a:solidFill>
                <a:schemeClr val="accent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0" name="Straight Connector 9"/>
            <p:cNvCxnSpPr>
              <a:stCxn id="4" idx="4"/>
              <a:endCxn id="6" idx="0"/>
            </p:cNvCxnSpPr>
            <p:nvPr/>
          </p:nvCxnSpPr>
          <p:spPr>
            <a:xfrm flipH="1">
              <a:off x="4850932" y="3043834"/>
              <a:ext cx="1" cy="1522803"/>
            </a:xfrm>
            <a:prstGeom prst="line">
              <a:avLst/>
            </a:prstGeom>
            <a:ln w="76200">
              <a:solidFill>
                <a:schemeClr val="accent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1" name="Straight Connector 10"/>
            <p:cNvCxnSpPr>
              <a:stCxn id="6" idx="6"/>
              <a:endCxn id="7" idx="2"/>
            </p:cNvCxnSpPr>
            <p:nvPr/>
          </p:nvCxnSpPr>
          <p:spPr>
            <a:xfrm>
              <a:off x="5275361" y="4991067"/>
              <a:ext cx="1632092" cy="0"/>
            </a:xfrm>
            <a:prstGeom prst="line">
              <a:avLst/>
            </a:prstGeom>
            <a:ln w="76200">
              <a:solidFill>
                <a:schemeClr val="accent1">
                  <a:lumMod val="50000"/>
                </a:schemeClr>
              </a:solidFill>
            </a:ln>
          </p:spPr>
          <p:style>
            <a:lnRef idx="1">
              <a:schemeClr val="accent1"/>
            </a:lnRef>
            <a:fillRef idx="0">
              <a:schemeClr val="accent1"/>
            </a:fillRef>
            <a:effectRef idx="0">
              <a:schemeClr val="accent1"/>
            </a:effectRef>
            <a:fontRef idx="minor">
              <a:schemeClr val="tx1"/>
            </a:fontRef>
          </p:style>
        </p:cxnSp>
        <p:sp>
          <p:nvSpPr>
            <p:cNvPr id="12" name="Oval 11"/>
            <p:cNvSpPr/>
            <p:nvPr/>
          </p:nvSpPr>
          <p:spPr>
            <a:xfrm>
              <a:off x="5898588" y="2426586"/>
              <a:ext cx="385636" cy="385636"/>
            </a:xfrm>
            <a:prstGeom prst="ellipse">
              <a:avLst/>
            </a:prstGeom>
            <a:solidFill>
              <a:schemeClr val="accent1"/>
            </a:solidFill>
            <a:ln w="76200">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p>
              <a:pPr algn="ctr"/>
              <a:r>
                <a:rPr lang="en-US" sz="900" b="1">
                  <a:solidFill>
                    <a:schemeClr val="accent1">
                      <a:lumMod val="50000"/>
                    </a:schemeClr>
                  </a:solidFill>
                </a:rPr>
                <a:t>1</a:t>
              </a:r>
              <a:endParaRPr lang="en-US" sz="900" b="1">
                <a:solidFill>
                  <a:schemeClr val="accent1">
                    <a:lumMod val="50000"/>
                  </a:schemeClr>
                </a:solidFill>
              </a:endParaRPr>
            </a:p>
          </p:txBody>
        </p:sp>
        <p:sp>
          <p:nvSpPr>
            <p:cNvPr id="13" name="Oval 12"/>
            <p:cNvSpPr/>
            <p:nvPr/>
          </p:nvSpPr>
          <p:spPr>
            <a:xfrm>
              <a:off x="5898588" y="4798249"/>
              <a:ext cx="385636" cy="385636"/>
            </a:xfrm>
            <a:prstGeom prst="ellipse">
              <a:avLst/>
            </a:prstGeom>
            <a:solidFill>
              <a:schemeClr val="accent3"/>
            </a:solidFill>
            <a:ln w="76200">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p>
              <a:pPr algn="ctr"/>
              <a:r>
                <a:rPr lang="en-US" sz="900" b="1">
                  <a:solidFill>
                    <a:schemeClr val="accent1">
                      <a:lumMod val="50000"/>
                    </a:schemeClr>
                  </a:solidFill>
                </a:rPr>
                <a:t>3</a:t>
              </a:r>
              <a:endParaRPr lang="en-US" sz="900" b="1">
                <a:solidFill>
                  <a:schemeClr val="accent1">
                    <a:lumMod val="50000"/>
                  </a:schemeClr>
                </a:solidFill>
              </a:endParaRPr>
            </a:p>
          </p:txBody>
        </p:sp>
        <p:sp>
          <p:nvSpPr>
            <p:cNvPr id="14" name="Oval 13"/>
            <p:cNvSpPr/>
            <p:nvPr/>
          </p:nvSpPr>
          <p:spPr>
            <a:xfrm>
              <a:off x="7139063" y="3612417"/>
              <a:ext cx="385636" cy="385636"/>
            </a:xfrm>
            <a:prstGeom prst="ellipse">
              <a:avLst/>
            </a:prstGeom>
            <a:solidFill>
              <a:schemeClr val="accent2"/>
            </a:solidFill>
            <a:ln w="76200">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p>
              <a:pPr algn="ctr"/>
              <a:r>
                <a:rPr lang="en-US" sz="900" b="1" dirty="0">
                  <a:solidFill>
                    <a:schemeClr val="accent1">
                      <a:lumMod val="50000"/>
                    </a:schemeClr>
                  </a:solidFill>
                </a:rPr>
                <a:t>2</a:t>
              </a:r>
              <a:endParaRPr lang="en-US" sz="900" b="1" dirty="0">
                <a:solidFill>
                  <a:schemeClr val="accent1">
                    <a:lumMod val="50000"/>
                  </a:schemeClr>
                </a:solidFill>
              </a:endParaRPr>
            </a:p>
          </p:txBody>
        </p:sp>
        <p:sp>
          <p:nvSpPr>
            <p:cNvPr id="15" name="Oval 14"/>
            <p:cNvSpPr/>
            <p:nvPr/>
          </p:nvSpPr>
          <p:spPr>
            <a:xfrm>
              <a:off x="4658113" y="3612417"/>
              <a:ext cx="385636" cy="385636"/>
            </a:xfrm>
            <a:prstGeom prst="ellipse">
              <a:avLst/>
            </a:prstGeom>
            <a:solidFill>
              <a:schemeClr val="accent4"/>
            </a:solidFill>
            <a:ln w="76200">
              <a:solidFill>
                <a:schemeClr val="accent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p>
              <a:pPr algn="ctr"/>
              <a:r>
                <a:rPr lang="en-US" sz="900" b="1">
                  <a:solidFill>
                    <a:schemeClr val="accent1">
                      <a:lumMod val="50000"/>
                    </a:schemeClr>
                  </a:solidFill>
                </a:rPr>
                <a:t>4</a:t>
              </a:r>
              <a:endParaRPr lang="en-US" sz="900" b="1">
                <a:solidFill>
                  <a:schemeClr val="accent1">
                    <a:lumMod val="50000"/>
                  </a:schemeClr>
                </a:solidFill>
              </a:endParaRPr>
            </a:p>
          </p:txBody>
        </p:sp>
        <p:sp>
          <p:nvSpPr>
            <p:cNvPr id="16" name="Arc 16"/>
            <p:cNvSpPr/>
            <p:nvPr/>
          </p:nvSpPr>
          <p:spPr>
            <a:xfrm>
              <a:off x="6792260" y="2074779"/>
              <a:ext cx="1079245" cy="1079245"/>
            </a:xfrm>
            <a:prstGeom prst="arc">
              <a:avLst>
                <a:gd name="adj1" fmla="val 16200000"/>
                <a:gd name="adj2" fmla="val 426928"/>
              </a:avLst>
            </a:prstGeom>
            <a:ln w="6350">
              <a:solidFill>
                <a:schemeClr val="accent1">
                  <a:lumMod val="75000"/>
                </a:schemeClr>
              </a:solidFill>
              <a:headEnd type="oval"/>
              <a:tailEnd type="oval"/>
            </a:ln>
          </p:spPr>
          <p:style>
            <a:lnRef idx="1">
              <a:schemeClr val="accent1"/>
            </a:lnRef>
            <a:fillRef idx="0">
              <a:schemeClr val="accent1"/>
            </a:fillRef>
            <a:effectRef idx="0">
              <a:schemeClr val="accent1"/>
            </a:effectRef>
            <a:fontRef idx="minor">
              <a:schemeClr val="tx1"/>
            </a:fontRef>
          </p:style>
          <p:txBody>
            <a:bodyPr anchor="ctr"/>
            <a:lstStyle/>
            <a:p>
              <a:pPr algn="ctr"/>
            </a:p>
          </p:txBody>
        </p:sp>
        <p:sp>
          <p:nvSpPr>
            <p:cNvPr id="17" name="Oval 17"/>
            <p:cNvSpPr/>
            <p:nvPr/>
          </p:nvSpPr>
          <p:spPr>
            <a:xfrm>
              <a:off x="7688577" y="2194975"/>
              <a:ext cx="125332" cy="125331"/>
            </a:xfrm>
            <a:prstGeom prst="ellipse">
              <a:avLst/>
            </a:prstGeom>
            <a:solidFill>
              <a:schemeClr val="accent1">
                <a:lumMod val="60000"/>
                <a:lumOff val="40000"/>
              </a:schemeClr>
            </a:solidFill>
            <a:ln w="28575">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18" name="Arc 18"/>
            <p:cNvSpPr/>
            <p:nvPr/>
          </p:nvSpPr>
          <p:spPr>
            <a:xfrm rot="16200000">
              <a:off x="4311307" y="2076322"/>
              <a:ext cx="1079245" cy="1079245"/>
            </a:xfrm>
            <a:prstGeom prst="arc">
              <a:avLst>
                <a:gd name="adj1" fmla="val 16041187"/>
                <a:gd name="adj2" fmla="val 426928"/>
              </a:avLst>
            </a:prstGeom>
            <a:ln w="6350">
              <a:solidFill>
                <a:schemeClr val="accent1">
                  <a:lumMod val="75000"/>
                </a:schemeClr>
              </a:solidFill>
              <a:headEnd type="oval"/>
              <a:tailEnd type="oval"/>
            </a:ln>
          </p:spPr>
          <p:style>
            <a:lnRef idx="1">
              <a:schemeClr val="accent1"/>
            </a:lnRef>
            <a:fillRef idx="0">
              <a:schemeClr val="accent1"/>
            </a:fillRef>
            <a:effectRef idx="0">
              <a:schemeClr val="accent1"/>
            </a:effectRef>
            <a:fontRef idx="minor">
              <a:schemeClr val="tx1"/>
            </a:fontRef>
          </p:style>
          <p:txBody>
            <a:bodyPr anchor="ctr"/>
            <a:lstStyle/>
            <a:p>
              <a:pPr algn="ctr"/>
            </a:p>
          </p:txBody>
        </p:sp>
        <p:sp>
          <p:nvSpPr>
            <p:cNvPr id="19" name="Oval 19"/>
            <p:cNvSpPr/>
            <p:nvPr/>
          </p:nvSpPr>
          <p:spPr>
            <a:xfrm>
              <a:off x="4368907" y="2194975"/>
              <a:ext cx="125332" cy="125331"/>
            </a:xfrm>
            <a:prstGeom prst="ellipse">
              <a:avLst/>
            </a:prstGeom>
            <a:solidFill>
              <a:schemeClr val="accent1">
                <a:lumMod val="60000"/>
                <a:lumOff val="40000"/>
              </a:schemeClr>
            </a:solidFill>
            <a:ln w="28575">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20" name="Arc 20"/>
            <p:cNvSpPr/>
            <p:nvPr/>
          </p:nvSpPr>
          <p:spPr>
            <a:xfrm flipV="1">
              <a:off x="6792260" y="4451445"/>
              <a:ext cx="1079245" cy="1079245"/>
            </a:xfrm>
            <a:prstGeom prst="arc">
              <a:avLst>
                <a:gd name="adj1" fmla="val 16003478"/>
                <a:gd name="adj2" fmla="val 426928"/>
              </a:avLst>
            </a:prstGeom>
            <a:ln w="6350">
              <a:solidFill>
                <a:schemeClr val="accent1">
                  <a:lumMod val="75000"/>
                </a:schemeClr>
              </a:solidFill>
              <a:headEnd type="oval"/>
              <a:tailEnd type="oval"/>
            </a:ln>
          </p:spPr>
          <p:style>
            <a:lnRef idx="1">
              <a:schemeClr val="accent1"/>
            </a:lnRef>
            <a:fillRef idx="0">
              <a:schemeClr val="accent1"/>
            </a:fillRef>
            <a:effectRef idx="0">
              <a:schemeClr val="accent1"/>
            </a:effectRef>
            <a:fontRef idx="minor">
              <a:schemeClr val="tx1"/>
            </a:fontRef>
          </p:style>
          <p:txBody>
            <a:bodyPr anchor="ctr"/>
            <a:lstStyle/>
            <a:p>
              <a:pPr algn="ctr"/>
            </a:p>
          </p:txBody>
        </p:sp>
        <p:sp>
          <p:nvSpPr>
            <p:cNvPr id="21" name="Oval 21"/>
            <p:cNvSpPr/>
            <p:nvPr/>
          </p:nvSpPr>
          <p:spPr>
            <a:xfrm>
              <a:off x="7679778" y="5304378"/>
              <a:ext cx="125332" cy="125331"/>
            </a:xfrm>
            <a:prstGeom prst="ellipse">
              <a:avLst/>
            </a:prstGeom>
            <a:solidFill>
              <a:schemeClr val="accent1">
                <a:lumMod val="60000"/>
                <a:lumOff val="40000"/>
              </a:schemeClr>
            </a:solidFill>
            <a:ln w="28575">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22" name="Arc 22"/>
            <p:cNvSpPr/>
            <p:nvPr/>
          </p:nvSpPr>
          <p:spPr>
            <a:xfrm flipH="1" flipV="1">
              <a:off x="4308283" y="4451444"/>
              <a:ext cx="1079245" cy="1079245"/>
            </a:xfrm>
            <a:prstGeom prst="arc">
              <a:avLst>
                <a:gd name="adj1" fmla="val 16003478"/>
                <a:gd name="adj2" fmla="val 206120"/>
              </a:avLst>
            </a:prstGeom>
            <a:ln w="6350">
              <a:solidFill>
                <a:schemeClr val="accent1">
                  <a:lumMod val="75000"/>
                </a:schemeClr>
              </a:solidFill>
              <a:headEnd type="oval"/>
              <a:tailEnd type="oval"/>
            </a:ln>
          </p:spPr>
          <p:style>
            <a:lnRef idx="1">
              <a:schemeClr val="accent1"/>
            </a:lnRef>
            <a:fillRef idx="0">
              <a:schemeClr val="accent1"/>
            </a:fillRef>
            <a:effectRef idx="0">
              <a:schemeClr val="accent1"/>
            </a:effectRef>
            <a:fontRef idx="minor">
              <a:schemeClr val="tx1"/>
            </a:fontRef>
          </p:style>
          <p:txBody>
            <a:bodyPr anchor="ctr"/>
            <a:lstStyle/>
            <a:p>
              <a:pPr algn="ctr"/>
            </a:p>
          </p:txBody>
        </p:sp>
        <p:sp>
          <p:nvSpPr>
            <p:cNvPr id="23" name="Oval 23"/>
            <p:cNvSpPr/>
            <p:nvPr/>
          </p:nvSpPr>
          <p:spPr>
            <a:xfrm>
              <a:off x="4372876" y="5304378"/>
              <a:ext cx="125332" cy="125331"/>
            </a:xfrm>
            <a:prstGeom prst="ellipse">
              <a:avLst/>
            </a:prstGeom>
            <a:solidFill>
              <a:schemeClr val="accent1">
                <a:lumMod val="60000"/>
                <a:lumOff val="40000"/>
              </a:schemeClr>
            </a:solidFill>
            <a:ln w="28575">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cxnSp>
          <p:nvCxnSpPr>
            <p:cNvPr id="24" name="Straight Connector 24"/>
            <p:cNvCxnSpPr/>
            <p:nvPr/>
          </p:nvCxnSpPr>
          <p:spPr>
            <a:xfrm flipV="1">
              <a:off x="7790017" y="2086888"/>
              <a:ext cx="162975" cy="138551"/>
            </a:xfrm>
            <a:prstGeom prst="line">
              <a:avLst/>
            </a:prstGeom>
            <a:ln>
              <a:solidFill>
                <a:schemeClr val="accent1">
                  <a:lumMod val="75000"/>
                </a:schemeClr>
              </a:solidFill>
              <a:tailEnd type="oval"/>
            </a:ln>
          </p:spPr>
          <p:style>
            <a:lnRef idx="1">
              <a:schemeClr val="accent1"/>
            </a:lnRef>
            <a:fillRef idx="0">
              <a:schemeClr val="accent1"/>
            </a:fillRef>
            <a:effectRef idx="0">
              <a:schemeClr val="accent1"/>
            </a:effectRef>
            <a:fontRef idx="minor">
              <a:schemeClr val="tx1"/>
            </a:fontRef>
          </p:style>
        </p:cxnSp>
        <p:cxnSp>
          <p:nvCxnSpPr>
            <p:cNvPr id="25" name="Straight Connector 25"/>
            <p:cNvCxnSpPr/>
            <p:nvPr/>
          </p:nvCxnSpPr>
          <p:spPr>
            <a:xfrm rot="16200000" flipV="1">
              <a:off x="4226796" y="2044212"/>
              <a:ext cx="162975" cy="138551"/>
            </a:xfrm>
            <a:prstGeom prst="line">
              <a:avLst/>
            </a:prstGeom>
            <a:ln>
              <a:solidFill>
                <a:schemeClr val="accent1">
                  <a:lumMod val="75000"/>
                </a:schemeClr>
              </a:solidFill>
              <a:tailEnd type="oval"/>
            </a:ln>
          </p:spPr>
          <p:style>
            <a:lnRef idx="1">
              <a:schemeClr val="accent1"/>
            </a:lnRef>
            <a:fillRef idx="0">
              <a:schemeClr val="accent1"/>
            </a:fillRef>
            <a:effectRef idx="0">
              <a:schemeClr val="accent1"/>
            </a:effectRef>
            <a:fontRef idx="minor">
              <a:schemeClr val="tx1"/>
            </a:fontRef>
          </p:style>
        </p:cxnSp>
        <p:cxnSp>
          <p:nvCxnSpPr>
            <p:cNvPr id="26" name="Straight Connector 26"/>
            <p:cNvCxnSpPr/>
            <p:nvPr/>
          </p:nvCxnSpPr>
          <p:spPr>
            <a:xfrm rot="5400000">
              <a:off x="4226796" y="5430415"/>
              <a:ext cx="162975" cy="138551"/>
            </a:xfrm>
            <a:prstGeom prst="line">
              <a:avLst/>
            </a:prstGeom>
            <a:ln>
              <a:solidFill>
                <a:schemeClr val="accent1">
                  <a:lumMod val="75000"/>
                </a:schemeClr>
              </a:solidFill>
              <a:tailEnd type="oval"/>
            </a:ln>
          </p:spPr>
          <p:style>
            <a:lnRef idx="1">
              <a:schemeClr val="accent1"/>
            </a:lnRef>
            <a:fillRef idx="0">
              <a:schemeClr val="accent1"/>
            </a:fillRef>
            <a:effectRef idx="0">
              <a:schemeClr val="accent1"/>
            </a:effectRef>
            <a:fontRef idx="minor">
              <a:schemeClr val="tx1"/>
            </a:fontRef>
          </p:style>
        </p:cxnSp>
        <p:cxnSp>
          <p:nvCxnSpPr>
            <p:cNvPr id="27" name="Straight Connector 27"/>
            <p:cNvCxnSpPr/>
            <p:nvPr/>
          </p:nvCxnSpPr>
          <p:spPr>
            <a:xfrm>
              <a:off x="7790017" y="5408754"/>
              <a:ext cx="162975" cy="138551"/>
            </a:xfrm>
            <a:prstGeom prst="line">
              <a:avLst/>
            </a:prstGeom>
            <a:ln>
              <a:solidFill>
                <a:schemeClr val="accent1">
                  <a:lumMod val="75000"/>
                </a:schemeClr>
              </a:solidFill>
              <a:tailEnd type="oval"/>
            </a:ln>
          </p:spPr>
          <p:style>
            <a:lnRef idx="1">
              <a:schemeClr val="accent1"/>
            </a:lnRef>
            <a:fillRef idx="0">
              <a:schemeClr val="accent1"/>
            </a:fillRef>
            <a:effectRef idx="0">
              <a:schemeClr val="accent1"/>
            </a:effectRef>
            <a:fontRef idx="minor">
              <a:schemeClr val="tx1"/>
            </a:fontRef>
          </p:style>
        </p:cxnSp>
        <p:sp>
          <p:nvSpPr>
            <p:cNvPr id="77" name="Oval 3"/>
            <p:cNvSpPr/>
            <p:nvPr/>
          </p:nvSpPr>
          <p:spPr>
            <a:xfrm>
              <a:off x="4673722" y="2426587"/>
              <a:ext cx="354420" cy="397552"/>
            </a:xfrm>
            <a:custGeom>
              <a:avLst/>
              <a:gdLst>
                <a:gd name="connsiteX0" fmla="*/ 199932 w 300038"/>
                <a:gd name="connsiteY0" fmla="*/ 273051 h 336551"/>
                <a:gd name="connsiteX1" fmla="*/ 192088 w 300038"/>
                <a:gd name="connsiteY1" fmla="*/ 280989 h 336551"/>
                <a:gd name="connsiteX2" fmla="*/ 192088 w 300038"/>
                <a:gd name="connsiteY2" fmla="*/ 306124 h 336551"/>
                <a:gd name="connsiteX3" fmla="*/ 199932 w 300038"/>
                <a:gd name="connsiteY3" fmla="*/ 312739 h 336551"/>
                <a:gd name="connsiteX4" fmla="*/ 250919 w 300038"/>
                <a:gd name="connsiteY4" fmla="*/ 312739 h 336551"/>
                <a:gd name="connsiteX5" fmla="*/ 258763 w 300038"/>
                <a:gd name="connsiteY5" fmla="*/ 306124 h 336551"/>
                <a:gd name="connsiteX6" fmla="*/ 258763 w 300038"/>
                <a:gd name="connsiteY6" fmla="*/ 280989 h 336551"/>
                <a:gd name="connsiteX7" fmla="*/ 250919 w 300038"/>
                <a:gd name="connsiteY7" fmla="*/ 273051 h 336551"/>
                <a:gd name="connsiteX8" fmla="*/ 199932 w 300038"/>
                <a:gd name="connsiteY8" fmla="*/ 273051 h 336551"/>
                <a:gd name="connsiteX9" fmla="*/ 101328 w 300038"/>
                <a:gd name="connsiteY9" fmla="*/ 196851 h 336551"/>
                <a:gd name="connsiteX10" fmla="*/ 107908 w 300038"/>
                <a:gd name="connsiteY10" fmla="*/ 196851 h 336551"/>
                <a:gd name="connsiteX11" fmla="*/ 111856 w 300038"/>
                <a:gd name="connsiteY11" fmla="*/ 202123 h 336551"/>
                <a:gd name="connsiteX12" fmla="*/ 128964 w 300038"/>
                <a:gd name="connsiteY12" fmla="*/ 248250 h 336551"/>
                <a:gd name="connsiteX13" fmla="*/ 131595 w 300038"/>
                <a:gd name="connsiteY13" fmla="*/ 239025 h 336551"/>
                <a:gd name="connsiteX14" fmla="*/ 126332 w 300038"/>
                <a:gd name="connsiteY14" fmla="*/ 225845 h 336551"/>
                <a:gd name="connsiteX15" fmla="*/ 127648 w 300038"/>
                <a:gd name="connsiteY15" fmla="*/ 217938 h 336551"/>
                <a:gd name="connsiteX16" fmla="*/ 132911 w 300038"/>
                <a:gd name="connsiteY16" fmla="*/ 215302 h 336551"/>
                <a:gd name="connsiteX17" fmla="*/ 167126 w 300038"/>
                <a:gd name="connsiteY17" fmla="*/ 215302 h 336551"/>
                <a:gd name="connsiteX18" fmla="*/ 172390 w 300038"/>
                <a:gd name="connsiteY18" fmla="*/ 217938 h 336551"/>
                <a:gd name="connsiteX19" fmla="*/ 173706 w 300038"/>
                <a:gd name="connsiteY19" fmla="*/ 225845 h 336551"/>
                <a:gd name="connsiteX20" fmla="*/ 168442 w 300038"/>
                <a:gd name="connsiteY20" fmla="*/ 239025 h 336551"/>
                <a:gd name="connsiteX21" fmla="*/ 171074 w 300038"/>
                <a:gd name="connsiteY21" fmla="*/ 248250 h 336551"/>
                <a:gd name="connsiteX22" fmla="*/ 188182 w 300038"/>
                <a:gd name="connsiteY22" fmla="*/ 202123 h 336551"/>
                <a:gd name="connsiteX23" fmla="*/ 192130 w 300038"/>
                <a:gd name="connsiteY23" fmla="*/ 196851 h 336551"/>
                <a:gd name="connsiteX24" fmla="*/ 198710 w 300038"/>
                <a:gd name="connsiteY24" fmla="*/ 196851 h 336551"/>
                <a:gd name="connsiteX25" fmla="*/ 265823 w 300038"/>
                <a:gd name="connsiteY25" fmla="*/ 224527 h 336551"/>
                <a:gd name="connsiteX26" fmla="*/ 300038 w 300038"/>
                <a:gd name="connsiteY26" fmla="*/ 274609 h 336551"/>
                <a:gd name="connsiteX27" fmla="*/ 300038 w 300038"/>
                <a:gd name="connsiteY27" fmla="*/ 328643 h 336551"/>
                <a:gd name="connsiteX28" fmla="*/ 292142 w 300038"/>
                <a:gd name="connsiteY28" fmla="*/ 336551 h 336551"/>
                <a:gd name="connsiteX29" fmla="*/ 7896 w 300038"/>
                <a:gd name="connsiteY29" fmla="*/ 336551 h 336551"/>
                <a:gd name="connsiteX30" fmla="*/ 0 w 300038"/>
                <a:gd name="connsiteY30" fmla="*/ 328643 h 336551"/>
                <a:gd name="connsiteX31" fmla="*/ 0 w 300038"/>
                <a:gd name="connsiteY31" fmla="*/ 274609 h 336551"/>
                <a:gd name="connsiteX32" fmla="*/ 34215 w 300038"/>
                <a:gd name="connsiteY32" fmla="*/ 224527 h 336551"/>
                <a:gd name="connsiteX33" fmla="*/ 101328 w 300038"/>
                <a:gd name="connsiteY33" fmla="*/ 196851 h 336551"/>
                <a:gd name="connsiteX34" fmla="*/ 155328 w 300038"/>
                <a:gd name="connsiteY34" fmla="*/ 0 h 336551"/>
                <a:gd name="connsiteX35" fmla="*/ 201775 w 300038"/>
                <a:gd name="connsiteY35" fmla="*/ 15854 h 336551"/>
                <a:gd name="connsiteX36" fmla="*/ 223008 w 300038"/>
                <a:gd name="connsiteY36" fmla="*/ 79268 h 336551"/>
                <a:gd name="connsiteX37" fmla="*/ 224335 w 300038"/>
                <a:gd name="connsiteY37" fmla="*/ 93801 h 336551"/>
                <a:gd name="connsiteX38" fmla="*/ 229643 w 300038"/>
                <a:gd name="connsiteY38" fmla="*/ 100407 h 336551"/>
                <a:gd name="connsiteX39" fmla="*/ 232297 w 300038"/>
                <a:gd name="connsiteY39" fmla="*/ 125508 h 336551"/>
                <a:gd name="connsiteX40" fmla="*/ 208410 w 300038"/>
                <a:gd name="connsiteY40" fmla="*/ 151931 h 336551"/>
                <a:gd name="connsiteX41" fmla="*/ 185850 w 300038"/>
                <a:gd name="connsiteY41" fmla="*/ 183639 h 336551"/>
                <a:gd name="connsiteX42" fmla="*/ 172579 w 300038"/>
                <a:gd name="connsiteY42" fmla="*/ 192887 h 336551"/>
                <a:gd name="connsiteX43" fmla="*/ 150019 w 300038"/>
                <a:gd name="connsiteY43" fmla="*/ 196850 h 336551"/>
                <a:gd name="connsiteX44" fmla="*/ 127459 w 300038"/>
                <a:gd name="connsiteY44" fmla="*/ 192887 h 336551"/>
                <a:gd name="connsiteX45" fmla="*/ 114189 w 300038"/>
                <a:gd name="connsiteY45" fmla="*/ 183639 h 336551"/>
                <a:gd name="connsiteX46" fmla="*/ 91629 w 300038"/>
                <a:gd name="connsiteY46" fmla="*/ 151931 h 336551"/>
                <a:gd name="connsiteX47" fmla="*/ 67742 w 300038"/>
                <a:gd name="connsiteY47" fmla="*/ 125508 h 336551"/>
                <a:gd name="connsiteX48" fmla="*/ 70396 w 300038"/>
                <a:gd name="connsiteY48" fmla="*/ 100407 h 336551"/>
                <a:gd name="connsiteX49" fmla="*/ 75704 w 300038"/>
                <a:gd name="connsiteY49" fmla="*/ 93801 h 336551"/>
                <a:gd name="connsiteX50" fmla="*/ 77031 w 300038"/>
                <a:gd name="connsiteY50" fmla="*/ 85874 h 336551"/>
                <a:gd name="connsiteX51" fmla="*/ 74377 w 300038"/>
                <a:gd name="connsiteY51" fmla="*/ 50203 h 336551"/>
                <a:gd name="connsiteX52" fmla="*/ 103572 w 300038"/>
                <a:gd name="connsiteY52" fmla="*/ 27744 h 336551"/>
                <a:gd name="connsiteX53" fmla="*/ 119497 w 300038"/>
                <a:gd name="connsiteY53" fmla="*/ 10569 h 336551"/>
                <a:gd name="connsiteX54" fmla="*/ 155328 w 300038"/>
                <a:gd name="connsiteY54" fmla="*/ 0 h 3365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Lst>
              <a:rect l="l" t="t" r="r" b="b"/>
              <a:pathLst>
                <a:path w="300038" h="336551">
                  <a:moveTo>
                    <a:pt x="199932" y="273051"/>
                  </a:moveTo>
                  <a:cubicBezTo>
                    <a:pt x="194703" y="273051"/>
                    <a:pt x="192088" y="277020"/>
                    <a:pt x="192088" y="280989"/>
                  </a:cubicBezTo>
                  <a:cubicBezTo>
                    <a:pt x="192088" y="306124"/>
                    <a:pt x="192088" y="306124"/>
                    <a:pt x="192088" y="306124"/>
                  </a:cubicBezTo>
                  <a:cubicBezTo>
                    <a:pt x="192088" y="310093"/>
                    <a:pt x="194703" y="312739"/>
                    <a:pt x="199932" y="312739"/>
                  </a:cubicBezTo>
                  <a:cubicBezTo>
                    <a:pt x="250919" y="312739"/>
                    <a:pt x="250919" y="312739"/>
                    <a:pt x="250919" y="312739"/>
                  </a:cubicBezTo>
                  <a:cubicBezTo>
                    <a:pt x="254841" y="312739"/>
                    <a:pt x="258763" y="310093"/>
                    <a:pt x="258763" y="306124"/>
                  </a:cubicBezTo>
                  <a:lnTo>
                    <a:pt x="258763" y="280989"/>
                  </a:lnTo>
                  <a:cubicBezTo>
                    <a:pt x="258763" y="277020"/>
                    <a:pt x="254841" y="273051"/>
                    <a:pt x="250919" y="273051"/>
                  </a:cubicBezTo>
                  <a:cubicBezTo>
                    <a:pt x="199932" y="273051"/>
                    <a:pt x="199932" y="273051"/>
                    <a:pt x="199932" y="273051"/>
                  </a:cubicBezTo>
                  <a:close/>
                  <a:moveTo>
                    <a:pt x="101328" y="196851"/>
                  </a:moveTo>
                  <a:cubicBezTo>
                    <a:pt x="103960" y="196851"/>
                    <a:pt x="105276" y="196851"/>
                    <a:pt x="107908" y="196851"/>
                  </a:cubicBezTo>
                  <a:cubicBezTo>
                    <a:pt x="109224" y="198169"/>
                    <a:pt x="110540" y="199487"/>
                    <a:pt x="111856" y="202123"/>
                  </a:cubicBezTo>
                  <a:cubicBezTo>
                    <a:pt x="128964" y="248250"/>
                    <a:pt x="128964" y="248250"/>
                    <a:pt x="128964" y="248250"/>
                  </a:cubicBezTo>
                  <a:cubicBezTo>
                    <a:pt x="131595" y="239025"/>
                    <a:pt x="131595" y="239025"/>
                    <a:pt x="131595" y="239025"/>
                  </a:cubicBezTo>
                  <a:cubicBezTo>
                    <a:pt x="126332" y="225845"/>
                    <a:pt x="126332" y="225845"/>
                    <a:pt x="126332" y="225845"/>
                  </a:cubicBezTo>
                  <a:cubicBezTo>
                    <a:pt x="125016" y="223209"/>
                    <a:pt x="126332" y="220574"/>
                    <a:pt x="127648" y="217938"/>
                  </a:cubicBezTo>
                  <a:cubicBezTo>
                    <a:pt x="128964" y="216620"/>
                    <a:pt x="131595" y="215302"/>
                    <a:pt x="132911" y="215302"/>
                  </a:cubicBezTo>
                  <a:cubicBezTo>
                    <a:pt x="167126" y="215302"/>
                    <a:pt x="167126" y="215302"/>
                    <a:pt x="167126" y="215302"/>
                  </a:cubicBezTo>
                  <a:cubicBezTo>
                    <a:pt x="168442" y="215302"/>
                    <a:pt x="171074" y="216620"/>
                    <a:pt x="172390" y="217938"/>
                  </a:cubicBezTo>
                  <a:cubicBezTo>
                    <a:pt x="173706" y="220574"/>
                    <a:pt x="175022" y="223209"/>
                    <a:pt x="173706" y="225845"/>
                  </a:cubicBezTo>
                  <a:cubicBezTo>
                    <a:pt x="168442" y="239025"/>
                    <a:pt x="168442" y="239025"/>
                    <a:pt x="168442" y="239025"/>
                  </a:cubicBezTo>
                  <a:cubicBezTo>
                    <a:pt x="171074" y="248250"/>
                    <a:pt x="171074" y="248250"/>
                    <a:pt x="171074" y="248250"/>
                  </a:cubicBezTo>
                  <a:cubicBezTo>
                    <a:pt x="188182" y="202123"/>
                    <a:pt x="188182" y="202123"/>
                    <a:pt x="188182" y="202123"/>
                  </a:cubicBezTo>
                  <a:cubicBezTo>
                    <a:pt x="189498" y="199487"/>
                    <a:pt x="190814" y="198169"/>
                    <a:pt x="192130" y="196851"/>
                  </a:cubicBezTo>
                  <a:cubicBezTo>
                    <a:pt x="194762" y="196851"/>
                    <a:pt x="196078" y="196851"/>
                    <a:pt x="198710" y="196851"/>
                  </a:cubicBezTo>
                  <a:cubicBezTo>
                    <a:pt x="265823" y="224527"/>
                    <a:pt x="265823" y="224527"/>
                    <a:pt x="265823" y="224527"/>
                  </a:cubicBezTo>
                  <a:cubicBezTo>
                    <a:pt x="286879" y="232435"/>
                    <a:pt x="300038" y="252204"/>
                    <a:pt x="300038" y="274609"/>
                  </a:cubicBezTo>
                  <a:cubicBezTo>
                    <a:pt x="300038" y="328643"/>
                    <a:pt x="300038" y="328643"/>
                    <a:pt x="300038" y="328643"/>
                  </a:cubicBezTo>
                  <a:cubicBezTo>
                    <a:pt x="300038" y="332597"/>
                    <a:pt x="296090" y="336551"/>
                    <a:pt x="292142" y="336551"/>
                  </a:cubicBezTo>
                  <a:cubicBezTo>
                    <a:pt x="7896" y="336551"/>
                    <a:pt x="7896" y="336551"/>
                    <a:pt x="7896" y="336551"/>
                  </a:cubicBezTo>
                  <a:cubicBezTo>
                    <a:pt x="3948" y="336551"/>
                    <a:pt x="0" y="332597"/>
                    <a:pt x="0" y="328643"/>
                  </a:cubicBezTo>
                  <a:cubicBezTo>
                    <a:pt x="0" y="274609"/>
                    <a:pt x="0" y="274609"/>
                    <a:pt x="0" y="274609"/>
                  </a:cubicBezTo>
                  <a:cubicBezTo>
                    <a:pt x="0" y="252204"/>
                    <a:pt x="13159" y="232435"/>
                    <a:pt x="34215" y="224527"/>
                  </a:cubicBezTo>
                  <a:cubicBezTo>
                    <a:pt x="101328" y="196851"/>
                    <a:pt x="101328" y="196851"/>
                    <a:pt x="101328" y="196851"/>
                  </a:cubicBezTo>
                  <a:close/>
                  <a:moveTo>
                    <a:pt x="155328" y="0"/>
                  </a:moveTo>
                  <a:cubicBezTo>
                    <a:pt x="171252" y="0"/>
                    <a:pt x="187177" y="5285"/>
                    <a:pt x="201775" y="15854"/>
                  </a:cubicBezTo>
                  <a:cubicBezTo>
                    <a:pt x="225662" y="34350"/>
                    <a:pt x="223008" y="72663"/>
                    <a:pt x="223008" y="79268"/>
                  </a:cubicBezTo>
                  <a:cubicBezTo>
                    <a:pt x="223008" y="84553"/>
                    <a:pt x="224335" y="89838"/>
                    <a:pt x="224335" y="93801"/>
                  </a:cubicBezTo>
                  <a:cubicBezTo>
                    <a:pt x="225662" y="95122"/>
                    <a:pt x="228316" y="96443"/>
                    <a:pt x="229643" y="100407"/>
                  </a:cubicBezTo>
                  <a:cubicBezTo>
                    <a:pt x="234951" y="107012"/>
                    <a:pt x="234951" y="114939"/>
                    <a:pt x="232297" y="125508"/>
                  </a:cubicBezTo>
                  <a:cubicBezTo>
                    <a:pt x="226989" y="146647"/>
                    <a:pt x="215045" y="150610"/>
                    <a:pt x="208410" y="151931"/>
                  </a:cubicBezTo>
                  <a:cubicBezTo>
                    <a:pt x="204429" y="159858"/>
                    <a:pt x="195139" y="175712"/>
                    <a:pt x="185850" y="183639"/>
                  </a:cubicBezTo>
                  <a:cubicBezTo>
                    <a:pt x="183196" y="187602"/>
                    <a:pt x="177888" y="190244"/>
                    <a:pt x="172579" y="192887"/>
                  </a:cubicBezTo>
                  <a:cubicBezTo>
                    <a:pt x="164617" y="195529"/>
                    <a:pt x="157982" y="196850"/>
                    <a:pt x="150019" y="196850"/>
                  </a:cubicBezTo>
                  <a:cubicBezTo>
                    <a:pt x="142057" y="196850"/>
                    <a:pt x="135422" y="195529"/>
                    <a:pt x="127459" y="192887"/>
                  </a:cubicBezTo>
                  <a:cubicBezTo>
                    <a:pt x="122151" y="190244"/>
                    <a:pt x="116843" y="187602"/>
                    <a:pt x="114189" y="183639"/>
                  </a:cubicBezTo>
                  <a:cubicBezTo>
                    <a:pt x="104900" y="175712"/>
                    <a:pt x="95610" y="159858"/>
                    <a:pt x="91629" y="151931"/>
                  </a:cubicBezTo>
                  <a:cubicBezTo>
                    <a:pt x="84994" y="150610"/>
                    <a:pt x="73050" y="146647"/>
                    <a:pt x="67742" y="125508"/>
                  </a:cubicBezTo>
                  <a:cubicBezTo>
                    <a:pt x="65088" y="114939"/>
                    <a:pt x="65088" y="107012"/>
                    <a:pt x="70396" y="100407"/>
                  </a:cubicBezTo>
                  <a:cubicBezTo>
                    <a:pt x="71723" y="96443"/>
                    <a:pt x="74377" y="95122"/>
                    <a:pt x="75704" y="93801"/>
                  </a:cubicBezTo>
                  <a:cubicBezTo>
                    <a:pt x="75704" y="91159"/>
                    <a:pt x="75704" y="88516"/>
                    <a:pt x="77031" y="85874"/>
                  </a:cubicBezTo>
                  <a:cubicBezTo>
                    <a:pt x="73050" y="80590"/>
                    <a:pt x="67742" y="68699"/>
                    <a:pt x="74377" y="50203"/>
                  </a:cubicBezTo>
                  <a:cubicBezTo>
                    <a:pt x="81013" y="30386"/>
                    <a:pt x="95610" y="27744"/>
                    <a:pt x="103572" y="27744"/>
                  </a:cubicBezTo>
                  <a:cubicBezTo>
                    <a:pt x="106227" y="22459"/>
                    <a:pt x="111535" y="17175"/>
                    <a:pt x="119497" y="10569"/>
                  </a:cubicBezTo>
                  <a:cubicBezTo>
                    <a:pt x="128786" y="3963"/>
                    <a:pt x="142057" y="0"/>
                    <a:pt x="155328" y="0"/>
                  </a:cubicBezTo>
                  <a:close/>
                </a:path>
              </a:pathLst>
            </a:custGeom>
            <a:solidFill>
              <a:schemeClr val="accent1">
                <a:lumMod val="50000"/>
              </a:schemeClr>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p>
          </p:txBody>
        </p:sp>
        <p:sp>
          <p:nvSpPr>
            <p:cNvPr id="78" name="Oval 4"/>
            <p:cNvSpPr/>
            <p:nvPr/>
          </p:nvSpPr>
          <p:spPr>
            <a:xfrm>
              <a:off x="7133106" y="2442885"/>
              <a:ext cx="397552" cy="364955"/>
            </a:xfrm>
            <a:custGeom>
              <a:avLst/>
              <a:gdLst>
                <a:gd name="connsiteX0" fmla="*/ 117399 w 337212"/>
                <a:gd name="connsiteY0" fmla="*/ 192088 h 309563"/>
                <a:gd name="connsiteX1" fmla="*/ 130099 w 337212"/>
                <a:gd name="connsiteY1" fmla="*/ 196036 h 309563"/>
                <a:gd name="connsiteX2" fmla="*/ 130099 w 337212"/>
                <a:gd name="connsiteY2" fmla="*/ 278941 h 309563"/>
                <a:gd name="connsiteX3" fmla="*/ 117399 w 337212"/>
                <a:gd name="connsiteY3" fmla="*/ 292101 h 309563"/>
                <a:gd name="connsiteX4" fmla="*/ 176137 w 337212"/>
                <a:gd name="connsiteY4" fmla="*/ 187325 h 309563"/>
                <a:gd name="connsiteX5" fmla="*/ 187250 w 337212"/>
                <a:gd name="connsiteY5" fmla="*/ 191271 h 309563"/>
                <a:gd name="connsiteX6" fmla="*/ 187250 w 337212"/>
                <a:gd name="connsiteY6" fmla="*/ 267562 h 309563"/>
                <a:gd name="connsiteX7" fmla="*/ 176137 w 337212"/>
                <a:gd name="connsiteY7" fmla="*/ 279400 h 309563"/>
                <a:gd name="connsiteX8" fmla="*/ 176137 w 337212"/>
                <a:gd name="connsiteY8" fmla="*/ 187325 h 309563"/>
                <a:gd name="connsiteX9" fmla="*/ 231699 w 337212"/>
                <a:gd name="connsiteY9" fmla="*/ 180975 h 309563"/>
                <a:gd name="connsiteX10" fmla="*/ 239637 w 337212"/>
                <a:gd name="connsiteY10" fmla="*/ 184982 h 309563"/>
                <a:gd name="connsiteX11" fmla="*/ 239637 w 337212"/>
                <a:gd name="connsiteY11" fmla="*/ 254429 h 309563"/>
                <a:gd name="connsiteX12" fmla="*/ 231699 w 337212"/>
                <a:gd name="connsiteY12" fmla="*/ 265113 h 309563"/>
                <a:gd name="connsiteX13" fmla="*/ 277737 w 337212"/>
                <a:gd name="connsiteY13" fmla="*/ 177800 h 309563"/>
                <a:gd name="connsiteX14" fmla="*/ 287262 w 337212"/>
                <a:gd name="connsiteY14" fmla="*/ 180398 h 309563"/>
                <a:gd name="connsiteX15" fmla="*/ 287262 w 337212"/>
                <a:gd name="connsiteY15" fmla="*/ 238847 h 309563"/>
                <a:gd name="connsiteX16" fmla="*/ 277737 w 337212"/>
                <a:gd name="connsiteY16" fmla="*/ 249238 h 309563"/>
                <a:gd name="connsiteX17" fmla="*/ 280912 w 337212"/>
                <a:gd name="connsiteY17" fmla="*/ 92075 h 309563"/>
                <a:gd name="connsiteX18" fmla="*/ 307493 w 337212"/>
                <a:gd name="connsiteY18" fmla="*/ 92075 h 309563"/>
                <a:gd name="connsiteX19" fmla="*/ 315468 w 337212"/>
                <a:gd name="connsiteY19" fmla="*/ 97314 h 309563"/>
                <a:gd name="connsiteX20" fmla="*/ 336733 w 337212"/>
                <a:gd name="connsiteY20" fmla="*/ 158869 h 309563"/>
                <a:gd name="connsiteX21" fmla="*/ 331417 w 337212"/>
                <a:gd name="connsiteY21" fmla="*/ 169347 h 309563"/>
                <a:gd name="connsiteX22" fmla="*/ 320784 w 337212"/>
                <a:gd name="connsiteY22" fmla="*/ 164108 h 309563"/>
                <a:gd name="connsiteX23" fmla="*/ 314139 w 337212"/>
                <a:gd name="connsiteY23" fmla="*/ 145772 h 309563"/>
                <a:gd name="connsiteX24" fmla="*/ 314139 w 337212"/>
                <a:gd name="connsiteY24" fmla="*/ 238761 h 309563"/>
                <a:gd name="connsiteX25" fmla="*/ 304835 w 337212"/>
                <a:gd name="connsiteY25" fmla="*/ 249238 h 309563"/>
                <a:gd name="connsiteX26" fmla="*/ 294203 w 337212"/>
                <a:gd name="connsiteY26" fmla="*/ 238761 h 309563"/>
                <a:gd name="connsiteX27" fmla="*/ 294203 w 337212"/>
                <a:gd name="connsiteY27" fmla="*/ 179824 h 309563"/>
                <a:gd name="connsiteX28" fmla="*/ 288886 w 337212"/>
                <a:gd name="connsiteY28" fmla="*/ 179824 h 309563"/>
                <a:gd name="connsiteX29" fmla="*/ 294203 w 337212"/>
                <a:gd name="connsiteY29" fmla="*/ 178515 h 309563"/>
                <a:gd name="connsiteX30" fmla="*/ 304835 w 337212"/>
                <a:gd name="connsiteY30" fmla="*/ 157560 h 309563"/>
                <a:gd name="connsiteX31" fmla="*/ 280912 w 337212"/>
                <a:gd name="connsiteY31" fmla="*/ 92075 h 309563"/>
                <a:gd name="connsiteX32" fmla="*/ 231699 w 337212"/>
                <a:gd name="connsiteY32" fmla="*/ 82550 h 309563"/>
                <a:gd name="connsiteX33" fmla="*/ 243745 w 337212"/>
                <a:gd name="connsiteY33" fmla="*/ 82550 h 309563"/>
                <a:gd name="connsiteX34" fmla="*/ 262484 w 337212"/>
                <a:gd name="connsiteY34" fmla="*/ 82550 h 309563"/>
                <a:gd name="connsiteX35" fmla="*/ 273192 w 337212"/>
                <a:gd name="connsiteY35" fmla="*/ 89117 h 309563"/>
                <a:gd name="connsiteX36" fmla="*/ 297285 w 337212"/>
                <a:gd name="connsiteY36" fmla="*/ 160041 h 309563"/>
                <a:gd name="connsiteX37" fmla="*/ 291931 w 337212"/>
                <a:gd name="connsiteY37" fmla="*/ 171861 h 309563"/>
                <a:gd name="connsiteX38" fmla="*/ 279885 w 337212"/>
                <a:gd name="connsiteY38" fmla="*/ 166608 h 309563"/>
                <a:gd name="connsiteX39" fmla="*/ 271854 w 337212"/>
                <a:gd name="connsiteY39" fmla="*/ 144280 h 309563"/>
                <a:gd name="connsiteX40" fmla="*/ 271854 w 337212"/>
                <a:gd name="connsiteY40" fmla="*/ 253292 h 309563"/>
                <a:gd name="connsiteX41" fmla="*/ 259807 w 337212"/>
                <a:gd name="connsiteY41" fmla="*/ 265113 h 309563"/>
                <a:gd name="connsiteX42" fmla="*/ 247761 w 337212"/>
                <a:gd name="connsiteY42" fmla="*/ 253292 h 309563"/>
                <a:gd name="connsiteX43" fmla="*/ 247761 w 337212"/>
                <a:gd name="connsiteY43" fmla="*/ 183682 h 309563"/>
                <a:gd name="connsiteX44" fmla="*/ 258469 w 337212"/>
                <a:gd name="connsiteY44" fmla="*/ 160041 h 309563"/>
                <a:gd name="connsiteX45" fmla="*/ 231699 w 337212"/>
                <a:gd name="connsiteY45" fmla="*/ 82550 h 309563"/>
                <a:gd name="connsiteX46" fmla="*/ 177724 w 337212"/>
                <a:gd name="connsiteY46" fmla="*/ 77788 h 309563"/>
                <a:gd name="connsiteX47" fmla="*/ 214510 w 337212"/>
                <a:gd name="connsiteY47" fmla="*/ 77788 h 309563"/>
                <a:gd name="connsiteX48" fmla="*/ 225021 w 337212"/>
                <a:gd name="connsiteY48" fmla="*/ 85643 h 309563"/>
                <a:gd name="connsiteX49" fmla="*/ 252610 w 337212"/>
                <a:gd name="connsiteY49" fmla="*/ 162884 h 309563"/>
                <a:gd name="connsiteX50" fmla="*/ 246041 w 337212"/>
                <a:gd name="connsiteY50" fmla="*/ 175976 h 309563"/>
                <a:gd name="connsiteX51" fmla="*/ 231590 w 337212"/>
                <a:gd name="connsiteY51" fmla="*/ 169430 h 309563"/>
                <a:gd name="connsiteX52" fmla="*/ 223707 w 337212"/>
                <a:gd name="connsiteY52" fmla="*/ 145865 h 309563"/>
                <a:gd name="connsiteX53" fmla="*/ 223707 w 337212"/>
                <a:gd name="connsiteY53" fmla="*/ 266309 h 309563"/>
                <a:gd name="connsiteX54" fmla="*/ 210569 w 337212"/>
                <a:gd name="connsiteY54" fmla="*/ 279401 h 309563"/>
                <a:gd name="connsiteX55" fmla="*/ 198745 w 337212"/>
                <a:gd name="connsiteY55" fmla="*/ 266309 h 309563"/>
                <a:gd name="connsiteX56" fmla="*/ 198745 w 337212"/>
                <a:gd name="connsiteY56" fmla="*/ 189068 h 309563"/>
                <a:gd name="connsiteX57" fmla="*/ 197759 w 337212"/>
                <a:gd name="connsiteY57" fmla="*/ 189068 h 309563"/>
                <a:gd name="connsiteX58" fmla="*/ 194803 w 337212"/>
                <a:gd name="connsiteY58" fmla="*/ 189068 h 309563"/>
                <a:gd name="connsiteX59" fmla="*/ 206628 w 337212"/>
                <a:gd name="connsiteY59" fmla="*/ 178595 h 309563"/>
                <a:gd name="connsiteX60" fmla="*/ 206628 w 337212"/>
                <a:gd name="connsiteY60" fmla="*/ 162884 h 309563"/>
                <a:gd name="connsiteX61" fmla="*/ 177724 w 337212"/>
                <a:gd name="connsiteY61" fmla="*/ 79097 h 309563"/>
                <a:gd name="connsiteX62" fmla="*/ 177724 w 337212"/>
                <a:gd name="connsiteY62" fmla="*/ 77788 h 309563"/>
                <a:gd name="connsiteX63" fmla="*/ 120574 w 337212"/>
                <a:gd name="connsiteY63" fmla="*/ 73025 h 309563"/>
                <a:gd name="connsiteX64" fmla="*/ 157008 w 337212"/>
                <a:gd name="connsiteY64" fmla="*/ 73025 h 309563"/>
                <a:gd name="connsiteX65" fmla="*/ 168720 w 337212"/>
                <a:gd name="connsiteY65" fmla="*/ 80953 h 309563"/>
                <a:gd name="connsiteX66" fmla="*/ 197347 w 337212"/>
                <a:gd name="connsiteY66" fmla="*/ 166840 h 309563"/>
                <a:gd name="connsiteX67" fmla="*/ 190840 w 337212"/>
                <a:gd name="connsiteY67" fmla="*/ 181375 h 309563"/>
                <a:gd name="connsiteX68" fmla="*/ 176527 w 337212"/>
                <a:gd name="connsiteY68" fmla="*/ 173447 h 309563"/>
                <a:gd name="connsiteX69" fmla="*/ 167418 w 337212"/>
                <a:gd name="connsiteY69" fmla="*/ 148341 h 309563"/>
                <a:gd name="connsiteX70" fmla="*/ 167418 w 337212"/>
                <a:gd name="connsiteY70" fmla="*/ 279153 h 309563"/>
                <a:gd name="connsiteX71" fmla="*/ 153105 w 337212"/>
                <a:gd name="connsiteY71" fmla="*/ 293688 h 309563"/>
                <a:gd name="connsiteX72" fmla="*/ 140093 w 337212"/>
                <a:gd name="connsiteY72" fmla="*/ 279153 h 309563"/>
                <a:gd name="connsiteX73" fmla="*/ 140093 w 337212"/>
                <a:gd name="connsiteY73" fmla="*/ 195909 h 309563"/>
                <a:gd name="connsiteX74" fmla="*/ 133586 w 337212"/>
                <a:gd name="connsiteY74" fmla="*/ 195909 h 309563"/>
                <a:gd name="connsiteX75" fmla="*/ 138791 w 337212"/>
                <a:gd name="connsiteY75" fmla="*/ 194588 h 309563"/>
                <a:gd name="connsiteX76" fmla="*/ 151804 w 337212"/>
                <a:gd name="connsiteY76" fmla="*/ 166840 h 309563"/>
                <a:gd name="connsiteX77" fmla="*/ 120574 w 337212"/>
                <a:gd name="connsiteY77" fmla="*/ 73025 h 309563"/>
                <a:gd name="connsiteX78" fmla="*/ 46220 w 337212"/>
                <a:gd name="connsiteY78" fmla="*/ 66675 h 309563"/>
                <a:gd name="connsiteX79" fmla="*/ 72821 w 337212"/>
                <a:gd name="connsiteY79" fmla="*/ 66675 h 309563"/>
                <a:gd name="connsiteX80" fmla="*/ 98092 w 337212"/>
                <a:gd name="connsiteY80" fmla="*/ 66675 h 309563"/>
                <a:gd name="connsiteX81" fmla="*/ 111393 w 337212"/>
                <a:gd name="connsiteY81" fmla="*/ 74595 h 309563"/>
                <a:gd name="connsiteX82" fmla="*/ 143315 w 337212"/>
                <a:gd name="connsiteY82" fmla="*/ 169638 h 309563"/>
                <a:gd name="connsiteX83" fmla="*/ 135334 w 337212"/>
                <a:gd name="connsiteY83" fmla="*/ 185479 h 309563"/>
                <a:gd name="connsiteX84" fmla="*/ 119374 w 337212"/>
                <a:gd name="connsiteY84" fmla="*/ 177559 h 309563"/>
                <a:gd name="connsiteX85" fmla="*/ 108733 w 337212"/>
                <a:gd name="connsiteY85" fmla="*/ 148518 h 309563"/>
                <a:gd name="connsiteX86" fmla="*/ 108733 w 337212"/>
                <a:gd name="connsiteY86" fmla="*/ 295043 h 309563"/>
                <a:gd name="connsiteX87" fmla="*/ 94102 w 337212"/>
                <a:gd name="connsiteY87" fmla="*/ 309563 h 309563"/>
                <a:gd name="connsiteX88" fmla="*/ 78141 w 337212"/>
                <a:gd name="connsiteY88" fmla="*/ 295043 h 309563"/>
                <a:gd name="connsiteX89" fmla="*/ 78141 w 337212"/>
                <a:gd name="connsiteY89" fmla="*/ 202640 h 309563"/>
                <a:gd name="connsiteX90" fmla="*/ 66171 w 337212"/>
                <a:gd name="connsiteY90" fmla="*/ 202640 h 309563"/>
                <a:gd name="connsiteX91" fmla="*/ 66171 w 337212"/>
                <a:gd name="connsiteY91" fmla="*/ 295043 h 309563"/>
                <a:gd name="connsiteX92" fmla="*/ 50210 w 337212"/>
                <a:gd name="connsiteY92" fmla="*/ 309563 h 309563"/>
                <a:gd name="connsiteX93" fmla="*/ 35579 w 337212"/>
                <a:gd name="connsiteY93" fmla="*/ 295043 h 309563"/>
                <a:gd name="connsiteX94" fmla="*/ 35579 w 337212"/>
                <a:gd name="connsiteY94" fmla="*/ 148518 h 309563"/>
                <a:gd name="connsiteX95" fmla="*/ 24938 w 337212"/>
                <a:gd name="connsiteY95" fmla="*/ 177559 h 309563"/>
                <a:gd name="connsiteX96" fmla="*/ 8978 w 337212"/>
                <a:gd name="connsiteY96" fmla="*/ 185479 h 309563"/>
                <a:gd name="connsiteX97" fmla="*/ 997 w 337212"/>
                <a:gd name="connsiteY97" fmla="*/ 169638 h 309563"/>
                <a:gd name="connsiteX98" fmla="*/ 32919 w 337212"/>
                <a:gd name="connsiteY98" fmla="*/ 74595 h 309563"/>
                <a:gd name="connsiteX99" fmla="*/ 46220 w 337212"/>
                <a:gd name="connsiteY99" fmla="*/ 66675 h 309563"/>
                <a:gd name="connsiteX100" fmla="*/ 289643 w 337212"/>
                <a:gd name="connsiteY100" fmla="*/ 49213 h 309563"/>
                <a:gd name="connsiteX101" fmla="*/ 309487 w 337212"/>
                <a:gd name="connsiteY101" fmla="*/ 68263 h 309563"/>
                <a:gd name="connsiteX102" fmla="*/ 289643 w 337212"/>
                <a:gd name="connsiteY102" fmla="*/ 87313 h 309563"/>
                <a:gd name="connsiteX103" fmla="*/ 269799 w 337212"/>
                <a:gd name="connsiteY103" fmla="*/ 68263 h 309563"/>
                <a:gd name="connsiteX104" fmla="*/ 271122 w 337212"/>
                <a:gd name="connsiteY104" fmla="*/ 68263 h 309563"/>
                <a:gd name="connsiteX105" fmla="*/ 272445 w 337212"/>
                <a:gd name="connsiteY105" fmla="*/ 59373 h 309563"/>
                <a:gd name="connsiteX106" fmla="*/ 289643 w 337212"/>
                <a:gd name="connsiteY106" fmla="*/ 49213 h 309563"/>
                <a:gd name="connsiteX107" fmla="*/ 244544 w 337212"/>
                <a:gd name="connsiteY107" fmla="*/ 33338 h 309563"/>
                <a:gd name="connsiteX108" fmla="*/ 266625 w 337212"/>
                <a:gd name="connsiteY108" fmla="*/ 55699 h 309563"/>
                <a:gd name="connsiteX109" fmla="*/ 244544 w 337212"/>
                <a:gd name="connsiteY109" fmla="*/ 79376 h 309563"/>
                <a:gd name="connsiteX110" fmla="*/ 223762 w 337212"/>
                <a:gd name="connsiteY110" fmla="*/ 63592 h 309563"/>
                <a:gd name="connsiteX111" fmla="*/ 226360 w 337212"/>
                <a:gd name="connsiteY111" fmla="*/ 49123 h 309563"/>
                <a:gd name="connsiteX112" fmla="*/ 226360 w 337212"/>
                <a:gd name="connsiteY112" fmla="*/ 43861 h 309563"/>
                <a:gd name="connsiteX113" fmla="*/ 244544 w 337212"/>
                <a:gd name="connsiteY113" fmla="*/ 33338 h 309563"/>
                <a:gd name="connsiteX114" fmla="*/ 192806 w 337212"/>
                <a:gd name="connsiteY114" fmla="*/ 23813 h 309563"/>
                <a:gd name="connsiteX115" fmla="*/ 217412 w 337212"/>
                <a:gd name="connsiteY115" fmla="*/ 48420 h 309563"/>
                <a:gd name="connsiteX116" fmla="*/ 192806 w 337212"/>
                <a:gd name="connsiteY116" fmla="*/ 73026 h 309563"/>
                <a:gd name="connsiteX117" fmla="*/ 168199 w 337212"/>
                <a:gd name="connsiteY117" fmla="*/ 51010 h 309563"/>
                <a:gd name="connsiteX118" fmla="*/ 170789 w 337212"/>
                <a:gd name="connsiteY118" fmla="*/ 39354 h 309563"/>
                <a:gd name="connsiteX119" fmla="*/ 170789 w 337212"/>
                <a:gd name="connsiteY119" fmla="*/ 38059 h 309563"/>
                <a:gd name="connsiteX120" fmla="*/ 192806 w 337212"/>
                <a:gd name="connsiteY120" fmla="*/ 23813 h 309563"/>
                <a:gd name="connsiteX121" fmla="*/ 133275 w 337212"/>
                <a:gd name="connsiteY121" fmla="*/ 12700 h 309563"/>
                <a:gd name="connsiteX122" fmla="*/ 160262 w 337212"/>
                <a:gd name="connsiteY122" fmla="*/ 39029 h 309563"/>
                <a:gd name="connsiteX123" fmla="*/ 133275 w 337212"/>
                <a:gd name="connsiteY123" fmla="*/ 66675 h 309563"/>
                <a:gd name="connsiteX124" fmla="*/ 106287 w 337212"/>
                <a:gd name="connsiteY124" fmla="*/ 48245 h 309563"/>
                <a:gd name="connsiteX125" fmla="*/ 111685 w 337212"/>
                <a:gd name="connsiteY125" fmla="*/ 29814 h 309563"/>
                <a:gd name="connsiteX126" fmla="*/ 110335 w 337212"/>
                <a:gd name="connsiteY126" fmla="*/ 23232 h 309563"/>
                <a:gd name="connsiteX127" fmla="*/ 133275 w 337212"/>
                <a:gd name="connsiteY127" fmla="*/ 12700 h 309563"/>
                <a:gd name="connsiteX128" fmla="*/ 72809 w 337212"/>
                <a:gd name="connsiteY128" fmla="*/ 0 h 309563"/>
                <a:gd name="connsiteX129" fmla="*/ 101525 w 337212"/>
                <a:gd name="connsiteY129" fmla="*/ 30163 h 309563"/>
                <a:gd name="connsiteX130" fmla="*/ 72809 w 337212"/>
                <a:gd name="connsiteY130" fmla="*/ 60325 h 309563"/>
                <a:gd name="connsiteX131" fmla="*/ 42787 w 337212"/>
                <a:gd name="connsiteY131" fmla="*/ 30163 h 309563"/>
                <a:gd name="connsiteX132" fmla="*/ 72809 w 337212"/>
                <a:gd name="connsiteY132" fmla="*/ 0 h 3095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Lst>
              <a:rect l="l" t="t" r="r" b="b"/>
              <a:pathLst>
                <a:path w="337212" h="309563">
                  <a:moveTo>
                    <a:pt x="117399" y="192088"/>
                  </a:moveTo>
                  <a:cubicBezTo>
                    <a:pt x="121632" y="194720"/>
                    <a:pt x="125866" y="196036"/>
                    <a:pt x="130099" y="196036"/>
                  </a:cubicBezTo>
                  <a:cubicBezTo>
                    <a:pt x="130099" y="196036"/>
                    <a:pt x="130099" y="196036"/>
                    <a:pt x="130099" y="278941"/>
                  </a:cubicBezTo>
                  <a:cubicBezTo>
                    <a:pt x="130099" y="285521"/>
                    <a:pt x="124455" y="290785"/>
                    <a:pt x="117399" y="292101"/>
                  </a:cubicBezTo>
                  <a:close/>
                  <a:moveTo>
                    <a:pt x="176137" y="187325"/>
                  </a:moveTo>
                  <a:cubicBezTo>
                    <a:pt x="179841" y="189956"/>
                    <a:pt x="183546" y="191271"/>
                    <a:pt x="187250" y="191271"/>
                  </a:cubicBezTo>
                  <a:cubicBezTo>
                    <a:pt x="187250" y="191271"/>
                    <a:pt x="187250" y="191271"/>
                    <a:pt x="187250" y="267562"/>
                  </a:cubicBezTo>
                  <a:cubicBezTo>
                    <a:pt x="187250" y="274139"/>
                    <a:pt x="182311" y="279400"/>
                    <a:pt x="176137" y="279400"/>
                  </a:cubicBezTo>
                  <a:cubicBezTo>
                    <a:pt x="176137" y="279400"/>
                    <a:pt x="176137" y="279400"/>
                    <a:pt x="176137" y="187325"/>
                  </a:cubicBezTo>
                  <a:close/>
                  <a:moveTo>
                    <a:pt x="231699" y="180975"/>
                  </a:moveTo>
                  <a:cubicBezTo>
                    <a:pt x="233967" y="183646"/>
                    <a:pt x="236235" y="183646"/>
                    <a:pt x="239637" y="184982"/>
                  </a:cubicBezTo>
                  <a:cubicBezTo>
                    <a:pt x="239637" y="184982"/>
                    <a:pt x="239637" y="184982"/>
                    <a:pt x="239637" y="254429"/>
                  </a:cubicBezTo>
                  <a:cubicBezTo>
                    <a:pt x="239637" y="259771"/>
                    <a:pt x="236235" y="263778"/>
                    <a:pt x="231699" y="265113"/>
                  </a:cubicBezTo>
                  <a:close/>
                  <a:moveTo>
                    <a:pt x="277737" y="177800"/>
                  </a:moveTo>
                  <a:cubicBezTo>
                    <a:pt x="280458" y="179099"/>
                    <a:pt x="283180" y="180398"/>
                    <a:pt x="287262" y="180398"/>
                  </a:cubicBezTo>
                  <a:cubicBezTo>
                    <a:pt x="287262" y="180398"/>
                    <a:pt x="287262" y="180398"/>
                    <a:pt x="287262" y="238847"/>
                  </a:cubicBezTo>
                  <a:cubicBezTo>
                    <a:pt x="287262" y="244043"/>
                    <a:pt x="283180" y="247939"/>
                    <a:pt x="277737" y="249238"/>
                  </a:cubicBezTo>
                  <a:close/>
                  <a:moveTo>
                    <a:pt x="280912" y="92075"/>
                  </a:moveTo>
                  <a:cubicBezTo>
                    <a:pt x="282241" y="92075"/>
                    <a:pt x="306164" y="92075"/>
                    <a:pt x="307493" y="92075"/>
                  </a:cubicBezTo>
                  <a:cubicBezTo>
                    <a:pt x="311481" y="92075"/>
                    <a:pt x="314139" y="94694"/>
                    <a:pt x="315468" y="97314"/>
                  </a:cubicBezTo>
                  <a:cubicBezTo>
                    <a:pt x="315468" y="97314"/>
                    <a:pt x="315468" y="97314"/>
                    <a:pt x="336733" y="158869"/>
                  </a:cubicBezTo>
                  <a:cubicBezTo>
                    <a:pt x="338062" y="162798"/>
                    <a:pt x="336733" y="168037"/>
                    <a:pt x="331417" y="169347"/>
                  </a:cubicBezTo>
                  <a:cubicBezTo>
                    <a:pt x="327430" y="170657"/>
                    <a:pt x="322113" y="168037"/>
                    <a:pt x="320784" y="164108"/>
                  </a:cubicBezTo>
                  <a:cubicBezTo>
                    <a:pt x="320784" y="164108"/>
                    <a:pt x="320784" y="164108"/>
                    <a:pt x="314139" y="145772"/>
                  </a:cubicBezTo>
                  <a:cubicBezTo>
                    <a:pt x="314139" y="145772"/>
                    <a:pt x="314139" y="145772"/>
                    <a:pt x="314139" y="238761"/>
                  </a:cubicBezTo>
                  <a:cubicBezTo>
                    <a:pt x="314139" y="243999"/>
                    <a:pt x="310152" y="249238"/>
                    <a:pt x="304835" y="249238"/>
                  </a:cubicBezTo>
                  <a:cubicBezTo>
                    <a:pt x="299519" y="249238"/>
                    <a:pt x="294203" y="243999"/>
                    <a:pt x="294203" y="238761"/>
                  </a:cubicBezTo>
                  <a:cubicBezTo>
                    <a:pt x="294203" y="238761"/>
                    <a:pt x="294203" y="238761"/>
                    <a:pt x="294203" y="179824"/>
                  </a:cubicBezTo>
                  <a:cubicBezTo>
                    <a:pt x="294203" y="179824"/>
                    <a:pt x="294203" y="179824"/>
                    <a:pt x="288886" y="179824"/>
                  </a:cubicBezTo>
                  <a:cubicBezTo>
                    <a:pt x="291545" y="179824"/>
                    <a:pt x="292874" y="179824"/>
                    <a:pt x="294203" y="178515"/>
                  </a:cubicBezTo>
                  <a:cubicBezTo>
                    <a:pt x="302177" y="175895"/>
                    <a:pt x="307493" y="166727"/>
                    <a:pt x="304835" y="157560"/>
                  </a:cubicBezTo>
                  <a:cubicBezTo>
                    <a:pt x="304835" y="157560"/>
                    <a:pt x="304835" y="157560"/>
                    <a:pt x="280912" y="92075"/>
                  </a:cubicBezTo>
                  <a:close/>
                  <a:moveTo>
                    <a:pt x="231699" y="82550"/>
                  </a:moveTo>
                  <a:cubicBezTo>
                    <a:pt x="235715" y="82550"/>
                    <a:pt x="239730" y="82550"/>
                    <a:pt x="243745" y="82550"/>
                  </a:cubicBezTo>
                  <a:cubicBezTo>
                    <a:pt x="253115" y="82550"/>
                    <a:pt x="262484" y="82550"/>
                    <a:pt x="262484" y="82550"/>
                  </a:cubicBezTo>
                  <a:cubicBezTo>
                    <a:pt x="267838" y="82550"/>
                    <a:pt x="271854" y="85177"/>
                    <a:pt x="273192" y="89117"/>
                  </a:cubicBezTo>
                  <a:cubicBezTo>
                    <a:pt x="273192" y="89117"/>
                    <a:pt x="273192" y="89117"/>
                    <a:pt x="297285" y="160041"/>
                  </a:cubicBezTo>
                  <a:cubicBezTo>
                    <a:pt x="299962" y="165294"/>
                    <a:pt x="297285" y="170548"/>
                    <a:pt x="291931" y="171861"/>
                  </a:cubicBezTo>
                  <a:cubicBezTo>
                    <a:pt x="286577" y="174488"/>
                    <a:pt x="281223" y="170548"/>
                    <a:pt x="279885" y="166608"/>
                  </a:cubicBezTo>
                  <a:cubicBezTo>
                    <a:pt x="279885" y="166608"/>
                    <a:pt x="279885" y="166608"/>
                    <a:pt x="271854" y="144280"/>
                  </a:cubicBezTo>
                  <a:cubicBezTo>
                    <a:pt x="271854" y="144280"/>
                    <a:pt x="271854" y="144280"/>
                    <a:pt x="271854" y="253292"/>
                  </a:cubicBezTo>
                  <a:cubicBezTo>
                    <a:pt x="271854" y="259859"/>
                    <a:pt x="266500" y="265113"/>
                    <a:pt x="259807" y="265113"/>
                  </a:cubicBezTo>
                  <a:cubicBezTo>
                    <a:pt x="253115" y="265113"/>
                    <a:pt x="247761" y="259859"/>
                    <a:pt x="247761" y="253292"/>
                  </a:cubicBezTo>
                  <a:cubicBezTo>
                    <a:pt x="247761" y="253292"/>
                    <a:pt x="247761" y="253292"/>
                    <a:pt x="247761" y="183682"/>
                  </a:cubicBezTo>
                  <a:cubicBezTo>
                    <a:pt x="257130" y="179742"/>
                    <a:pt x="262484" y="169235"/>
                    <a:pt x="258469" y="160041"/>
                  </a:cubicBezTo>
                  <a:cubicBezTo>
                    <a:pt x="258469" y="160041"/>
                    <a:pt x="258469" y="160041"/>
                    <a:pt x="231699" y="82550"/>
                  </a:cubicBezTo>
                  <a:close/>
                  <a:moveTo>
                    <a:pt x="177724" y="77788"/>
                  </a:moveTo>
                  <a:cubicBezTo>
                    <a:pt x="177724" y="77788"/>
                    <a:pt x="213196" y="77788"/>
                    <a:pt x="214510" y="77788"/>
                  </a:cubicBezTo>
                  <a:cubicBezTo>
                    <a:pt x="219765" y="77788"/>
                    <a:pt x="223707" y="80406"/>
                    <a:pt x="225021" y="85643"/>
                  </a:cubicBezTo>
                  <a:cubicBezTo>
                    <a:pt x="225021" y="85643"/>
                    <a:pt x="225021" y="85643"/>
                    <a:pt x="252610" y="162884"/>
                  </a:cubicBezTo>
                  <a:cubicBezTo>
                    <a:pt x="253924" y="168121"/>
                    <a:pt x="251296" y="174667"/>
                    <a:pt x="246041" y="175976"/>
                  </a:cubicBezTo>
                  <a:cubicBezTo>
                    <a:pt x="239472" y="178595"/>
                    <a:pt x="234217" y="175976"/>
                    <a:pt x="231590" y="169430"/>
                  </a:cubicBezTo>
                  <a:cubicBezTo>
                    <a:pt x="231590" y="169430"/>
                    <a:pt x="231590" y="169430"/>
                    <a:pt x="223707" y="145865"/>
                  </a:cubicBezTo>
                  <a:cubicBezTo>
                    <a:pt x="223707" y="145865"/>
                    <a:pt x="223707" y="145865"/>
                    <a:pt x="223707" y="266309"/>
                  </a:cubicBezTo>
                  <a:cubicBezTo>
                    <a:pt x="223707" y="272855"/>
                    <a:pt x="218452" y="279401"/>
                    <a:pt x="210569" y="279401"/>
                  </a:cubicBezTo>
                  <a:cubicBezTo>
                    <a:pt x="204000" y="279401"/>
                    <a:pt x="198745" y="272855"/>
                    <a:pt x="198745" y="266309"/>
                  </a:cubicBezTo>
                  <a:cubicBezTo>
                    <a:pt x="198745" y="266309"/>
                    <a:pt x="198745" y="266309"/>
                    <a:pt x="198745" y="189068"/>
                  </a:cubicBezTo>
                  <a:cubicBezTo>
                    <a:pt x="198745" y="189068"/>
                    <a:pt x="198745" y="189068"/>
                    <a:pt x="197759" y="189068"/>
                  </a:cubicBezTo>
                  <a:lnTo>
                    <a:pt x="194803" y="189068"/>
                  </a:lnTo>
                  <a:cubicBezTo>
                    <a:pt x="200059" y="187759"/>
                    <a:pt x="204000" y="183831"/>
                    <a:pt x="206628" y="178595"/>
                  </a:cubicBezTo>
                  <a:cubicBezTo>
                    <a:pt x="209255" y="173358"/>
                    <a:pt x="209255" y="168121"/>
                    <a:pt x="206628" y="162884"/>
                  </a:cubicBezTo>
                  <a:cubicBezTo>
                    <a:pt x="206628" y="162884"/>
                    <a:pt x="206628" y="162884"/>
                    <a:pt x="177724" y="79097"/>
                  </a:cubicBezTo>
                  <a:cubicBezTo>
                    <a:pt x="177724" y="79097"/>
                    <a:pt x="177724" y="77788"/>
                    <a:pt x="177724" y="77788"/>
                  </a:cubicBezTo>
                  <a:close/>
                  <a:moveTo>
                    <a:pt x="120574" y="73025"/>
                  </a:moveTo>
                  <a:cubicBezTo>
                    <a:pt x="120574" y="73025"/>
                    <a:pt x="157008" y="73025"/>
                    <a:pt x="157008" y="73025"/>
                  </a:cubicBezTo>
                  <a:cubicBezTo>
                    <a:pt x="162213" y="73025"/>
                    <a:pt x="167418" y="75668"/>
                    <a:pt x="168720" y="80953"/>
                  </a:cubicBezTo>
                  <a:cubicBezTo>
                    <a:pt x="168720" y="80953"/>
                    <a:pt x="168720" y="80953"/>
                    <a:pt x="197347" y="166840"/>
                  </a:cubicBezTo>
                  <a:cubicBezTo>
                    <a:pt x="199949" y="172125"/>
                    <a:pt x="197347" y="178732"/>
                    <a:pt x="190840" y="181375"/>
                  </a:cubicBezTo>
                  <a:cubicBezTo>
                    <a:pt x="184334" y="184017"/>
                    <a:pt x="177828" y="180053"/>
                    <a:pt x="176527" y="173447"/>
                  </a:cubicBezTo>
                  <a:lnTo>
                    <a:pt x="167418" y="148341"/>
                  </a:lnTo>
                  <a:cubicBezTo>
                    <a:pt x="167418" y="148341"/>
                    <a:pt x="167418" y="148341"/>
                    <a:pt x="167418" y="279153"/>
                  </a:cubicBezTo>
                  <a:cubicBezTo>
                    <a:pt x="167418" y="287081"/>
                    <a:pt x="160912" y="293688"/>
                    <a:pt x="153105" y="293688"/>
                  </a:cubicBezTo>
                  <a:cubicBezTo>
                    <a:pt x="145297" y="293688"/>
                    <a:pt x="140093" y="287081"/>
                    <a:pt x="140093" y="279153"/>
                  </a:cubicBezTo>
                  <a:cubicBezTo>
                    <a:pt x="140093" y="279153"/>
                    <a:pt x="140093" y="279153"/>
                    <a:pt x="140093" y="195909"/>
                  </a:cubicBezTo>
                  <a:cubicBezTo>
                    <a:pt x="140093" y="195909"/>
                    <a:pt x="140093" y="195909"/>
                    <a:pt x="133586" y="195909"/>
                  </a:cubicBezTo>
                  <a:cubicBezTo>
                    <a:pt x="134888" y="195909"/>
                    <a:pt x="136189" y="195909"/>
                    <a:pt x="138791" y="194588"/>
                  </a:cubicBezTo>
                  <a:cubicBezTo>
                    <a:pt x="150502" y="190624"/>
                    <a:pt x="155707" y="177411"/>
                    <a:pt x="151804" y="166840"/>
                  </a:cubicBezTo>
                  <a:cubicBezTo>
                    <a:pt x="151804" y="166840"/>
                    <a:pt x="151804" y="166840"/>
                    <a:pt x="120574" y="73025"/>
                  </a:cubicBezTo>
                  <a:close/>
                  <a:moveTo>
                    <a:pt x="46220" y="66675"/>
                  </a:moveTo>
                  <a:cubicBezTo>
                    <a:pt x="47550" y="66675"/>
                    <a:pt x="59520" y="66675"/>
                    <a:pt x="72821" y="66675"/>
                  </a:cubicBezTo>
                  <a:cubicBezTo>
                    <a:pt x="84792" y="66675"/>
                    <a:pt x="96762" y="66675"/>
                    <a:pt x="98092" y="66675"/>
                  </a:cubicBezTo>
                  <a:cubicBezTo>
                    <a:pt x="103413" y="66675"/>
                    <a:pt x="108733" y="69315"/>
                    <a:pt x="111393" y="74595"/>
                  </a:cubicBezTo>
                  <a:cubicBezTo>
                    <a:pt x="111393" y="74595"/>
                    <a:pt x="111393" y="74595"/>
                    <a:pt x="143315" y="169638"/>
                  </a:cubicBezTo>
                  <a:cubicBezTo>
                    <a:pt x="145975" y="176239"/>
                    <a:pt x="143315" y="184159"/>
                    <a:pt x="135334" y="185479"/>
                  </a:cubicBezTo>
                  <a:cubicBezTo>
                    <a:pt x="128684" y="188119"/>
                    <a:pt x="122034" y="184159"/>
                    <a:pt x="119374" y="177559"/>
                  </a:cubicBezTo>
                  <a:cubicBezTo>
                    <a:pt x="119374" y="177559"/>
                    <a:pt x="119374" y="177559"/>
                    <a:pt x="108733" y="148518"/>
                  </a:cubicBezTo>
                  <a:cubicBezTo>
                    <a:pt x="108733" y="148518"/>
                    <a:pt x="108733" y="148518"/>
                    <a:pt x="108733" y="295043"/>
                  </a:cubicBezTo>
                  <a:cubicBezTo>
                    <a:pt x="108733" y="302963"/>
                    <a:pt x="102083" y="309563"/>
                    <a:pt x="94102" y="309563"/>
                  </a:cubicBezTo>
                  <a:cubicBezTo>
                    <a:pt x="84792" y="309563"/>
                    <a:pt x="78141" y="302963"/>
                    <a:pt x="78141" y="295043"/>
                  </a:cubicBezTo>
                  <a:cubicBezTo>
                    <a:pt x="78141" y="295043"/>
                    <a:pt x="78141" y="295043"/>
                    <a:pt x="78141" y="202640"/>
                  </a:cubicBezTo>
                  <a:cubicBezTo>
                    <a:pt x="78141" y="202640"/>
                    <a:pt x="78141" y="202640"/>
                    <a:pt x="66171" y="202640"/>
                  </a:cubicBezTo>
                  <a:cubicBezTo>
                    <a:pt x="66171" y="202640"/>
                    <a:pt x="66171" y="202640"/>
                    <a:pt x="66171" y="295043"/>
                  </a:cubicBezTo>
                  <a:cubicBezTo>
                    <a:pt x="66171" y="302963"/>
                    <a:pt x="59520" y="309563"/>
                    <a:pt x="50210" y="309563"/>
                  </a:cubicBezTo>
                  <a:cubicBezTo>
                    <a:pt x="42229" y="309563"/>
                    <a:pt x="35579" y="302963"/>
                    <a:pt x="35579" y="295043"/>
                  </a:cubicBezTo>
                  <a:cubicBezTo>
                    <a:pt x="35579" y="295043"/>
                    <a:pt x="35579" y="295043"/>
                    <a:pt x="35579" y="148518"/>
                  </a:cubicBezTo>
                  <a:cubicBezTo>
                    <a:pt x="35579" y="148518"/>
                    <a:pt x="35579" y="148518"/>
                    <a:pt x="24938" y="177559"/>
                  </a:cubicBezTo>
                  <a:cubicBezTo>
                    <a:pt x="22278" y="184159"/>
                    <a:pt x="15628" y="188119"/>
                    <a:pt x="8978" y="185479"/>
                  </a:cubicBezTo>
                  <a:cubicBezTo>
                    <a:pt x="997" y="184159"/>
                    <a:pt x="-1663" y="176239"/>
                    <a:pt x="997" y="169638"/>
                  </a:cubicBezTo>
                  <a:cubicBezTo>
                    <a:pt x="997" y="169638"/>
                    <a:pt x="997" y="169638"/>
                    <a:pt x="32919" y="74595"/>
                  </a:cubicBezTo>
                  <a:cubicBezTo>
                    <a:pt x="35579" y="69315"/>
                    <a:pt x="40899" y="66675"/>
                    <a:pt x="46220" y="66675"/>
                  </a:cubicBezTo>
                  <a:close/>
                  <a:moveTo>
                    <a:pt x="289643" y="49213"/>
                  </a:moveTo>
                  <a:cubicBezTo>
                    <a:pt x="301549" y="49213"/>
                    <a:pt x="309487" y="58103"/>
                    <a:pt x="309487" y="68263"/>
                  </a:cubicBezTo>
                  <a:cubicBezTo>
                    <a:pt x="309487" y="79693"/>
                    <a:pt x="300227" y="87313"/>
                    <a:pt x="289643" y="87313"/>
                  </a:cubicBezTo>
                  <a:cubicBezTo>
                    <a:pt x="280383" y="87313"/>
                    <a:pt x="269799" y="79693"/>
                    <a:pt x="269799" y="68263"/>
                  </a:cubicBezTo>
                  <a:cubicBezTo>
                    <a:pt x="269799" y="68263"/>
                    <a:pt x="271122" y="68263"/>
                    <a:pt x="271122" y="68263"/>
                  </a:cubicBezTo>
                  <a:cubicBezTo>
                    <a:pt x="271122" y="65723"/>
                    <a:pt x="272445" y="63183"/>
                    <a:pt x="272445" y="59373"/>
                  </a:cubicBezTo>
                  <a:cubicBezTo>
                    <a:pt x="276414" y="54293"/>
                    <a:pt x="283028" y="49213"/>
                    <a:pt x="289643" y="49213"/>
                  </a:cubicBezTo>
                  <a:close/>
                  <a:moveTo>
                    <a:pt x="244544" y="33338"/>
                  </a:moveTo>
                  <a:cubicBezTo>
                    <a:pt x="257533" y="33338"/>
                    <a:pt x="266625" y="43861"/>
                    <a:pt x="266625" y="55699"/>
                  </a:cubicBezTo>
                  <a:cubicBezTo>
                    <a:pt x="266625" y="68853"/>
                    <a:pt x="256234" y="79376"/>
                    <a:pt x="244544" y="79376"/>
                  </a:cubicBezTo>
                  <a:cubicBezTo>
                    <a:pt x="235452" y="79376"/>
                    <a:pt x="226360" y="72799"/>
                    <a:pt x="223762" y="63592"/>
                  </a:cubicBezTo>
                  <a:cubicBezTo>
                    <a:pt x="225061" y="59645"/>
                    <a:pt x="226360" y="54384"/>
                    <a:pt x="226360" y="49123"/>
                  </a:cubicBezTo>
                  <a:cubicBezTo>
                    <a:pt x="226360" y="47807"/>
                    <a:pt x="226360" y="46492"/>
                    <a:pt x="226360" y="43861"/>
                  </a:cubicBezTo>
                  <a:cubicBezTo>
                    <a:pt x="230256" y="37284"/>
                    <a:pt x="236751" y="33338"/>
                    <a:pt x="244544" y="33338"/>
                  </a:cubicBezTo>
                  <a:close/>
                  <a:moveTo>
                    <a:pt x="192806" y="23813"/>
                  </a:moveTo>
                  <a:cubicBezTo>
                    <a:pt x="205756" y="23813"/>
                    <a:pt x="217412" y="35469"/>
                    <a:pt x="217412" y="48420"/>
                  </a:cubicBezTo>
                  <a:cubicBezTo>
                    <a:pt x="217412" y="62665"/>
                    <a:pt x="205756" y="73026"/>
                    <a:pt x="192806" y="73026"/>
                  </a:cubicBezTo>
                  <a:cubicBezTo>
                    <a:pt x="179855" y="73026"/>
                    <a:pt x="169494" y="63961"/>
                    <a:pt x="168199" y="51010"/>
                  </a:cubicBezTo>
                  <a:cubicBezTo>
                    <a:pt x="169494" y="48420"/>
                    <a:pt x="170789" y="44534"/>
                    <a:pt x="170789" y="39354"/>
                  </a:cubicBezTo>
                  <a:cubicBezTo>
                    <a:pt x="170789" y="39354"/>
                    <a:pt x="170789" y="39354"/>
                    <a:pt x="170789" y="38059"/>
                  </a:cubicBezTo>
                  <a:cubicBezTo>
                    <a:pt x="174674" y="30288"/>
                    <a:pt x="182445" y="23813"/>
                    <a:pt x="192806" y="23813"/>
                  </a:cubicBezTo>
                  <a:close/>
                  <a:moveTo>
                    <a:pt x="133275" y="12700"/>
                  </a:moveTo>
                  <a:cubicBezTo>
                    <a:pt x="148118" y="12700"/>
                    <a:pt x="160262" y="24548"/>
                    <a:pt x="160262" y="39029"/>
                  </a:cubicBezTo>
                  <a:cubicBezTo>
                    <a:pt x="160262" y="54827"/>
                    <a:pt x="148118" y="66675"/>
                    <a:pt x="133275" y="66675"/>
                  </a:cubicBezTo>
                  <a:cubicBezTo>
                    <a:pt x="121130" y="66675"/>
                    <a:pt x="110335" y="60093"/>
                    <a:pt x="106287" y="48245"/>
                  </a:cubicBezTo>
                  <a:cubicBezTo>
                    <a:pt x="108986" y="42979"/>
                    <a:pt x="111685" y="36396"/>
                    <a:pt x="111685" y="29814"/>
                  </a:cubicBezTo>
                  <a:cubicBezTo>
                    <a:pt x="111685" y="27181"/>
                    <a:pt x="110335" y="25865"/>
                    <a:pt x="110335" y="23232"/>
                  </a:cubicBezTo>
                  <a:cubicBezTo>
                    <a:pt x="115733" y="16649"/>
                    <a:pt x="123829" y="12700"/>
                    <a:pt x="133275" y="12700"/>
                  </a:cubicBezTo>
                  <a:close/>
                  <a:moveTo>
                    <a:pt x="72809" y="0"/>
                  </a:moveTo>
                  <a:cubicBezTo>
                    <a:pt x="88472" y="0"/>
                    <a:pt x="101525" y="14426"/>
                    <a:pt x="101525" y="30163"/>
                  </a:cubicBezTo>
                  <a:cubicBezTo>
                    <a:pt x="101525" y="47211"/>
                    <a:pt x="87167" y="60325"/>
                    <a:pt x="72809" y="60325"/>
                  </a:cubicBezTo>
                  <a:cubicBezTo>
                    <a:pt x="57145" y="60325"/>
                    <a:pt x="42787" y="47211"/>
                    <a:pt x="42787" y="30163"/>
                  </a:cubicBezTo>
                  <a:cubicBezTo>
                    <a:pt x="42787" y="14426"/>
                    <a:pt x="55840" y="0"/>
                    <a:pt x="72809" y="0"/>
                  </a:cubicBezTo>
                  <a:close/>
                </a:path>
              </a:pathLst>
            </a:custGeom>
            <a:solidFill>
              <a:schemeClr val="accent1">
                <a:lumMod val="50000"/>
              </a:schemeClr>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p>
          </p:txBody>
        </p:sp>
        <p:sp>
          <p:nvSpPr>
            <p:cNvPr id="79" name="Oval 5"/>
            <p:cNvSpPr/>
            <p:nvPr/>
          </p:nvSpPr>
          <p:spPr>
            <a:xfrm>
              <a:off x="4652155" y="4798250"/>
              <a:ext cx="397552" cy="397550"/>
            </a:xfrm>
            <a:custGeom>
              <a:avLst/>
              <a:gdLst>
                <a:gd name="connsiteX0" fmla="*/ 199497 w 331788"/>
                <a:gd name="connsiteY0" fmla="*/ 265112 h 331787"/>
                <a:gd name="connsiteX1" fmla="*/ 209798 w 331788"/>
                <a:gd name="connsiteY1" fmla="*/ 279217 h 331787"/>
                <a:gd name="connsiteX2" fmla="*/ 238126 w 331788"/>
                <a:gd name="connsiteY2" fmla="*/ 315118 h 331787"/>
                <a:gd name="connsiteX3" fmla="*/ 166018 w 331788"/>
                <a:gd name="connsiteY3" fmla="*/ 331787 h 331787"/>
                <a:gd name="connsiteX4" fmla="*/ 122238 w 331788"/>
                <a:gd name="connsiteY4" fmla="*/ 325376 h 331787"/>
                <a:gd name="connsiteX5" fmla="*/ 199497 w 331788"/>
                <a:gd name="connsiteY5" fmla="*/ 265112 h 331787"/>
                <a:gd name="connsiteX6" fmla="*/ 190500 w 331788"/>
                <a:gd name="connsiteY6" fmla="*/ 228600 h 331787"/>
                <a:gd name="connsiteX7" fmla="*/ 201490 w 331788"/>
                <a:gd name="connsiteY7" fmla="*/ 228600 h 331787"/>
                <a:gd name="connsiteX8" fmla="*/ 206375 w 331788"/>
                <a:gd name="connsiteY8" fmla="*/ 236394 h 331787"/>
                <a:gd name="connsiteX9" fmla="*/ 200269 w 331788"/>
                <a:gd name="connsiteY9" fmla="*/ 242888 h 331787"/>
                <a:gd name="connsiteX10" fmla="*/ 190500 w 331788"/>
                <a:gd name="connsiteY10" fmla="*/ 228600 h 331787"/>
                <a:gd name="connsiteX11" fmla="*/ 146452 w 331788"/>
                <a:gd name="connsiteY11" fmla="*/ 228600 h 331787"/>
                <a:gd name="connsiteX12" fmla="*/ 164590 w 331788"/>
                <a:gd name="connsiteY12" fmla="*/ 229897 h 331787"/>
                <a:gd name="connsiteX13" fmla="*/ 165885 w 331788"/>
                <a:gd name="connsiteY13" fmla="*/ 229897 h 331787"/>
                <a:gd name="connsiteX14" fmla="*/ 173659 w 331788"/>
                <a:gd name="connsiteY14" fmla="*/ 229897 h 331787"/>
                <a:gd name="connsiteX15" fmla="*/ 190501 w 331788"/>
                <a:gd name="connsiteY15" fmla="*/ 253240 h 331787"/>
                <a:gd name="connsiteX16" fmla="*/ 103699 w 331788"/>
                <a:gd name="connsiteY16" fmla="*/ 320675 h 331787"/>
                <a:gd name="connsiteX17" fmla="*/ 77788 w 331788"/>
                <a:gd name="connsiteY17" fmla="*/ 306410 h 331787"/>
                <a:gd name="connsiteX18" fmla="*/ 112768 w 331788"/>
                <a:gd name="connsiteY18" fmla="*/ 244162 h 331787"/>
                <a:gd name="connsiteX19" fmla="*/ 121837 w 331788"/>
                <a:gd name="connsiteY19" fmla="*/ 245459 h 331787"/>
                <a:gd name="connsiteX20" fmla="*/ 146452 w 331788"/>
                <a:gd name="connsiteY20" fmla="*/ 228600 h 331787"/>
                <a:gd name="connsiteX21" fmla="*/ 323851 w 331788"/>
                <a:gd name="connsiteY21" fmla="*/ 217487 h 331787"/>
                <a:gd name="connsiteX22" fmla="*/ 249631 w 331788"/>
                <a:gd name="connsiteY22" fmla="*/ 307975 h 331787"/>
                <a:gd name="connsiteX23" fmla="*/ 207963 w 331788"/>
                <a:gd name="connsiteY23" fmla="*/ 253682 h 331787"/>
                <a:gd name="connsiteX24" fmla="*/ 218380 w 331788"/>
                <a:gd name="connsiteY24" fmla="*/ 243341 h 331787"/>
                <a:gd name="connsiteX25" fmla="*/ 227495 w 331788"/>
                <a:gd name="connsiteY25" fmla="*/ 244634 h 331787"/>
                <a:gd name="connsiteX26" fmla="*/ 253537 w 331788"/>
                <a:gd name="connsiteY26" fmla="*/ 225243 h 331787"/>
                <a:gd name="connsiteX27" fmla="*/ 323851 w 331788"/>
                <a:gd name="connsiteY27" fmla="*/ 217487 h 331787"/>
                <a:gd name="connsiteX28" fmla="*/ 3175 w 331788"/>
                <a:gd name="connsiteY28" fmla="*/ 196850 h 331787"/>
                <a:gd name="connsiteX29" fmla="*/ 93642 w 331788"/>
                <a:gd name="connsiteY29" fmla="*/ 222902 h 331787"/>
                <a:gd name="connsiteX30" fmla="*/ 100013 w 331788"/>
                <a:gd name="connsiteY30" fmla="*/ 235927 h 331787"/>
                <a:gd name="connsiteX31" fmla="*/ 65610 w 331788"/>
                <a:gd name="connsiteY31" fmla="*/ 298450 h 331787"/>
                <a:gd name="connsiteX32" fmla="*/ 3175 w 331788"/>
                <a:gd name="connsiteY32" fmla="*/ 196850 h 331787"/>
                <a:gd name="connsiteX33" fmla="*/ 146517 w 331788"/>
                <a:gd name="connsiteY33" fmla="*/ 192087 h 331787"/>
                <a:gd name="connsiteX34" fmla="*/ 163513 w 331788"/>
                <a:gd name="connsiteY34" fmla="*/ 215900 h 331787"/>
                <a:gd name="connsiteX35" fmla="*/ 147825 w 331788"/>
                <a:gd name="connsiteY35" fmla="*/ 214577 h 331787"/>
                <a:gd name="connsiteX36" fmla="*/ 141288 w 331788"/>
                <a:gd name="connsiteY36" fmla="*/ 200025 h 331787"/>
                <a:gd name="connsiteX37" fmla="*/ 146517 w 331788"/>
                <a:gd name="connsiteY37" fmla="*/ 192087 h 331787"/>
                <a:gd name="connsiteX38" fmla="*/ 277877 w 331788"/>
                <a:gd name="connsiteY38" fmla="*/ 160337 h 331787"/>
                <a:gd name="connsiteX39" fmla="*/ 314326 w 331788"/>
                <a:gd name="connsiteY39" fmla="*/ 204624 h 331787"/>
                <a:gd name="connsiteX40" fmla="*/ 253143 w 331788"/>
                <a:gd name="connsiteY40" fmla="*/ 211137 h 331787"/>
                <a:gd name="connsiteX41" fmla="*/ 249238 w 331788"/>
                <a:gd name="connsiteY41" fmla="*/ 203322 h 331787"/>
                <a:gd name="connsiteX42" fmla="*/ 277877 w 331788"/>
                <a:gd name="connsiteY42" fmla="*/ 160337 h 331787"/>
                <a:gd name="connsiteX43" fmla="*/ 290513 w 331788"/>
                <a:gd name="connsiteY43" fmla="*/ 153987 h 331787"/>
                <a:gd name="connsiteX44" fmla="*/ 331788 w 331788"/>
                <a:gd name="connsiteY44" fmla="*/ 167061 h 331787"/>
                <a:gd name="connsiteX45" fmla="*/ 329125 w 331788"/>
                <a:gd name="connsiteY45" fmla="*/ 198437 h 331787"/>
                <a:gd name="connsiteX46" fmla="*/ 290513 w 331788"/>
                <a:gd name="connsiteY46" fmla="*/ 153987 h 331787"/>
                <a:gd name="connsiteX47" fmla="*/ 113341 w 331788"/>
                <a:gd name="connsiteY47" fmla="*/ 139700 h 331787"/>
                <a:gd name="connsiteX48" fmla="*/ 130085 w 331788"/>
                <a:gd name="connsiteY48" fmla="*/ 169324 h 331787"/>
                <a:gd name="connsiteX49" fmla="*/ 136525 w 331788"/>
                <a:gd name="connsiteY49" fmla="*/ 178340 h 331787"/>
                <a:gd name="connsiteX50" fmla="*/ 128797 w 331788"/>
                <a:gd name="connsiteY50" fmla="*/ 191219 h 331787"/>
                <a:gd name="connsiteX51" fmla="*/ 121069 w 331788"/>
                <a:gd name="connsiteY51" fmla="*/ 189932 h 331787"/>
                <a:gd name="connsiteX52" fmla="*/ 95310 w 331788"/>
                <a:gd name="connsiteY52" fmla="*/ 207963 h 331787"/>
                <a:gd name="connsiteX53" fmla="*/ 1288 w 331788"/>
                <a:gd name="connsiteY53" fmla="*/ 179628 h 331787"/>
                <a:gd name="connsiteX54" fmla="*/ 0 w 331788"/>
                <a:gd name="connsiteY54" fmla="*/ 165460 h 331787"/>
                <a:gd name="connsiteX55" fmla="*/ 1288 w 331788"/>
                <a:gd name="connsiteY55" fmla="*/ 151292 h 331787"/>
                <a:gd name="connsiteX56" fmla="*/ 113341 w 331788"/>
                <a:gd name="connsiteY56" fmla="*/ 139700 h 331787"/>
                <a:gd name="connsiteX57" fmla="*/ 186315 w 331788"/>
                <a:gd name="connsiteY57" fmla="*/ 138112 h 331787"/>
                <a:gd name="connsiteX58" fmla="*/ 268288 w 331788"/>
                <a:gd name="connsiteY58" fmla="*/ 149780 h 331787"/>
                <a:gd name="connsiteX59" fmla="*/ 238829 w 331788"/>
                <a:gd name="connsiteY59" fmla="*/ 193860 h 331787"/>
                <a:gd name="connsiteX60" fmla="*/ 227301 w 331788"/>
                <a:gd name="connsiteY60" fmla="*/ 191267 h 331787"/>
                <a:gd name="connsiteX61" fmla="*/ 200404 w 331788"/>
                <a:gd name="connsiteY61" fmla="*/ 214604 h 331787"/>
                <a:gd name="connsiteX62" fmla="*/ 179911 w 331788"/>
                <a:gd name="connsiteY62" fmla="*/ 215900 h 331787"/>
                <a:gd name="connsiteX63" fmla="*/ 155575 w 331788"/>
                <a:gd name="connsiteY63" fmla="*/ 179599 h 331787"/>
                <a:gd name="connsiteX64" fmla="*/ 173507 w 331788"/>
                <a:gd name="connsiteY64" fmla="*/ 154966 h 331787"/>
                <a:gd name="connsiteX65" fmla="*/ 186315 w 331788"/>
                <a:gd name="connsiteY65" fmla="*/ 138112 h 331787"/>
                <a:gd name="connsiteX66" fmla="*/ 168276 w 331788"/>
                <a:gd name="connsiteY66" fmla="*/ 138112 h 331787"/>
                <a:gd name="connsiteX67" fmla="*/ 161661 w 331788"/>
                <a:gd name="connsiteY67" fmla="*/ 145566 h 331787"/>
                <a:gd name="connsiteX68" fmla="*/ 145786 w 331788"/>
                <a:gd name="connsiteY68" fmla="*/ 166687 h 331787"/>
                <a:gd name="connsiteX69" fmla="*/ 141817 w 331788"/>
                <a:gd name="connsiteY69" fmla="*/ 161718 h 331787"/>
                <a:gd name="connsiteX70" fmla="*/ 128588 w 331788"/>
                <a:gd name="connsiteY70" fmla="*/ 139354 h 331787"/>
                <a:gd name="connsiteX71" fmla="*/ 168276 w 331788"/>
                <a:gd name="connsiteY71" fmla="*/ 138112 h 331787"/>
                <a:gd name="connsiteX72" fmla="*/ 220028 w 331788"/>
                <a:gd name="connsiteY72" fmla="*/ 103187 h 331787"/>
                <a:gd name="connsiteX73" fmla="*/ 232728 w 331788"/>
                <a:gd name="connsiteY73" fmla="*/ 105784 h 331787"/>
                <a:gd name="connsiteX74" fmla="*/ 237808 w 331788"/>
                <a:gd name="connsiteY74" fmla="*/ 105784 h 331787"/>
                <a:gd name="connsiteX75" fmla="*/ 246698 w 331788"/>
                <a:gd name="connsiteY75" fmla="*/ 118773 h 331787"/>
                <a:gd name="connsiteX76" fmla="*/ 255588 w 331788"/>
                <a:gd name="connsiteY76" fmla="*/ 131762 h 331787"/>
                <a:gd name="connsiteX77" fmla="*/ 198438 w 331788"/>
                <a:gd name="connsiteY77" fmla="*/ 125267 h 331787"/>
                <a:gd name="connsiteX78" fmla="*/ 220028 w 331788"/>
                <a:gd name="connsiteY78" fmla="*/ 103187 h 331787"/>
                <a:gd name="connsiteX79" fmla="*/ 317236 w 331788"/>
                <a:gd name="connsiteY79" fmla="*/ 98425 h 331787"/>
                <a:gd name="connsiteX80" fmla="*/ 331788 w 331788"/>
                <a:gd name="connsiteY80" fmla="*/ 152400 h 331787"/>
                <a:gd name="connsiteX81" fmla="*/ 292100 w 331788"/>
                <a:gd name="connsiteY81" fmla="*/ 140552 h 331787"/>
                <a:gd name="connsiteX82" fmla="*/ 317236 w 331788"/>
                <a:gd name="connsiteY82" fmla="*/ 98425 h 331787"/>
                <a:gd name="connsiteX83" fmla="*/ 286068 w 331788"/>
                <a:gd name="connsiteY83" fmla="*/ 52387 h 331787"/>
                <a:gd name="connsiteX84" fmla="*/ 309563 w 331788"/>
                <a:gd name="connsiteY84" fmla="*/ 84748 h 331787"/>
                <a:gd name="connsiteX85" fmla="*/ 278236 w 331788"/>
                <a:gd name="connsiteY85" fmla="*/ 136525 h 331787"/>
                <a:gd name="connsiteX86" fmla="*/ 276931 w 331788"/>
                <a:gd name="connsiteY86" fmla="*/ 136525 h 331787"/>
                <a:gd name="connsiteX87" fmla="*/ 258657 w 331788"/>
                <a:gd name="connsiteY87" fmla="*/ 110636 h 331787"/>
                <a:gd name="connsiteX88" fmla="*/ 250825 w 331788"/>
                <a:gd name="connsiteY88" fmla="*/ 98986 h 331787"/>
                <a:gd name="connsiteX89" fmla="*/ 259962 w 331788"/>
                <a:gd name="connsiteY89" fmla="*/ 78275 h 331787"/>
                <a:gd name="connsiteX90" fmla="*/ 258657 w 331788"/>
                <a:gd name="connsiteY90" fmla="*/ 70509 h 331787"/>
                <a:gd name="connsiteX91" fmla="*/ 286068 w 331788"/>
                <a:gd name="connsiteY91" fmla="*/ 52387 h 331787"/>
                <a:gd name="connsiteX92" fmla="*/ 73025 w 331788"/>
                <a:gd name="connsiteY92" fmla="*/ 28575 h 331787"/>
                <a:gd name="connsiteX93" fmla="*/ 107950 w 331788"/>
                <a:gd name="connsiteY93" fmla="*/ 126377 h 331787"/>
                <a:gd name="connsiteX94" fmla="*/ 3175 w 331788"/>
                <a:gd name="connsiteY94" fmla="*/ 138113 h 331787"/>
                <a:gd name="connsiteX95" fmla="*/ 73025 w 331788"/>
                <a:gd name="connsiteY95" fmla="*/ 28575 h 331787"/>
                <a:gd name="connsiteX96" fmla="*/ 203200 w 331788"/>
                <a:gd name="connsiteY96" fmla="*/ 4762 h 331787"/>
                <a:gd name="connsiteX97" fmla="*/ 274638 w 331788"/>
                <a:gd name="connsiteY97" fmla="*/ 41817 h 331787"/>
                <a:gd name="connsiteX98" fmla="*/ 251258 w 331788"/>
                <a:gd name="connsiteY98" fmla="*/ 57150 h 331787"/>
                <a:gd name="connsiteX99" fmla="*/ 233074 w 331788"/>
                <a:gd name="connsiteY99" fmla="*/ 50761 h 331787"/>
                <a:gd name="connsiteX100" fmla="*/ 225281 w 331788"/>
                <a:gd name="connsiteY100" fmla="*/ 52039 h 331787"/>
                <a:gd name="connsiteX101" fmla="*/ 203200 w 331788"/>
                <a:gd name="connsiteY101" fmla="*/ 4762 h 331787"/>
                <a:gd name="connsiteX102" fmla="*/ 165260 w 331788"/>
                <a:gd name="connsiteY102" fmla="*/ 0 h 331787"/>
                <a:gd name="connsiteX103" fmla="*/ 185786 w 331788"/>
                <a:gd name="connsiteY103" fmla="*/ 1290 h 331787"/>
                <a:gd name="connsiteX104" fmla="*/ 212725 w 331788"/>
                <a:gd name="connsiteY104" fmla="*/ 59333 h 331787"/>
                <a:gd name="connsiteX105" fmla="*/ 205028 w 331788"/>
                <a:gd name="connsiteY105" fmla="*/ 77390 h 331787"/>
                <a:gd name="connsiteX106" fmla="*/ 208876 w 331788"/>
                <a:gd name="connsiteY106" fmla="*/ 91579 h 331787"/>
                <a:gd name="connsiteX107" fmla="*/ 179371 w 331788"/>
                <a:gd name="connsiteY107" fmla="*/ 122535 h 331787"/>
                <a:gd name="connsiteX108" fmla="*/ 176806 w 331788"/>
                <a:gd name="connsiteY108" fmla="*/ 122535 h 331787"/>
                <a:gd name="connsiteX109" fmla="*/ 122927 w 331788"/>
                <a:gd name="connsiteY109" fmla="*/ 123825 h 331787"/>
                <a:gd name="connsiteX110" fmla="*/ 85725 w 331788"/>
                <a:gd name="connsiteY110" fmla="*/ 20637 h 331787"/>
                <a:gd name="connsiteX111" fmla="*/ 165260 w 331788"/>
                <a:gd name="connsiteY111" fmla="*/ 0 h 3317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Lst>
              <a:rect l="l" t="t" r="r" b="b"/>
              <a:pathLst>
                <a:path w="331788" h="331787">
                  <a:moveTo>
                    <a:pt x="199497" y="265112"/>
                  </a:moveTo>
                  <a:cubicBezTo>
                    <a:pt x="203360" y="270241"/>
                    <a:pt x="205935" y="274088"/>
                    <a:pt x="209798" y="279217"/>
                  </a:cubicBezTo>
                  <a:cubicBezTo>
                    <a:pt x="222674" y="295885"/>
                    <a:pt x="231688" y="307425"/>
                    <a:pt x="238126" y="315118"/>
                  </a:cubicBezTo>
                  <a:cubicBezTo>
                    <a:pt x="216236" y="325376"/>
                    <a:pt x="191771" y="331787"/>
                    <a:pt x="166018" y="331787"/>
                  </a:cubicBezTo>
                  <a:cubicBezTo>
                    <a:pt x="150566" y="331787"/>
                    <a:pt x="136402" y="329223"/>
                    <a:pt x="122238" y="325376"/>
                  </a:cubicBezTo>
                  <a:cubicBezTo>
                    <a:pt x="141553" y="312554"/>
                    <a:pt x="169881" y="293321"/>
                    <a:pt x="199497" y="265112"/>
                  </a:cubicBezTo>
                  <a:close/>
                  <a:moveTo>
                    <a:pt x="190500" y="228600"/>
                  </a:moveTo>
                  <a:cubicBezTo>
                    <a:pt x="194163" y="228600"/>
                    <a:pt x="197827" y="228600"/>
                    <a:pt x="201490" y="228600"/>
                  </a:cubicBezTo>
                  <a:cubicBezTo>
                    <a:pt x="202712" y="231198"/>
                    <a:pt x="203933" y="233796"/>
                    <a:pt x="206375" y="236394"/>
                  </a:cubicBezTo>
                  <a:cubicBezTo>
                    <a:pt x="203933" y="237693"/>
                    <a:pt x="201490" y="240290"/>
                    <a:pt x="200269" y="242888"/>
                  </a:cubicBezTo>
                  <a:cubicBezTo>
                    <a:pt x="196606" y="237693"/>
                    <a:pt x="194163" y="233796"/>
                    <a:pt x="190500" y="228600"/>
                  </a:cubicBezTo>
                  <a:close/>
                  <a:moveTo>
                    <a:pt x="146452" y="228600"/>
                  </a:moveTo>
                  <a:cubicBezTo>
                    <a:pt x="152930" y="228600"/>
                    <a:pt x="159408" y="229897"/>
                    <a:pt x="164590" y="229897"/>
                  </a:cubicBezTo>
                  <a:cubicBezTo>
                    <a:pt x="164590" y="229897"/>
                    <a:pt x="164590" y="229897"/>
                    <a:pt x="165885" y="229897"/>
                  </a:cubicBezTo>
                  <a:cubicBezTo>
                    <a:pt x="168477" y="229897"/>
                    <a:pt x="171068" y="229897"/>
                    <a:pt x="173659" y="229897"/>
                  </a:cubicBezTo>
                  <a:cubicBezTo>
                    <a:pt x="178841" y="237678"/>
                    <a:pt x="185319" y="245459"/>
                    <a:pt x="190501" y="253240"/>
                  </a:cubicBezTo>
                  <a:cubicBezTo>
                    <a:pt x="156817" y="286958"/>
                    <a:pt x="123132" y="309004"/>
                    <a:pt x="103699" y="320675"/>
                  </a:cubicBezTo>
                  <a:cubicBezTo>
                    <a:pt x="94630" y="316785"/>
                    <a:pt x="85561" y="311597"/>
                    <a:pt x="77788" y="306410"/>
                  </a:cubicBezTo>
                  <a:cubicBezTo>
                    <a:pt x="84266" y="293442"/>
                    <a:pt x="97221" y="271396"/>
                    <a:pt x="112768" y="244162"/>
                  </a:cubicBezTo>
                  <a:cubicBezTo>
                    <a:pt x="115359" y="245459"/>
                    <a:pt x="117950" y="245459"/>
                    <a:pt x="121837" y="245459"/>
                  </a:cubicBezTo>
                  <a:cubicBezTo>
                    <a:pt x="132201" y="245459"/>
                    <a:pt x="142566" y="238975"/>
                    <a:pt x="146452" y="228600"/>
                  </a:cubicBezTo>
                  <a:close/>
                  <a:moveTo>
                    <a:pt x="323851" y="217487"/>
                  </a:moveTo>
                  <a:cubicBezTo>
                    <a:pt x="310830" y="256268"/>
                    <a:pt x="284788" y="287292"/>
                    <a:pt x="249631" y="307975"/>
                  </a:cubicBezTo>
                  <a:cubicBezTo>
                    <a:pt x="240516" y="295048"/>
                    <a:pt x="224890" y="275658"/>
                    <a:pt x="207963" y="253682"/>
                  </a:cubicBezTo>
                  <a:cubicBezTo>
                    <a:pt x="211869" y="249804"/>
                    <a:pt x="214474" y="247219"/>
                    <a:pt x="218380" y="243341"/>
                  </a:cubicBezTo>
                  <a:cubicBezTo>
                    <a:pt x="220984" y="244634"/>
                    <a:pt x="223588" y="244634"/>
                    <a:pt x="227495" y="244634"/>
                  </a:cubicBezTo>
                  <a:cubicBezTo>
                    <a:pt x="239214" y="244634"/>
                    <a:pt x="250933" y="236878"/>
                    <a:pt x="253537" y="225243"/>
                  </a:cubicBezTo>
                  <a:cubicBezTo>
                    <a:pt x="280881" y="222658"/>
                    <a:pt x="304319" y="220073"/>
                    <a:pt x="323851" y="217487"/>
                  </a:cubicBezTo>
                  <a:close/>
                  <a:moveTo>
                    <a:pt x="3175" y="196850"/>
                  </a:moveTo>
                  <a:cubicBezTo>
                    <a:pt x="23562" y="204666"/>
                    <a:pt x="55417" y="215086"/>
                    <a:pt x="93642" y="222902"/>
                  </a:cubicBezTo>
                  <a:cubicBezTo>
                    <a:pt x="94916" y="228112"/>
                    <a:pt x="96190" y="232019"/>
                    <a:pt x="100013" y="235927"/>
                  </a:cubicBezTo>
                  <a:cubicBezTo>
                    <a:pt x="84723" y="261978"/>
                    <a:pt x="71981" y="284122"/>
                    <a:pt x="65610" y="298450"/>
                  </a:cubicBezTo>
                  <a:cubicBezTo>
                    <a:pt x="33755" y="273702"/>
                    <a:pt x="10820" y="237230"/>
                    <a:pt x="3175" y="196850"/>
                  </a:cubicBezTo>
                  <a:close/>
                  <a:moveTo>
                    <a:pt x="146517" y="192087"/>
                  </a:moveTo>
                  <a:cubicBezTo>
                    <a:pt x="151747" y="200025"/>
                    <a:pt x="156976" y="207963"/>
                    <a:pt x="163513" y="215900"/>
                  </a:cubicBezTo>
                  <a:cubicBezTo>
                    <a:pt x="158284" y="215900"/>
                    <a:pt x="153054" y="214577"/>
                    <a:pt x="147825" y="214577"/>
                  </a:cubicBezTo>
                  <a:cubicBezTo>
                    <a:pt x="147825" y="209286"/>
                    <a:pt x="145210" y="203994"/>
                    <a:pt x="141288" y="200025"/>
                  </a:cubicBezTo>
                  <a:cubicBezTo>
                    <a:pt x="142595" y="197379"/>
                    <a:pt x="145210" y="194733"/>
                    <a:pt x="146517" y="192087"/>
                  </a:cubicBezTo>
                  <a:close/>
                  <a:moveTo>
                    <a:pt x="277877" y="160337"/>
                  </a:moveTo>
                  <a:cubicBezTo>
                    <a:pt x="290894" y="175968"/>
                    <a:pt x="302610" y="190296"/>
                    <a:pt x="314326" y="204624"/>
                  </a:cubicBezTo>
                  <a:cubicBezTo>
                    <a:pt x="297403" y="205927"/>
                    <a:pt x="276575" y="208532"/>
                    <a:pt x="253143" y="211137"/>
                  </a:cubicBezTo>
                  <a:cubicBezTo>
                    <a:pt x="251842" y="207230"/>
                    <a:pt x="251842" y="204624"/>
                    <a:pt x="249238" y="203322"/>
                  </a:cubicBezTo>
                  <a:cubicBezTo>
                    <a:pt x="259652" y="188994"/>
                    <a:pt x="270066" y="174665"/>
                    <a:pt x="277877" y="160337"/>
                  </a:cubicBezTo>
                  <a:close/>
                  <a:moveTo>
                    <a:pt x="290513" y="153987"/>
                  </a:moveTo>
                  <a:cubicBezTo>
                    <a:pt x="306490" y="159216"/>
                    <a:pt x="321136" y="163139"/>
                    <a:pt x="331788" y="167061"/>
                  </a:cubicBezTo>
                  <a:cubicBezTo>
                    <a:pt x="331788" y="178827"/>
                    <a:pt x="330457" y="187978"/>
                    <a:pt x="329125" y="198437"/>
                  </a:cubicBezTo>
                  <a:cubicBezTo>
                    <a:pt x="317142" y="185364"/>
                    <a:pt x="303828" y="170983"/>
                    <a:pt x="290513" y="153987"/>
                  </a:cubicBezTo>
                  <a:close/>
                  <a:moveTo>
                    <a:pt x="113341" y="139700"/>
                  </a:moveTo>
                  <a:cubicBezTo>
                    <a:pt x="118493" y="150004"/>
                    <a:pt x="124933" y="160307"/>
                    <a:pt x="130085" y="169324"/>
                  </a:cubicBezTo>
                  <a:cubicBezTo>
                    <a:pt x="132661" y="171900"/>
                    <a:pt x="135237" y="175764"/>
                    <a:pt x="136525" y="178340"/>
                  </a:cubicBezTo>
                  <a:cubicBezTo>
                    <a:pt x="133949" y="183492"/>
                    <a:pt x="131373" y="187356"/>
                    <a:pt x="128797" y="191219"/>
                  </a:cubicBezTo>
                  <a:cubicBezTo>
                    <a:pt x="126221" y="189932"/>
                    <a:pt x="123645" y="189932"/>
                    <a:pt x="121069" y="189932"/>
                  </a:cubicBezTo>
                  <a:cubicBezTo>
                    <a:pt x="109478" y="189932"/>
                    <a:pt x="99174" y="197659"/>
                    <a:pt x="95310" y="207963"/>
                  </a:cubicBezTo>
                  <a:cubicBezTo>
                    <a:pt x="52807" y="200235"/>
                    <a:pt x="19320" y="187356"/>
                    <a:pt x="1288" y="179628"/>
                  </a:cubicBezTo>
                  <a:cubicBezTo>
                    <a:pt x="0" y="174476"/>
                    <a:pt x="0" y="170612"/>
                    <a:pt x="0" y="165460"/>
                  </a:cubicBezTo>
                  <a:cubicBezTo>
                    <a:pt x="0" y="160307"/>
                    <a:pt x="0" y="156444"/>
                    <a:pt x="1288" y="151292"/>
                  </a:cubicBezTo>
                  <a:cubicBezTo>
                    <a:pt x="23183" y="147428"/>
                    <a:pt x="64399" y="142276"/>
                    <a:pt x="113341" y="139700"/>
                  </a:cubicBezTo>
                  <a:close/>
                  <a:moveTo>
                    <a:pt x="186315" y="138112"/>
                  </a:moveTo>
                  <a:cubicBezTo>
                    <a:pt x="215774" y="139408"/>
                    <a:pt x="243952" y="143298"/>
                    <a:pt x="268288" y="149780"/>
                  </a:cubicBezTo>
                  <a:cubicBezTo>
                    <a:pt x="259322" y="164042"/>
                    <a:pt x="249076" y="179599"/>
                    <a:pt x="238829" y="193860"/>
                  </a:cubicBezTo>
                  <a:cubicBezTo>
                    <a:pt x="234986" y="192564"/>
                    <a:pt x="231144" y="191267"/>
                    <a:pt x="227301" y="191267"/>
                  </a:cubicBezTo>
                  <a:cubicBezTo>
                    <a:pt x="213212" y="191267"/>
                    <a:pt x="201685" y="201639"/>
                    <a:pt x="200404" y="214604"/>
                  </a:cubicBezTo>
                  <a:cubicBezTo>
                    <a:pt x="194000" y="214604"/>
                    <a:pt x="186315" y="214604"/>
                    <a:pt x="179911" y="215900"/>
                  </a:cubicBezTo>
                  <a:cubicBezTo>
                    <a:pt x="170945" y="202936"/>
                    <a:pt x="163260" y="191267"/>
                    <a:pt x="155575" y="179599"/>
                  </a:cubicBezTo>
                  <a:cubicBezTo>
                    <a:pt x="160698" y="171820"/>
                    <a:pt x="167102" y="162745"/>
                    <a:pt x="173507" y="154966"/>
                  </a:cubicBezTo>
                  <a:cubicBezTo>
                    <a:pt x="177349" y="148483"/>
                    <a:pt x="182472" y="143298"/>
                    <a:pt x="186315" y="138112"/>
                  </a:cubicBezTo>
                  <a:close/>
                  <a:moveTo>
                    <a:pt x="168276" y="138112"/>
                  </a:moveTo>
                  <a:cubicBezTo>
                    <a:pt x="165630" y="140597"/>
                    <a:pt x="164307" y="143081"/>
                    <a:pt x="161661" y="145566"/>
                  </a:cubicBezTo>
                  <a:cubicBezTo>
                    <a:pt x="156370" y="153020"/>
                    <a:pt x="151078" y="159232"/>
                    <a:pt x="145786" y="166687"/>
                  </a:cubicBezTo>
                  <a:cubicBezTo>
                    <a:pt x="144463" y="165445"/>
                    <a:pt x="143140" y="162960"/>
                    <a:pt x="141817" y="161718"/>
                  </a:cubicBezTo>
                  <a:cubicBezTo>
                    <a:pt x="137849" y="154263"/>
                    <a:pt x="132557" y="146808"/>
                    <a:pt x="128588" y="139354"/>
                  </a:cubicBezTo>
                  <a:cubicBezTo>
                    <a:pt x="141817" y="139354"/>
                    <a:pt x="155047" y="138112"/>
                    <a:pt x="168276" y="138112"/>
                  </a:cubicBezTo>
                  <a:close/>
                  <a:moveTo>
                    <a:pt x="220028" y="103187"/>
                  </a:moveTo>
                  <a:cubicBezTo>
                    <a:pt x="223838" y="104486"/>
                    <a:pt x="227648" y="105784"/>
                    <a:pt x="232728" y="105784"/>
                  </a:cubicBezTo>
                  <a:cubicBezTo>
                    <a:pt x="233998" y="105784"/>
                    <a:pt x="236538" y="105784"/>
                    <a:pt x="237808" y="105784"/>
                  </a:cubicBezTo>
                  <a:cubicBezTo>
                    <a:pt x="241618" y="109681"/>
                    <a:pt x="244158" y="114877"/>
                    <a:pt x="246698" y="118773"/>
                  </a:cubicBezTo>
                  <a:cubicBezTo>
                    <a:pt x="249238" y="122670"/>
                    <a:pt x="253048" y="127865"/>
                    <a:pt x="255588" y="131762"/>
                  </a:cubicBezTo>
                  <a:cubicBezTo>
                    <a:pt x="237808" y="129164"/>
                    <a:pt x="218758" y="126566"/>
                    <a:pt x="198438" y="125267"/>
                  </a:cubicBezTo>
                  <a:cubicBezTo>
                    <a:pt x="206058" y="117474"/>
                    <a:pt x="213678" y="109681"/>
                    <a:pt x="220028" y="103187"/>
                  </a:cubicBezTo>
                  <a:close/>
                  <a:moveTo>
                    <a:pt x="317236" y="98425"/>
                  </a:moveTo>
                  <a:cubicBezTo>
                    <a:pt x="325173" y="115539"/>
                    <a:pt x="329142" y="133969"/>
                    <a:pt x="331788" y="152400"/>
                  </a:cubicBezTo>
                  <a:cubicBezTo>
                    <a:pt x="319882" y="148450"/>
                    <a:pt x="306652" y="144501"/>
                    <a:pt x="292100" y="140552"/>
                  </a:cubicBezTo>
                  <a:cubicBezTo>
                    <a:pt x="301361" y="124754"/>
                    <a:pt x="310621" y="111589"/>
                    <a:pt x="317236" y="98425"/>
                  </a:cubicBezTo>
                  <a:close/>
                  <a:moveTo>
                    <a:pt x="286068" y="52387"/>
                  </a:moveTo>
                  <a:cubicBezTo>
                    <a:pt x="295205" y="61448"/>
                    <a:pt x="303037" y="71803"/>
                    <a:pt x="309563" y="84748"/>
                  </a:cubicBezTo>
                  <a:cubicBezTo>
                    <a:pt x="301731" y="98986"/>
                    <a:pt x="289984" y="117108"/>
                    <a:pt x="278236" y="136525"/>
                  </a:cubicBezTo>
                  <a:cubicBezTo>
                    <a:pt x="278236" y="136525"/>
                    <a:pt x="276931" y="136525"/>
                    <a:pt x="276931" y="136525"/>
                  </a:cubicBezTo>
                  <a:cubicBezTo>
                    <a:pt x="270404" y="127464"/>
                    <a:pt x="265183" y="119697"/>
                    <a:pt x="258657" y="110636"/>
                  </a:cubicBezTo>
                  <a:cubicBezTo>
                    <a:pt x="256046" y="106753"/>
                    <a:pt x="253436" y="102870"/>
                    <a:pt x="250825" y="98986"/>
                  </a:cubicBezTo>
                  <a:cubicBezTo>
                    <a:pt x="256046" y="93809"/>
                    <a:pt x="259962" y="86042"/>
                    <a:pt x="259962" y="78275"/>
                  </a:cubicBezTo>
                  <a:cubicBezTo>
                    <a:pt x="259962" y="75687"/>
                    <a:pt x="259962" y="73098"/>
                    <a:pt x="258657" y="70509"/>
                  </a:cubicBezTo>
                  <a:cubicBezTo>
                    <a:pt x="269099" y="62742"/>
                    <a:pt x="278236" y="57564"/>
                    <a:pt x="286068" y="52387"/>
                  </a:cubicBezTo>
                  <a:close/>
                  <a:moveTo>
                    <a:pt x="73025" y="28575"/>
                  </a:moveTo>
                  <a:cubicBezTo>
                    <a:pt x="79493" y="54655"/>
                    <a:pt x="92428" y="92472"/>
                    <a:pt x="107950" y="126377"/>
                  </a:cubicBezTo>
                  <a:cubicBezTo>
                    <a:pt x="63970" y="128985"/>
                    <a:pt x="25165" y="134201"/>
                    <a:pt x="3175" y="138113"/>
                  </a:cubicBezTo>
                  <a:cubicBezTo>
                    <a:pt x="10936" y="92472"/>
                    <a:pt x="36806" y="53351"/>
                    <a:pt x="73025" y="28575"/>
                  </a:cubicBezTo>
                  <a:close/>
                  <a:moveTo>
                    <a:pt x="203200" y="4762"/>
                  </a:moveTo>
                  <a:cubicBezTo>
                    <a:pt x="230476" y="11151"/>
                    <a:pt x="255155" y="23928"/>
                    <a:pt x="274638" y="41817"/>
                  </a:cubicBezTo>
                  <a:cubicBezTo>
                    <a:pt x="268144" y="45650"/>
                    <a:pt x="260350" y="52039"/>
                    <a:pt x="251258" y="57150"/>
                  </a:cubicBezTo>
                  <a:cubicBezTo>
                    <a:pt x="246063" y="53316"/>
                    <a:pt x="239568" y="50761"/>
                    <a:pt x="233074" y="50761"/>
                  </a:cubicBezTo>
                  <a:cubicBezTo>
                    <a:pt x="230476" y="50761"/>
                    <a:pt x="227879" y="50761"/>
                    <a:pt x="225281" y="52039"/>
                  </a:cubicBezTo>
                  <a:cubicBezTo>
                    <a:pt x="216189" y="34150"/>
                    <a:pt x="208395" y="17539"/>
                    <a:pt x="203200" y="4762"/>
                  </a:cubicBezTo>
                  <a:close/>
                  <a:moveTo>
                    <a:pt x="165260" y="0"/>
                  </a:moveTo>
                  <a:cubicBezTo>
                    <a:pt x="172957" y="0"/>
                    <a:pt x="179371" y="0"/>
                    <a:pt x="185786" y="1290"/>
                  </a:cubicBezTo>
                  <a:cubicBezTo>
                    <a:pt x="192200" y="15478"/>
                    <a:pt x="199897" y="36115"/>
                    <a:pt x="212725" y="59333"/>
                  </a:cubicBezTo>
                  <a:cubicBezTo>
                    <a:pt x="207594" y="63202"/>
                    <a:pt x="205028" y="69651"/>
                    <a:pt x="205028" y="77390"/>
                  </a:cubicBezTo>
                  <a:cubicBezTo>
                    <a:pt x="205028" y="82550"/>
                    <a:pt x="206311" y="87709"/>
                    <a:pt x="208876" y="91579"/>
                  </a:cubicBezTo>
                  <a:cubicBezTo>
                    <a:pt x="198614" y="100608"/>
                    <a:pt x="188351" y="110926"/>
                    <a:pt x="179371" y="122535"/>
                  </a:cubicBezTo>
                  <a:cubicBezTo>
                    <a:pt x="178089" y="122535"/>
                    <a:pt x="178089" y="122535"/>
                    <a:pt x="176806" y="122535"/>
                  </a:cubicBezTo>
                  <a:cubicBezTo>
                    <a:pt x="158846" y="122535"/>
                    <a:pt x="139604" y="123825"/>
                    <a:pt x="122927" y="123825"/>
                  </a:cubicBezTo>
                  <a:cubicBezTo>
                    <a:pt x="104967" y="87709"/>
                    <a:pt x="92139" y="45144"/>
                    <a:pt x="85725" y="20637"/>
                  </a:cubicBezTo>
                  <a:cubicBezTo>
                    <a:pt x="108816" y="7739"/>
                    <a:pt x="135755" y="0"/>
                    <a:pt x="165260" y="0"/>
                  </a:cubicBezTo>
                  <a:close/>
                </a:path>
              </a:pathLst>
            </a:custGeom>
            <a:solidFill>
              <a:schemeClr val="accent1">
                <a:lumMod val="50000"/>
              </a:schemeClr>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p>
          </p:txBody>
        </p:sp>
        <p:sp>
          <p:nvSpPr>
            <p:cNvPr id="80" name="Oval 6"/>
            <p:cNvSpPr/>
            <p:nvPr/>
          </p:nvSpPr>
          <p:spPr>
            <a:xfrm>
              <a:off x="7133105" y="4849576"/>
              <a:ext cx="397552" cy="294897"/>
            </a:xfrm>
            <a:custGeom>
              <a:avLst/>
              <a:gdLst>
                <a:gd name="connsiteX0" fmla="*/ 9246 w 338138"/>
                <a:gd name="connsiteY0" fmla="*/ 217487 h 250825"/>
                <a:gd name="connsiteX1" fmla="*/ 328892 w 338138"/>
                <a:gd name="connsiteY1" fmla="*/ 217487 h 250825"/>
                <a:gd name="connsiteX2" fmla="*/ 338138 w 338138"/>
                <a:gd name="connsiteY2" fmla="*/ 226822 h 250825"/>
                <a:gd name="connsiteX3" fmla="*/ 314363 w 338138"/>
                <a:gd name="connsiteY3" fmla="*/ 250825 h 250825"/>
                <a:gd name="connsiteX4" fmla="*/ 23775 w 338138"/>
                <a:gd name="connsiteY4" fmla="*/ 250825 h 250825"/>
                <a:gd name="connsiteX5" fmla="*/ 0 w 338138"/>
                <a:gd name="connsiteY5" fmla="*/ 226822 h 250825"/>
                <a:gd name="connsiteX6" fmla="*/ 9246 w 338138"/>
                <a:gd name="connsiteY6" fmla="*/ 217487 h 250825"/>
                <a:gd name="connsiteX7" fmla="*/ 100182 w 338138"/>
                <a:gd name="connsiteY7" fmla="*/ 100012 h 250825"/>
                <a:gd name="connsiteX8" fmla="*/ 123655 w 338138"/>
                <a:gd name="connsiteY8" fmla="*/ 100012 h 250825"/>
                <a:gd name="connsiteX9" fmla="*/ 130175 w 338138"/>
                <a:gd name="connsiteY9" fmla="*/ 106705 h 250825"/>
                <a:gd name="connsiteX10" fmla="*/ 130175 w 338138"/>
                <a:gd name="connsiteY10" fmla="*/ 161583 h 250825"/>
                <a:gd name="connsiteX11" fmla="*/ 123655 w 338138"/>
                <a:gd name="connsiteY11" fmla="*/ 168275 h 250825"/>
                <a:gd name="connsiteX12" fmla="*/ 100182 w 338138"/>
                <a:gd name="connsiteY12" fmla="*/ 168275 h 250825"/>
                <a:gd name="connsiteX13" fmla="*/ 93662 w 338138"/>
                <a:gd name="connsiteY13" fmla="*/ 161583 h 250825"/>
                <a:gd name="connsiteX14" fmla="*/ 93662 w 338138"/>
                <a:gd name="connsiteY14" fmla="*/ 106705 h 250825"/>
                <a:gd name="connsiteX15" fmla="*/ 100182 w 338138"/>
                <a:gd name="connsiteY15" fmla="*/ 100012 h 250825"/>
                <a:gd name="connsiteX16" fmla="*/ 157332 w 338138"/>
                <a:gd name="connsiteY16" fmla="*/ 77787 h 250825"/>
                <a:gd name="connsiteX17" fmla="*/ 180805 w 338138"/>
                <a:gd name="connsiteY17" fmla="*/ 77787 h 250825"/>
                <a:gd name="connsiteX18" fmla="*/ 187325 w 338138"/>
                <a:gd name="connsiteY18" fmla="*/ 84441 h 250825"/>
                <a:gd name="connsiteX19" fmla="*/ 187325 w 338138"/>
                <a:gd name="connsiteY19" fmla="*/ 161622 h 250825"/>
                <a:gd name="connsiteX20" fmla="*/ 180805 w 338138"/>
                <a:gd name="connsiteY20" fmla="*/ 168275 h 250825"/>
                <a:gd name="connsiteX21" fmla="*/ 157332 w 338138"/>
                <a:gd name="connsiteY21" fmla="*/ 168275 h 250825"/>
                <a:gd name="connsiteX22" fmla="*/ 150812 w 338138"/>
                <a:gd name="connsiteY22" fmla="*/ 161622 h 250825"/>
                <a:gd name="connsiteX23" fmla="*/ 150812 w 338138"/>
                <a:gd name="connsiteY23" fmla="*/ 84441 h 250825"/>
                <a:gd name="connsiteX24" fmla="*/ 157332 w 338138"/>
                <a:gd name="connsiteY24" fmla="*/ 77787 h 250825"/>
                <a:gd name="connsiteX25" fmla="*/ 216070 w 338138"/>
                <a:gd name="connsiteY25" fmla="*/ 49212 h 250825"/>
                <a:gd name="connsiteX26" fmla="*/ 239543 w 338138"/>
                <a:gd name="connsiteY26" fmla="*/ 49212 h 250825"/>
                <a:gd name="connsiteX27" fmla="*/ 246063 w 338138"/>
                <a:gd name="connsiteY27" fmla="*/ 55827 h 250825"/>
                <a:gd name="connsiteX28" fmla="*/ 246063 w 338138"/>
                <a:gd name="connsiteY28" fmla="*/ 161661 h 250825"/>
                <a:gd name="connsiteX29" fmla="*/ 239543 w 338138"/>
                <a:gd name="connsiteY29" fmla="*/ 168275 h 250825"/>
                <a:gd name="connsiteX30" fmla="*/ 216070 w 338138"/>
                <a:gd name="connsiteY30" fmla="*/ 168275 h 250825"/>
                <a:gd name="connsiteX31" fmla="*/ 209550 w 338138"/>
                <a:gd name="connsiteY31" fmla="*/ 161661 h 250825"/>
                <a:gd name="connsiteX32" fmla="*/ 209550 w 338138"/>
                <a:gd name="connsiteY32" fmla="*/ 55827 h 250825"/>
                <a:gd name="connsiteX33" fmla="*/ 216070 w 338138"/>
                <a:gd name="connsiteY33" fmla="*/ 49212 h 250825"/>
                <a:gd name="connsiteX34" fmla="*/ 53428 w 338138"/>
                <a:gd name="connsiteY34" fmla="*/ 22225 h 250825"/>
                <a:gd name="connsiteX35" fmla="*/ 50800 w 338138"/>
                <a:gd name="connsiteY35" fmla="*/ 24858 h 250825"/>
                <a:gd name="connsiteX36" fmla="*/ 50800 w 338138"/>
                <a:gd name="connsiteY36" fmla="*/ 182834 h 250825"/>
                <a:gd name="connsiteX37" fmla="*/ 53428 w 338138"/>
                <a:gd name="connsiteY37" fmla="*/ 184150 h 250825"/>
                <a:gd name="connsiteX38" fmla="*/ 284710 w 338138"/>
                <a:gd name="connsiteY38" fmla="*/ 184150 h 250825"/>
                <a:gd name="connsiteX39" fmla="*/ 287338 w 338138"/>
                <a:gd name="connsiteY39" fmla="*/ 182834 h 250825"/>
                <a:gd name="connsiteX40" fmla="*/ 287338 w 338138"/>
                <a:gd name="connsiteY40" fmla="*/ 24858 h 250825"/>
                <a:gd name="connsiteX41" fmla="*/ 284710 w 338138"/>
                <a:gd name="connsiteY41" fmla="*/ 22225 h 250825"/>
                <a:gd name="connsiteX42" fmla="*/ 53428 w 338138"/>
                <a:gd name="connsiteY42" fmla="*/ 22225 h 250825"/>
                <a:gd name="connsiteX43" fmla="*/ 53663 w 338138"/>
                <a:gd name="connsiteY43" fmla="*/ 0 h 250825"/>
                <a:gd name="connsiteX44" fmla="*/ 286062 w 338138"/>
                <a:gd name="connsiteY44" fmla="*/ 0 h 250825"/>
                <a:gd name="connsiteX45" fmla="*/ 311150 w 338138"/>
                <a:gd name="connsiteY45" fmla="*/ 25008 h 250825"/>
                <a:gd name="connsiteX46" fmla="*/ 311150 w 338138"/>
                <a:gd name="connsiteY46" fmla="*/ 182955 h 250825"/>
                <a:gd name="connsiteX47" fmla="*/ 286062 w 338138"/>
                <a:gd name="connsiteY47" fmla="*/ 207963 h 250825"/>
                <a:gd name="connsiteX48" fmla="*/ 53663 w 338138"/>
                <a:gd name="connsiteY48" fmla="*/ 207963 h 250825"/>
                <a:gd name="connsiteX49" fmla="*/ 28575 w 338138"/>
                <a:gd name="connsiteY49" fmla="*/ 182955 h 250825"/>
                <a:gd name="connsiteX50" fmla="*/ 28575 w 338138"/>
                <a:gd name="connsiteY50" fmla="*/ 25008 h 250825"/>
                <a:gd name="connsiteX51" fmla="*/ 53663 w 338138"/>
                <a:gd name="connsiteY51" fmla="*/ 0 h 2508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338138" h="250825">
                  <a:moveTo>
                    <a:pt x="9246" y="217487"/>
                  </a:moveTo>
                  <a:cubicBezTo>
                    <a:pt x="9246" y="217487"/>
                    <a:pt x="9246" y="217487"/>
                    <a:pt x="328892" y="217487"/>
                  </a:cubicBezTo>
                  <a:cubicBezTo>
                    <a:pt x="334176" y="217487"/>
                    <a:pt x="338138" y="221488"/>
                    <a:pt x="338138" y="226822"/>
                  </a:cubicBezTo>
                  <a:cubicBezTo>
                    <a:pt x="338138" y="240157"/>
                    <a:pt x="327571" y="250825"/>
                    <a:pt x="314363" y="250825"/>
                  </a:cubicBezTo>
                  <a:cubicBezTo>
                    <a:pt x="314363" y="250825"/>
                    <a:pt x="314363" y="250825"/>
                    <a:pt x="23775" y="250825"/>
                  </a:cubicBezTo>
                  <a:cubicBezTo>
                    <a:pt x="10567" y="250825"/>
                    <a:pt x="0" y="240157"/>
                    <a:pt x="0" y="226822"/>
                  </a:cubicBezTo>
                  <a:cubicBezTo>
                    <a:pt x="0" y="221488"/>
                    <a:pt x="3962" y="217487"/>
                    <a:pt x="9246" y="217487"/>
                  </a:cubicBezTo>
                  <a:close/>
                  <a:moveTo>
                    <a:pt x="100182" y="100012"/>
                  </a:moveTo>
                  <a:cubicBezTo>
                    <a:pt x="100182" y="100012"/>
                    <a:pt x="100182" y="100012"/>
                    <a:pt x="123655" y="100012"/>
                  </a:cubicBezTo>
                  <a:cubicBezTo>
                    <a:pt x="127567" y="100012"/>
                    <a:pt x="130175" y="102689"/>
                    <a:pt x="130175" y="106705"/>
                  </a:cubicBezTo>
                  <a:cubicBezTo>
                    <a:pt x="130175" y="106705"/>
                    <a:pt x="130175" y="106705"/>
                    <a:pt x="130175" y="161583"/>
                  </a:cubicBezTo>
                  <a:cubicBezTo>
                    <a:pt x="130175" y="165598"/>
                    <a:pt x="127567" y="168275"/>
                    <a:pt x="123655" y="168275"/>
                  </a:cubicBezTo>
                  <a:cubicBezTo>
                    <a:pt x="123655" y="168275"/>
                    <a:pt x="123655" y="168275"/>
                    <a:pt x="100182" y="168275"/>
                  </a:cubicBezTo>
                  <a:cubicBezTo>
                    <a:pt x="96270" y="168275"/>
                    <a:pt x="93662" y="165598"/>
                    <a:pt x="93662" y="161583"/>
                  </a:cubicBezTo>
                  <a:cubicBezTo>
                    <a:pt x="93662" y="161583"/>
                    <a:pt x="93662" y="161583"/>
                    <a:pt x="93662" y="106705"/>
                  </a:cubicBezTo>
                  <a:cubicBezTo>
                    <a:pt x="93662" y="102689"/>
                    <a:pt x="96270" y="100012"/>
                    <a:pt x="100182" y="100012"/>
                  </a:cubicBezTo>
                  <a:close/>
                  <a:moveTo>
                    <a:pt x="157332" y="77787"/>
                  </a:moveTo>
                  <a:cubicBezTo>
                    <a:pt x="157332" y="77787"/>
                    <a:pt x="157332" y="77787"/>
                    <a:pt x="180805" y="77787"/>
                  </a:cubicBezTo>
                  <a:cubicBezTo>
                    <a:pt x="184717" y="77787"/>
                    <a:pt x="187325" y="81779"/>
                    <a:pt x="187325" y="84441"/>
                  </a:cubicBezTo>
                  <a:cubicBezTo>
                    <a:pt x="187325" y="84441"/>
                    <a:pt x="187325" y="84441"/>
                    <a:pt x="187325" y="161622"/>
                  </a:cubicBezTo>
                  <a:cubicBezTo>
                    <a:pt x="187325" y="165614"/>
                    <a:pt x="184717" y="168275"/>
                    <a:pt x="180805" y="168275"/>
                  </a:cubicBezTo>
                  <a:cubicBezTo>
                    <a:pt x="180805" y="168275"/>
                    <a:pt x="180805" y="168275"/>
                    <a:pt x="157332" y="168275"/>
                  </a:cubicBezTo>
                  <a:cubicBezTo>
                    <a:pt x="153420" y="168275"/>
                    <a:pt x="150812" y="165614"/>
                    <a:pt x="150812" y="161622"/>
                  </a:cubicBezTo>
                  <a:cubicBezTo>
                    <a:pt x="150812" y="161622"/>
                    <a:pt x="150812" y="161622"/>
                    <a:pt x="150812" y="84441"/>
                  </a:cubicBezTo>
                  <a:cubicBezTo>
                    <a:pt x="150812" y="81779"/>
                    <a:pt x="153420" y="77787"/>
                    <a:pt x="157332" y="77787"/>
                  </a:cubicBezTo>
                  <a:close/>
                  <a:moveTo>
                    <a:pt x="216070" y="49212"/>
                  </a:moveTo>
                  <a:cubicBezTo>
                    <a:pt x="216070" y="49212"/>
                    <a:pt x="216070" y="49212"/>
                    <a:pt x="239543" y="49212"/>
                  </a:cubicBezTo>
                  <a:cubicBezTo>
                    <a:pt x="243455" y="49212"/>
                    <a:pt x="246063" y="51858"/>
                    <a:pt x="246063" y="55827"/>
                  </a:cubicBezTo>
                  <a:cubicBezTo>
                    <a:pt x="246063" y="55827"/>
                    <a:pt x="246063" y="55827"/>
                    <a:pt x="246063" y="161661"/>
                  </a:cubicBezTo>
                  <a:cubicBezTo>
                    <a:pt x="246063" y="165629"/>
                    <a:pt x="243455" y="168275"/>
                    <a:pt x="239543" y="168275"/>
                  </a:cubicBezTo>
                  <a:cubicBezTo>
                    <a:pt x="239543" y="168275"/>
                    <a:pt x="239543" y="168275"/>
                    <a:pt x="216070" y="168275"/>
                  </a:cubicBezTo>
                  <a:cubicBezTo>
                    <a:pt x="212158" y="168275"/>
                    <a:pt x="209550" y="165629"/>
                    <a:pt x="209550" y="161661"/>
                  </a:cubicBezTo>
                  <a:cubicBezTo>
                    <a:pt x="209550" y="161661"/>
                    <a:pt x="209550" y="161661"/>
                    <a:pt x="209550" y="55827"/>
                  </a:cubicBezTo>
                  <a:cubicBezTo>
                    <a:pt x="209550" y="51858"/>
                    <a:pt x="212158" y="49212"/>
                    <a:pt x="216070" y="49212"/>
                  </a:cubicBezTo>
                  <a:close/>
                  <a:moveTo>
                    <a:pt x="53428" y="22225"/>
                  </a:moveTo>
                  <a:cubicBezTo>
                    <a:pt x="52114" y="22225"/>
                    <a:pt x="50800" y="23541"/>
                    <a:pt x="50800" y="24858"/>
                  </a:cubicBezTo>
                  <a:lnTo>
                    <a:pt x="50800" y="182834"/>
                  </a:lnTo>
                  <a:cubicBezTo>
                    <a:pt x="50800" y="184150"/>
                    <a:pt x="52114" y="184150"/>
                    <a:pt x="53428" y="184150"/>
                  </a:cubicBezTo>
                  <a:cubicBezTo>
                    <a:pt x="53428" y="184150"/>
                    <a:pt x="53428" y="184150"/>
                    <a:pt x="284710" y="184150"/>
                  </a:cubicBezTo>
                  <a:cubicBezTo>
                    <a:pt x="286024" y="184150"/>
                    <a:pt x="287338" y="184150"/>
                    <a:pt x="287338" y="182834"/>
                  </a:cubicBezTo>
                  <a:cubicBezTo>
                    <a:pt x="287338" y="182834"/>
                    <a:pt x="287338" y="182834"/>
                    <a:pt x="287338" y="24858"/>
                  </a:cubicBezTo>
                  <a:cubicBezTo>
                    <a:pt x="287338" y="23541"/>
                    <a:pt x="286024" y="22225"/>
                    <a:pt x="284710" y="22225"/>
                  </a:cubicBezTo>
                  <a:cubicBezTo>
                    <a:pt x="284710" y="22225"/>
                    <a:pt x="284710" y="22225"/>
                    <a:pt x="53428" y="22225"/>
                  </a:cubicBezTo>
                  <a:close/>
                  <a:moveTo>
                    <a:pt x="53663" y="0"/>
                  </a:moveTo>
                  <a:cubicBezTo>
                    <a:pt x="53663" y="0"/>
                    <a:pt x="53663" y="0"/>
                    <a:pt x="286062" y="0"/>
                  </a:cubicBezTo>
                  <a:cubicBezTo>
                    <a:pt x="300587" y="0"/>
                    <a:pt x="311150" y="10530"/>
                    <a:pt x="311150" y="25008"/>
                  </a:cubicBezTo>
                  <a:cubicBezTo>
                    <a:pt x="311150" y="25008"/>
                    <a:pt x="311150" y="25008"/>
                    <a:pt x="311150" y="182955"/>
                  </a:cubicBezTo>
                  <a:cubicBezTo>
                    <a:pt x="311150" y="196117"/>
                    <a:pt x="300587" y="207963"/>
                    <a:pt x="286062" y="207963"/>
                  </a:cubicBezTo>
                  <a:cubicBezTo>
                    <a:pt x="286062" y="207963"/>
                    <a:pt x="286062" y="207963"/>
                    <a:pt x="53663" y="207963"/>
                  </a:cubicBezTo>
                  <a:cubicBezTo>
                    <a:pt x="39138" y="207963"/>
                    <a:pt x="28575" y="196117"/>
                    <a:pt x="28575" y="182955"/>
                  </a:cubicBezTo>
                  <a:cubicBezTo>
                    <a:pt x="28575" y="182955"/>
                    <a:pt x="28575" y="182955"/>
                    <a:pt x="28575" y="25008"/>
                  </a:cubicBezTo>
                  <a:cubicBezTo>
                    <a:pt x="28575" y="10530"/>
                    <a:pt x="39138" y="0"/>
                    <a:pt x="53663" y="0"/>
                  </a:cubicBezTo>
                  <a:close/>
                </a:path>
              </a:pathLst>
            </a:custGeom>
            <a:solidFill>
              <a:schemeClr val="accent1">
                <a:lumMod val="50000"/>
              </a:schemeClr>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p>
          </p:txBody>
        </p:sp>
      </p:grpSp>
      <p:grpSp>
        <p:nvGrpSpPr>
          <p:cNvPr id="65" name="组合 64"/>
          <p:cNvGrpSpPr/>
          <p:nvPr/>
        </p:nvGrpSpPr>
        <p:grpSpPr>
          <a:xfrm>
            <a:off x="8225554" y="1823279"/>
            <a:ext cx="2819630" cy="1220554"/>
            <a:chOff x="874713" y="3325188"/>
            <a:chExt cx="2819630" cy="1220554"/>
          </a:xfrm>
        </p:grpSpPr>
        <p:sp>
          <p:nvSpPr>
            <p:cNvPr id="66" name="矩形 65"/>
            <p:cNvSpPr/>
            <p:nvPr/>
          </p:nvSpPr>
          <p:spPr>
            <a:xfrm>
              <a:off x="874713" y="3677812"/>
              <a:ext cx="2819630" cy="867930"/>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67" name="矩形 66"/>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68" name="组合 67"/>
          <p:cNvGrpSpPr/>
          <p:nvPr/>
        </p:nvGrpSpPr>
        <p:grpSpPr>
          <a:xfrm>
            <a:off x="8225554" y="4563226"/>
            <a:ext cx="2819630" cy="1220554"/>
            <a:chOff x="874713" y="3325188"/>
            <a:chExt cx="2819630" cy="1220554"/>
          </a:xfrm>
        </p:grpSpPr>
        <p:sp>
          <p:nvSpPr>
            <p:cNvPr id="69" name="矩形 68"/>
            <p:cNvSpPr/>
            <p:nvPr/>
          </p:nvSpPr>
          <p:spPr>
            <a:xfrm>
              <a:off x="874713" y="3677812"/>
              <a:ext cx="2819630" cy="867930"/>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0" name="矩形 69"/>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71" name="组合 70"/>
          <p:cNvGrpSpPr/>
          <p:nvPr/>
        </p:nvGrpSpPr>
        <p:grpSpPr>
          <a:xfrm>
            <a:off x="1165360" y="1823279"/>
            <a:ext cx="2819630" cy="1220554"/>
            <a:chOff x="874713" y="3325188"/>
            <a:chExt cx="2819630" cy="1220554"/>
          </a:xfrm>
        </p:grpSpPr>
        <p:sp>
          <p:nvSpPr>
            <p:cNvPr id="72" name="矩形 71"/>
            <p:cNvSpPr/>
            <p:nvPr/>
          </p:nvSpPr>
          <p:spPr>
            <a:xfrm>
              <a:off x="874713" y="3677812"/>
              <a:ext cx="2819630" cy="867930"/>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3" name="矩形 72"/>
            <p:cNvSpPr/>
            <p:nvPr/>
          </p:nvSpPr>
          <p:spPr>
            <a:xfrm>
              <a:off x="1452369" y="3325188"/>
              <a:ext cx="2241974" cy="424732"/>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74" name="组合 73"/>
          <p:cNvGrpSpPr/>
          <p:nvPr/>
        </p:nvGrpSpPr>
        <p:grpSpPr>
          <a:xfrm>
            <a:off x="1165360" y="4563226"/>
            <a:ext cx="2819630" cy="1220554"/>
            <a:chOff x="874713" y="3325188"/>
            <a:chExt cx="2819630" cy="1220554"/>
          </a:xfrm>
        </p:grpSpPr>
        <p:sp>
          <p:nvSpPr>
            <p:cNvPr id="75" name="矩形 74"/>
            <p:cNvSpPr/>
            <p:nvPr/>
          </p:nvSpPr>
          <p:spPr>
            <a:xfrm>
              <a:off x="874713" y="3677812"/>
              <a:ext cx="2819630" cy="867930"/>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a:t>
              </a:r>
              <a:r>
                <a:rPr kumimoji="0" lang="zh-CN" altLang="en-US" sz="1400" b="0" i="0" u="none" strike="noStrike" kern="1200" cap="none" spc="0" normalizeH="0" baseline="0" noProof="0" dirty="0" smtClean="0">
                  <a:ln>
                    <a:noFill/>
                  </a:ln>
                  <a:solidFill>
                    <a:schemeClr val="accent1"/>
                  </a:solidFill>
                  <a:effectLst/>
                  <a:uLnTx/>
                  <a:uFillTx/>
                  <a:latin typeface="Arial" panose="020B0604020202020204"/>
                  <a:ea typeface="微软雅黑" panose="020B0503020204020204" charset="-122"/>
                  <a:cs typeface="+mn-cs"/>
                </a:rPr>
                <a:t>应用</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76" name="矩形 75"/>
            <p:cNvSpPr/>
            <p:nvPr/>
          </p:nvSpPr>
          <p:spPr>
            <a:xfrm>
              <a:off x="1452369" y="3325188"/>
              <a:ext cx="2241974" cy="424732"/>
            </a:xfrm>
            <a:prstGeom prst="rect">
              <a:avLst/>
            </a:prstGeom>
          </p:spPr>
          <p:txBody>
            <a:bodyPr wrap="square">
              <a:spAutoFit/>
              <a:scene3d>
                <a:camera prst="orthographicFront"/>
                <a:lightRig rig="threePt" dir="t"/>
              </a:scene3d>
              <a:sp3d contourW="12700"/>
            </a:bodyPr>
            <a:lstStyle/>
            <a:p>
              <a:pPr marL="0" marR="0" lvl="0" indent="0" algn="r"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43"/>
                                        </p:tgtEl>
                                        <p:attrNameLst>
                                          <p:attrName>style.visibility</p:attrName>
                                        </p:attrNameLst>
                                      </p:cBhvr>
                                      <p:to>
                                        <p:strVal val="visible"/>
                                      </p:to>
                                    </p:set>
                                    <p:anim calcmode="lin" valueType="num">
                                      <p:cBhvr additive="base">
                                        <p:cTn id="7" dur="500" fill="hold"/>
                                        <p:tgtEl>
                                          <p:spTgt spid="43"/>
                                        </p:tgtEl>
                                        <p:attrNameLst>
                                          <p:attrName>ppt_x</p:attrName>
                                        </p:attrNameLst>
                                      </p:cBhvr>
                                      <p:tavLst>
                                        <p:tav tm="0">
                                          <p:val>
                                            <p:strVal val="0-#ppt_w/2"/>
                                          </p:val>
                                        </p:tav>
                                        <p:tav tm="100000">
                                          <p:val>
                                            <p:strVal val="#ppt_x"/>
                                          </p:val>
                                        </p:tav>
                                      </p:tavLst>
                                    </p:anim>
                                    <p:anim calcmode="lin" valueType="num">
                                      <p:cBhvr additive="base">
                                        <p:cTn id="8" dur="500" fill="hold"/>
                                        <p:tgtEl>
                                          <p:spTgt spid="43"/>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46"/>
                                        </p:tgtEl>
                                        <p:attrNameLst>
                                          <p:attrName>style.visibility</p:attrName>
                                        </p:attrNameLst>
                                      </p:cBhvr>
                                      <p:to>
                                        <p:strVal val="visible"/>
                                      </p:to>
                                    </p:set>
                                    <p:anim calcmode="lin" valueType="num">
                                      <p:cBhvr additive="base">
                                        <p:cTn id="12" dur="500"/>
                                        <p:tgtEl>
                                          <p:spTgt spid="46"/>
                                        </p:tgtEl>
                                        <p:attrNameLst>
                                          <p:attrName>ppt_x</p:attrName>
                                        </p:attrNameLst>
                                      </p:cBhvr>
                                      <p:tavLst>
                                        <p:tav tm="0">
                                          <p:val>
                                            <p:strVal val="#ppt_x-#ppt_w*1.125000"/>
                                          </p:val>
                                        </p:tav>
                                        <p:tav tm="100000">
                                          <p:val>
                                            <p:strVal val="#ppt_x"/>
                                          </p:val>
                                        </p:tav>
                                      </p:tavLst>
                                    </p:anim>
                                    <p:animEffect transition="in" filter="wipe(right)">
                                      <p:cBhvr>
                                        <p:cTn id="13" dur="500"/>
                                        <p:tgtEl>
                                          <p:spTgt spid="46"/>
                                        </p:tgtEl>
                                      </p:cBhvr>
                                    </p:animEffect>
                                  </p:childTnLst>
                                </p:cTn>
                              </p:par>
                            </p:childTnLst>
                          </p:cTn>
                        </p:par>
                        <p:par>
                          <p:cTn id="14" fill="hold">
                            <p:stCondLst>
                              <p:cond delay="1000"/>
                            </p:stCondLst>
                            <p:childTnLst>
                              <p:par>
                                <p:cTn id="15" presetID="53" presetClass="entr" presetSubtype="16" fill="hold" nodeType="afterEffect">
                                  <p:stCondLst>
                                    <p:cond delay="0"/>
                                  </p:stCondLst>
                                  <p:childTnLst>
                                    <p:set>
                                      <p:cBhvr>
                                        <p:cTn id="16" dur="1" fill="hold">
                                          <p:stCondLst>
                                            <p:cond delay="0"/>
                                          </p:stCondLst>
                                        </p:cTn>
                                        <p:tgtEl>
                                          <p:spTgt spid="81"/>
                                        </p:tgtEl>
                                        <p:attrNameLst>
                                          <p:attrName>style.visibility</p:attrName>
                                        </p:attrNameLst>
                                      </p:cBhvr>
                                      <p:to>
                                        <p:strVal val="visible"/>
                                      </p:to>
                                    </p:set>
                                    <p:anim calcmode="lin" valueType="num">
                                      <p:cBhvr>
                                        <p:cTn id="17" dur="500" fill="hold"/>
                                        <p:tgtEl>
                                          <p:spTgt spid="81"/>
                                        </p:tgtEl>
                                        <p:attrNameLst>
                                          <p:attrName>ppt_w</p:attrName>
                                        </p:attrNameLst>
                                      </p:cBhvr>
                                      <p:tavLst>
                                        <p:tav tm="0">
                                          <p:val>
                                            <p:fltVal val="0"/>
                                          </p:val>
                                        </p:tav>
                                        <p:tav tm="100000">
                                          <p:val>
                                            <p:strVal val="#ppt_w"/>
                                          </p:val>
                                        </p:tav>
                                      </p:tavLst>
                                    </p:anim>
                                    <p:anim calcmode="lin" valueType="num">
                                      <p:cBhvr>
                                        <p:cTn id="18" dur="500" fill="hold"/>
                                        <p:tgtEl>
                                          <p:spTgt spid="81"/>
                                        </p:tgtEl>
                                        <p:attrNameLst>
                                          <p:attrName>ppt_h</p:attrName>
                                        </p:attrNameLst>
                                      </p:cBhvr>
                                      <p:tavLst>
                                        <p:tav tm="0">
                                          <p:val>
                                            <p:fltVal val="0"/>
                                          </p:val>
                                        </p:tav>
                                        <p:tav tm="100000">
                                          <p:val>
                                            <p:strVal val="#ppt_h"/>
                                          </p:val>
                                        </p:tav>
                                      </p:tavLst>
                                    </p:anim>
                                    <p:animEffect transition="in" filter="fade">
                                      <p:cBhvr>
                                        <p:cTn id="19" dur="500"/>
                                        <p:tgtEl>
                                          <p:spTgt spid="81"/>
                                        </p:tgtEl>
                                      </p:cBhvr>
                                    </p:animEffect>
                                  </p:childTnLst>
                                </p:cTn>
                              </p:par>
                            </p:childTnLst>
                          </p:cTn>
                        </p:par>
                        <p:par>
                          <p:cTn id="20" fill="hold">
                            <p:stCondLst>
                              <p:cond delay="1500"/>
                            </p:stCondLst>
                            <p:childTnLst>
                              <p:par>
                                <p:cTn id="21" presetID="2" presetClass="entr" presetSubtype="8" fill="hold" nodeType="afterEffect">
                                  <p:stCondLst>
                                    <p:cond delay="0"/>
                                  </p:stCondLst>
                                  <p:childTnLst>
                                    <p:set>
                                      <p:cBhvr>
                                        <p:cTn id="22" dur="1" fill="hold">
                                          <p:stCondLst>
                                            <p:cond delay="0"/>
                                          </p:stCondLst>
                                        </p:cTn>
                                        <p:tgtEl>
                                          <p:spTgt spid="71"/>
                                        </p:tgtEl>
                                        <p:attrNameLst>
                                          <p:attrName>style.visibility</p:attrName>
                                        </p:attrNameLst>
                                      </p:cBhvr>
                                      <p:to>
                                        <p:strVal val="visible"/>
                                      </p:to>
                                    </p:set>
                                    <p:anim calcmode="lin" valueType="num">
                                      <p:cBhvr additive="base">
                                        <p:cTn id="23" dur="500" fill="hold"/>
                                        <p:tgtEl>
                                          <p:spTgt spid="71"/>
                                        </p:tgtEl>
                                        <p:attrNameLst>
                                          <p:attrName>ppt_x</p:attrName>
                                        </p:attrNameLst>
                                      </p:cBhvr>
                                      <p:tavLst>
                                        <p:tav tm="0">
                                          <p:val>
                                            <p:strVal val="0-#ppt_w/2"/>
                                          </p:val>
                                        </p:tav>
                                        <p:tav tm="100000">
                                          <p:val>
                                            <p:strVal val="#ppt_x"/>
                                          </p:val>
                                        </p:tav>
                                      </p:tavLst>
                                    </p:anim>
                                    <p:anim calcmode="lin" valueType="num">
                                      <p:cBhvr additive="base">
                                        <p:cTn id="24" dur="500" fill="hold"/>
                                        <p:tgtEl>
                                          <p:spTgt spid="71"/>
                                        </p:tgtEl>
                                        <p:attrNameLst>
                                          <p:attrName>ppt_y</p:attrName>
                                        </p:attrNameLst>
                                      </p:cBhvr>
                                      <p:tavLst>
                                        <p:tav tm="0">
                                          <p:val>
                                            <p:strVal val="#ppt_y"/>
                                          </p:val>
                                        </p:tav>
                                        <p:tav tm="100000">
                                          <p:val>
                                            <p:strVal val="#ppt_y"/>
                                          </p:val>
                                        </p:tav>
                                      </p:tavLst>
                                    </p:anim>
                                  </p:childTnLst>
                                </p:cTn>
                              </p:par>
                              <p:par>
                                <p:cTn id="25" presetID="2" presetClass="entr" presetSubtype="2" fill="hold" nodeType="withEffect">
                                  <p:stCondLst>
                                    <p:cond delay="0"/>
                                  </p:stCondLst>
                                  <p:childTnLst>
                                    <p:set>
                                      <p:cBhvr>
                                        <p:cTn id="26" dur="1" fill="hold">
                                          <p:stCondLst>
                                            <p:cond delay="0"/>
                                          </p:stCondLst>
                                        </p:cTn>
                                        <p:tgtEl>
                                          <p:spTgt spid="65"/>
                                        </p:tgtEl>
                                        <p:attrNameLst>
                                          <p:attrName>style.visibility</p:attrName>
                                        </p:attrNameLst>
                                      </p:cBhvr>
                                      <p:to>
                                        <p:strVal val="visible"/>
                                      </p:to>
                                    </p:set>
                                    <p:anim calcmode="lin" valueType="num">
                                      <p:cBhvr additive="base">
                                        <p:cTn id="27" dur="500" fill="hold"/>
                                        <p:tgtEl>
                                          <p:spTgt spid="65"/>
                                        </p:tgtEl>
                                        <p:attrNameLst>
                                          <p:attrName>ppt_x</p:attrName>
                                        </p:attrNameLst>
                                      </p:cBhvr>
                                      <p:tavLst>
                                        <p:tav tm="0">
                                          <p:val>
                                            <p:strVal val="1+#ppt_w/2"/>
                                          </p:val>
                                        </p:tav>
                                        <p:tav tm="100000">
                                          <p:val>
                                            <p:strVal val="#ppt_x"/>
                                          </p:val>
                                        </p:tav>
                                      </p:tavLst>
                                    </p:anim>
                                    <p:anim calcmode="lin" valueType="num">
                                      <p:cBhvr additive="base">
                                        <p:cTn id="28" dur="500" fill="hold"/>
                                        <p:tgtEl>
                                          <p:spTgt spid="65"/>
                                        </p:tgtEl>
                                        <p:attrNameLst>
                                          <p:attrName>ppt_y</p:attrName>
                                        </p:attrNameLst>
                                      </p:cBhvr>
                                      <p:tavLst>
                                        <p:tav tm="0">
                                          <p:val>
                                            <p:strVal val="#ppt_y"/>
                                          </p:val>
                                        </p:tav>
                                        <p:tav tm="100000">
                                          <p:val>
                                            <p:strVal val="#ppt_y"/>
                                          </p:val>
                                        </p:tav>
                                      </p:tavLst>
                                    </p:anim>
                                  </p:childTnLst>
                                </p:cTn>
                              </p:par>
                            </p:childTnLst>
                          </p:cTn>
                        </p:par>
                        <p:par>
                          <p:cTn id="29" fill="hold">
                            <p:stCondLst>
                              <p:cond delay="2000"/>
                            </p:stCondLst>
                            <p:childTnLst>
                              <p:par>
                                <p:cTn id="30" presetID="2" presetClass="entr" presetSubtype="8" fill="hold" nodeType="afterEffect">
                                  <p:stCondLst>
                                    <p:cond delay="0"/>
                                  </p:stCondLst>
                                  <p:childTnLst>
                                    <p:set>
                                      <p:cBhvr>
                                        <p:cTn id="31" dur="1" fill="hold">
                                          <p:stCondLst>
                                            <p:cond delay="0"/>
                                          </p:stCondLst>
                                        </p:cTn>
                                        <p:tgtEl>
                                          <p:spTgt spid="74"/>
                                        </p:tgtEl>
                                        <p:attrNameLst>
                                          <p:attrName>style.visibility</p:attrName>
                                        </p:attrNameLst>
                                      </p:cBhvr>
                                      <p:to>
                                        <p:strVal val="visible"/>
                                      </p:to>
                                    </p:set>
                                    <p:anim calcmode="lin" valueType="num">
                                      <p:cBhvr additive="base">
                                        <p:cTn id="32" dur="500" fill="hold"/>
                                        <p:tgtEl>
                                          <p:spTgt spid="74"/>
                                        </p:tgtEl>
                                        <p:attrNameLst>
                                          <p:attrName>ppt_x</p:attrName>
                                        </p:attrNameLst>
                                      </p:cBhvr>
                                      <p:tavLst>
                                        <p:tav tm="0">
                                          <p:val>
                                            <p:strVal val="0-#ppt_w/2"/>
                                          </p:val>
                                        </p:tav>
                                        <p:tav tm="100000">
                                          <p:val>
                                            <p:strVal val="#ppt_x"/>
                                          </p:val>
                                        </p:tav>
                                      </p:tavLst>
                                    </p:anim>
                                    <p:anim calcmode="lin" valueType="num">
                                      <p:cBhvr additive="base">
                                        <p:cTn id="33" dur="500" fill="hold"/>
                                        <p:tgtEl>
                                          <p:spTgt spid="74"/>
                                        </p:tgtEl>
                                        <p:attrNameLst>
                                          <p:attrName>ppt_y</p:attrName>
                                        </p:attrNameLst>
                                      </p:cBhvr>
                                      <p:tavLst>
                                        <p:tav tm="0">
                                          <p:val>
                                            <p:strVal val="#ppt_y"/>
                                          </p:val>
                                        </p:tav>
                                        <p:tav tm="100000">
                                          <p:val>
                                            <p:strVal val="#ppt_y"/>
                                          </p:val>
                                        </p:tav>
                                      </p:tavLst>
                                    </p:anim>
                                  </p:childTnLst>
                                </p:cTn>
                              </p:par>
                              <p:par>
                                <p:cTn id="34" presetID="2" presetClass="entr" presetSubtype="2" fill="hold" nodeType="withEffect">
                                  <p:stCondLst>
                                    <p:cond delay="0"/>
                                  </p:stCondLst>
                                  <p:childTnLst>
                                    <p:set>
                                      <p:cBhvr>
                                        <p:cTn id="35" dur="1" fill="hold">
                                          <p:stCondLst>
                                            <p:cond delay="0"/>
                                          </p:stCondLst>
                                        </p:cTn>
                                        <p:tgtEl>
                                          <p:spTgt spid="68"/>
                                        </p:tgtEl>
                                        <p:attrNameLst>
                                          <p:attrName>style.visibility</p:attrName>
                                        </p:attrNameLst>
                                      </p:cBhvr>
                                      <p:to>
                                        <p:strVal val="visible"/>
                                      </p:to>
                                    </p:set>
                                    <p:anim calcmode="lin" valueType="num">
                                      <p:cBhvr additive="base">
                                        <p:cTn id="36" dur="500" fill="hold"/>
                                        <p:tgtEl>
                                          <p:spTgt spid="68"/>
                                        </p:tgtEl>
                                        <p:attrNameLst>
                                          <p:attrName>ppt_x</p:attrName>
                                        </p:attrNameLst>
                                      </p:cBhvr>
                                      <p:tavLst>
                                        <p:tav tm="0">
                                          <p:val>
                                            <p:strVal val="1+#ppt_w/2"/>
                                          </p:val>
                                        </p:tav>
                                        <p:tav tm="100000">
                                          <p:val>
                                            <p:strVal val="#ppt_x"/>
                                          </p:val>
                                        </p:tav>
                                      </p:tavLst>
                                    </p:anim>
                                    <p:anim calcmode="lin" valueType="num">
                                      <p:cBhvr additive="base">
                                        <p:cTn id="37" dur="500" fill="hold"/>
                                        <p:tgtEl>
                                          <p:spTgt spid="68"/>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1"/>
          <p:cNvSpPr/>
          <p:nvPr/>
        </p:nvSpPr>
        <p:spPr>
          <a:xfrm>
            <a:off x="1146095" y="1857970"/>
            <a:ext cx="5787656" cy="4008873"/>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grpSp>
        <p:nvGrpSpPr>
          <p:cNvPr id="10" name="组合 9"/>
          <p:cNvGrpSpPr/>
          <p:nvPr/>
        </p:nvGrpSpPr>
        <p:grpSpPr>
          <a:xfrm>
            <a:off x="1" y="0"/>
            <a:ext cx="2095501" cy="1504951"/>
            <a:chOff x="1" y="0"/>
            <a:chExt cx="2095501" cy="1504951"/>
          </a:xfrm>
        </p:grpSpPr>
        <p:pic>
          <p:nvPicPr>
            <p:cNvPr id="11" name="图片 10"/>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12" name="图片 11"/>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13" name="组合 12"/>
          <p:cNvGrpSpPr/>
          <p:nvPr/>
        </p:nvGrpSpPr>
        <p:grpSpPr>
          <a:xfrm>
            <a:off x="1934256" y="527597"/>
            <a:ext cx="6057900" cy="666561"/>
            <a:chOff x="1524000" y="464431"/>
            <a:chExt cx="6057900" cy="666561"/>
          </a:xfrm>
        </p:grpSpPr>
        <p:sp>
          <p:nvSpPr>
            <p:cNvPr id="14" name="文本框 13"/>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5" name="文本框 14"/>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pic>
        <p:nvPicPr>
          <p:cNvPr id="20" name="图片占位符 19"/>
          <p:cNvPicPr>
            <a:picLocks noGrp="1" noChangeAspect="1"/>
          </p:cNvPicPr>
          <p:nvPr>
            <p:ph type="pic" sz="quarter" idx="10"/>
          </p:nvPr>
        </p:nvPicPr>
        <p:blipFill>
          <a:blip r:embed="rId3">
            <a:extLst>
              <a:ext uri="{28A0092B-C50C-407E-A947-70E740481C1C}">
                <a14:useLocalDpi xmlns:a14="http://schemas.microsoft.com/office/drawing/2010/main" val="0"/>
              </a:ext>
            </a:extLst>
          </a:blip>
          <a:srcRect l="1843" r="1843"/>
          <a:stretch>
            <a:fillRect/>
          </a:stretch>
        </p:blipFill>
        <p:spPr/>
      </p:pic>
      <p:grpSp>
        <p:nvGrpSpPr>
          <p:cNvPr id="17" name="组合 16"/>
          <p:cNvGrpSpPr/>
          <p:nvPr/>
        </p:nvGrpSpPr>
        <p:grpSpPr>
          <a:xfrm>
            <a:off x="7226169" y="4183611"/>
            <a:ext cx="3746631" cy="1479086"/>
            <a:chOff x="874712" y="3325188"/>
            <a:chExt cx="3746631" cy="1479086"/>
          </a:xfrm>
        </p:grpSpPr>
        <p:sp>
          <p:nvSpPr>
            <p:cNvPr id="18" name="矩形 17"/>
            <p:cNvSpPr/>
            <p:nvPr/>
          </p:nvSpPr>
          <p:spPr>
            <a:xfrm>
              <a:off x="874712" y="3677812"/>
              <a:ext cx="3746631" cy="1126462"/>
            </a:xfrm>
            <a:prstGeom prst="rect">
              <a:avLst/>
            </a:prstGeom>
          </p:spPr>
          <p:txBody>
            <a:bodyPr wrap="square">
              <a:spAutoFit/>
              <a:scene3d>
                <a:camera prst="orthographicFront"/>
                <a:lightRig rig="threePt" dir="t"/>
              </a:scene3d>
              <a:sp3d contourW="12700"/>
            </a:bodyPr>
            <a:lstStyle/>
            <a:p>
              <a:pPr lvl="0" algn="just">
                <a:lnSpc>
                  <a:spcPct val="120000"/>
                </a:lnSpc>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a:t>
              </a:r>
              <a:r>
                <a:rPr lang="zh-CN" altLang="en-US" sz="1400" dirty="0">
                  <a:solidFill>
                    <a:schemeClr val="accent1"/>
                  </a:solidFill>
                </a:rPr>
                <a:t>中更多模版：亮亮图文旗舰店</a:t>
              </a:r>
              <a:r>
                <a:rPr lang="en-US" altLang="zh-CN" sz="1400" dirty="0">
                  <a:solidFill>
                    <a:schemeClr val="accent1"/>
                  </a:solidFill>
                </a:rPr>
                <a:t>https://liangliangtuwen.tmall.com</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19" name="矩形 18"/>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24" name="组合 23"/>
          <p:cNvGrpSpPr/>
          <p:nvPr/>
        </p:nvGrpSpPr>
        <p:grpSpPr>
          <a:xfrm>
            <a:off x="5240528" y="3131693"/>
            <a:ext cx="5805377" cy="852662"/>
            <a:chOff x="5240528" y="3131693"/>
            <a:chExt cx="5805377" cy="852662"/>
          </a:xfrm>
        </p:grpSpPr>
        <p:sp>
          <p:nvSpPr>
            <p:cNvPr id="8" name="Rectangle 7"/>
            <p:cNvSpPr/>
            <p:nvPr/>
          </p:nvSpPr>
          <p:spPr>
            <a:xfrm>
              <a:off x="5240528" y="3131693"/>
              <a:ext cx="5805377" cy="852662"/>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p>
          </p:txBody>
        </p:sp>
        <p:sp>
          <p:nvSpPr>
            <p:cNvPr id="22" name="矩形 21"/>
            <p:cNvSpPr/>
            <p:nvPr/>
          </p:nvSpPr>
          <p:spPr>
            <a:xfrm>
              <a:off x="5516545" y="3253325"/>
              <a:ext cx="5141722"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additive="base">
                                        <p:cTn id="7" dur="500" fill="hold"/>
                                        <p:tgtEl>
                                          <p:spTgt spid="10"/>
                                        </p:tgtEl>
                                        <p:attrNameLst>
                                          <p:attrName>ppt_x</p:attrName>
                                        </p:attrNameLst>
                                      </p:cBhvr>
                                      <p:tavLst>
                                        <p:tav tm="0">
                                          <p:val>
                                            <p:strVal val="0-#ppt_w/2"/>
                                          </p:val>
                                        </p:tav>
                                        <p:tav tm="100000">
                                          <p:val>
                                            <p:strVal val="#ppt_x"/>
                                          </p:val>
                                        </p:tav>
                                      </p:tavLst>
                                    </p:anim>
                                    <p:anim calcmode="lin" valueType="num">
                                      <p:cBhvr additive="base">
                                        <p:cTn id="8" dur="500" fill="hold"/>
                                        <p:tgtEl>
                                          <p:spTgt spid="10"/>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13"/>
                                        </p:tgtEl>
                                        <p:attrNameLst>
                                          <p:attrName>style.visibility</p:attrName>
                                        </p:attrNameLst>
                                      </p:cBhvr>
                                      <p:to>
                                        <p:strVal val="visible"/>
                                      </p:to>
                                    </p:set>
                                    <p:anim calcmode="lin" valueType="num">
                                      <p:cBhvr additive="base">
                                        <p:cTn id="12" dur="500"/>
                                        <p:tgtEl>
                                          <p:spTgt spid="13"/>
                                        </p:tgtEl>
                                        <p:attrNameLst>
                                          <p:attrName>ppt_x</p:attrName>
                                        </p:attrNameLst>
                                      </p:cBhvr>
                                      <p:tavLst>
                                        <p:tav tm="0">
                                          <p:val>
                                            <p:strVal val="#ppt_x-#ppt_w*1.125000"/>
                                          </p:val>
                                        </p:tav>
                                        <p:tav tm="100000">
                                          <p:val>
                                            <p:strVal val="#ppt_x"/>
                                          </p:val>
                                        </p:tav>
                                      </p:tavLst>
                                    </p:anim>
                                    <p:animEffect transition="in" filter="wipe(right)">
                                      <p:cBhvr>
                                        <p:cTn id="13" dur="500"/>
                                        <p:tgtEl>
                                          <p:spTgt spid="13"/>
                                        </p:tgtEl>
                                      </p:cBhvr>
                                    </p:animEffect>
                                  </p:childTnLst>
                                </p:cTn>
                              </p:par>
                            </p:childTnLst>
                          </p:cTn>
                        </p:par>
                        <p:par>
                          <p:cTn id="14" fill="hold">
                            <p:stCondLst>
                              <p:cond delay="1000"/>
                            </p:stCondLst>
                            <p:childTnLst>
                              <p:par>
                                <p:cTn id="15" presetID="31" presetClass="entr" presetSubtype="0" fill="hold" grpId="0" nodeType="afterEffect">
                                  <p:stCondLst>
                                    <p:cond delay="0"/>
                                  </p:stCondLst>
                                  <p:childTnLst>
                                    <p:set>
                                      <p:cBhvr>
                                        <p:cTn id="16" dur="1" fill="hold">
                                          <p:stCondLst>
                                            <p:cond delay="0"/>
                                          </p:stCondLst>
                                        </p:cTn>
                                        <p:tgtEl>
                                          <p:spTgt spid="4"/>
                                        </p:tgtEl>
                                        <p:attrNameLst>
                                          <p:attrName>style.visibility</p:attrName>
                                        </p:attrNameLst>
                                      </p:cBhvr>
                                      <p:to>
                                        <p:strVal val="visible"/>
                                      </p:to>
                                    </p:set>
                                    <p:anim calcmode="lin" valueType="num">
                                      <p:cBhvr>
                                        <p:cTn id="17" dur="1000" fill="hold"/>
                                        <p:tgtEl>
                                          <p:spTgt spid="4"/>
                                        </p:tgtEl>
                                        <p:attrNameLst>
                                          <p:attrName>ppt_w</p:attrName>
                                        </p:attrNameLst>
                                      </p:cBhvr>
                                      <p:tavLst>
                                        <p:tav tm="0">
                                          <p:val>
                                            <p:fltVal val="0"/>
                                          </p:val>
                                        </p:tav>
                                        <p:tav tm="100000">
                                          <p:val>
                                            <p:strVal val="#ppt_w"/>
                                          </p:val>
                                        </p:tav>
                                      </p:tavLst>
                                    </p:anim>
                                    <p:anim calcmode="lin" valueType="num">
                                      <p:cBhvr>
                                        <p:cTn id="18" dur="1000" fill="hold"/>
                                        <p:tgtEl>
                                          <p:spTgt spid="4"/>
                                        </p:tgtEl>
                                        <p:attrNameLst>
                                          <p:attrName>ppt_h</p:attrName>
                                        </p:attrNameLst>
                                      </p:cBhvr>
                                      <p:tavLst>
                                        <p:tav tm="0">
                                          <p:val>
                                            <p:fltVal val="0"/>
                                          </p:val>
                                        </p:tav>
                                        <p:tav tm="100000">
                                          <p:val>
                                            <p:strVal val="#ppt_h"/>
                                          </p:val>
                                        </p:tav>
                                      </p:tavLst>
                                    </p:anim>
                                    <p:anim calcmode="lin" valueType="num">
                                      <p:cBhvr>
                                        <p:cTn id="19" dur="1000" fill="hold"/>
                                        <p:tgtEl>
                                          <p:spTgt spid="4"/>
                                        </p:tgtEl>
                                        <p:attrNameLst>
                                          <p:attrName>style.rotation</p:attrName>
                                        </p:attrNameLst>
                                      </p:cBhvr>
                                      <p:tavLst>
                                        <p:tav tm="0">
                                          <p:val>
                                            <p:fltVal val="90"/>
                                          </p:val>
                                        </p:tav>
                                        <p:tav tm="100000">
                                          <p:val>
                                            <p:fltVal val="0"/>
                                          </p:val>
                                        </p:tav>
                                      </p:tavLst>
                                    </p:anim>
                                    <p:animEffect transition="in" filter="fade">
                                      <p:cBhvr>
                                        <p:cTn id="20" dur="1000"/>
                                        <p:tgtEl>
                                          <p:spTgt spid="4"/>
                                        </p:tgtEl>
                                      </p:cBhvr>
                                    </p:animEffect>
                                  </p:childTnLst>
                                </p:cTn>
                              </p:par>
                              <p:par>
                                <p:cTn id="21" presetID="31" presetClass="entr" presetSubtype="0" fill="hold" nodeType="withEffect">
                                  <p:stCondLst>
                                    <p:cond delay="0"/>
                                  </p:stCondLst>
                                  <p:childTnLst>
                                    <p:set>
                                      <p:cBhvr>
                                        <p:cTn id="22" dur="1" fill="hold">
                                          <p:stCondLst>
                                            <p:cond delay="0"/>
                                          </p:stCondLst>
                                        </p:cTn>
                                        <p:tgtEl>
                                          <p:spTgt spid="20"/>
                                        </p:tgtEl>
                                        <p:attrNameLst>
                                          <p:attrName>style.visibility</p:attrName>
                                        </p:attrNameLst>
                                      </p:cBhvr>
                                      <p:to>
                                        <p:strVal val="visible"/>
                                      </p:to>
                                    </p:set>
                                    <p:anim calcmode="lin" valueType="num">
                                      <p:cBhvr>
                                        <p:cTn id="23" dur="1000" fill="hold"/>
                                        <p:tgtEl>
                                          <p:spTgt spid="20"/>
                                        </p:tgtEl>
                                        <p:attrNameLst>
                                          <p:attrName>ppt_w</p:attrName>
                                        </p:attrNameLst>
                                      </p:cBhvr>
                                      <p:tavLst>
                                        <p:tav tm="0">
                                          <p:val>
                                            <p:fltVal val="0"/>
                                          </p:val>
                                        </p:tav>
                                        <p:tav tm="100000">
                                          <p:val>
                                            <p:strVal val="#ppt_w"/>
                                          </p:val>
                                        </p:tav>
                                      </p:tavLst>
                                    </p:anim>
                                    <p:anim calcmode="lin" valueType="num">
                                      <p:cBhvr>
                                        <p:cTn id="24" dur="1000" fill="hold"/>
                                        <p:tgtEl>
                                          <p:spTgt spid="20"/>
                                        </p:tgtEl>
                                        <p:attrNameLst>
                                          <p:attrName>ppt_h</p:attrName>
                                        </p:attrNameLst>
                                      </p:cBhvr>
                                      <p:tavLst>
                                        <p:tav tm="0">
                                          <p:val>
                                            <p:fltVal val="0"/>
                                          </p:val>
                                        </p:tav>
                                        <p:tav tm="100000">
                                          <p:val>
                                            <p:strVal val="#ppt_h"/>
                                          </p:val>
                                        </p:tav>
                                      </p:tavLst>
                                    </p:anim>
                                    <p:anim calcmode="lin" valueType="num">
                                      <p:cBhvr>
                                        <p:cTn id="25" dur="1000" fill="hold"/>
                                        <p:tgtEl>
                                          <p:spTgt spid="20"/>
                                        </p:tgtEl>
                                        <p:attrNameLst>
                                          <p:attrName>style.rotation</p:attrName>
                                        </p:attrNameLst>
                                      </p:cBhvr>
                                      <p:tavLst>
                                        <p:tav tm="0">
                                          <p:val>
                                            <p:fltVal val="90"/>
                                          </p:val>
                                        </p:tav>
                                        <p:tav tm="100000">
                                          <p:val>
                                            <p:fltVal val="0"/>
                                          </p:val>
                                        </p:tav>
                                      </p:tavLst>
                                    </p:anim>
                                    <p:animEffect transition="in" filter="fade">
                                      <p:cBhvr>
                                        <p:cTn id="26" dur="1000"/>
                                        <p:tgtEl>
                                          <p:spTgt spid="20"/>
                                        </p:tgtEl>
                                      </p:cBhvr>
                                    </p:animEffect>
                                  </p:childTnLst>
                                </p:cTn>
                              </p:par>
                            </p:childTnLst>
                          </p:cTn>
                        </p:par>
                        <p:par>
                          <p:cTn id="27" fill="hold">
                            <p:stCondLst>
                              <p:cond delay="2000"/>
                            </p:stCondLst>
                            <p:childTnLst>
                              <p:par>
                                <p:cTn id="28" presetID="2" presetClass="entr" presetSubtype="2" fill="hold" nodeType="afterEffect">
                                  <p:stCondLst>
                                    <p:cond delay="0"/>
                                  </p:stCondLst>
                                  <p:childTnLst>
                                    <p:set>
                                      <p:cBhvr>
                                        <p:cTn id="29" dur="1" fill="hold">
                                          <p:stCondLst>
                                            <p:cond delay="0"/>
                                          </p:stCondLst>
                                        </p:cTn>
                                        <p:tgtEl>
                                          <p:spTgt spid="24"/>
                                        </p:tgtEl>
                                        <p:attrNameLst>
                                          <p:attrName>style.visibility</p:attrName>
                                        </p:attrNameLst>
                                      </p:cBhvr>
                                      <p:to>
                                        <p:strVal val="visible"/>
                                      </p:to>
                                    </p:set>
                                    <p:anim calcmode="lin" valueType="num">
                                      <p:cBhvr additive="base">
                                        <p:cTn id="30" dur="500" fill="hold"/>
                                        <p:tgtEl>
                                          <p:spTgt spid="24"/>
                                        </p:tgtEl>
                                        <p:attrNameLst>
                                          <p:attrName>ppt_x</p:attrName>
                                        </p:attrNameLst>
                                      </p:cBhvr>
                                      <p:tavLst>
                                        <p:tav tm="0">
                                          <p:val>
                                            <p:strVal val="1+#ppt_w/2"/>
                                          </p:val>
                                        </p:tav>
                                        <p:tav tm="100000">
                                          <p:val>
                                            <p:strVal val="#ppt_x"/>
                                          </p:val>
                                        </p:tav>
                                      </p:tavLst>
                                    </p:anim>
                                    <p:anim calcmode="lin" valueType="num">
                                      <p:cBhvr additive="base">
                                        <p:cTn id="31" dur="500" fill="hold"/>
                                        <p:tgtEl>
                                          <p:spTgt spid="24"/>
                                        </p:tgtEl>
                                        <p:attrNameLst>
                                          <p:attrName>ppt_y</p:attrName>
                                        </p:attrNameLst>
                                      </p:cBhvr>
                                      <p:tavLst>
                                        <p:tav tm="0">
                                          <p:val>
                                            <p:strVal val="#ppt_y"/>
                                          </p:val>
                                        </p:tav>
                                        <p:tav tm="100000">
                                          <p:val>
                                            <p:strVal val="#ppt_y"/>
                                          </p:val>
                                        </p:tav>
                                      </p:tavLst>
                                    </p:anim>
                                  </p:childTnLst>
                                </p:cTn>
                              </p:par>
                            </p:childTnLst>
                          </p:cTn>
                        </p:par>
                        <p:par>
                          <p:cTn id="32" fill="hold">
                            <p:stCondLst>
                              <p:cond delay="2500"/>
                            </p:stCondLst>
                            <p:childTnLst>
                              <p:par>
                                <p:cTn id="33" presetID="53" presetClass="entr" presetSubtype="16" fill="hold" nodeType="afterEffect">
                                  <p:stCondLst>
                                    <p:cond delay="0"/>
                                  </p:stCondLst>
                                  <p:childTnLst>
                                    <p:set>
                                      <p:cBhvr>
                                        <p:cTn id="34" dur="1" fill="hold">
                                          <p:stCondLst>
                                            <p:cond delay="0"/>
                                          </p:stCondLst>
                                        </p:cTn>
                                        <p:tgtEl>
                                          <p:spTgt spid="17"/>
                                        </p:tgtEl>
                                        <p:attrNameLst>
                                          <p:attrName>style.visibility</p:attrName>
                                        </p:attrNameLst>
                                      </p:cBhvr>
                                      <p:to>
                                        <p:strVal val="visible"/>
                                      </p:to>
                                    </p:set>
                                    <p:anim calcmode="lin" valueType="num">
                                      <p:cBhvr>
                                        <p:cTn id="35" dur="500" fill="hold"/>
                                        <p:tgtEl>
                                          <p:spTgt spid="17"/>
                                        </p:tgtEl>
                                        <p:attrNameLst>
                                          <p:attrName>ppt_w</p:attrName>
                                        </p:attrNameLst>
                                      </p:cBhvr>
                                      <p:tavLst>
                                        <p:tav tm="0">
                                          <p:val>
                                            <p:fltVal val="0"/>
                                          </p:val>
                                        </p:tav>
                                        <p:tav tm="100000">
                                          <p:val>
                                            <p:strVal val="#ppt_w"/>
                                          </p:val>
                                        </p:tav>
                                      </p:tavLst>
                                    </p:anim>
                                    <p:anim calcmode="lin" valueType="num">
                                      <p:cBhvr>
                                        <p:cTn id="36" dur="500" fill="hold"/>
                                        <p:tgtEl>
                                          <p:spTgt spid="17"/>
                                        </p:tgtEl>
                                        <p:attrNameLst>
                                          <p:attrName>ppt_h</p:attrName>
                                        </p:attrNameLst>
                                      </p:cBhvr>
                                      <p:tavLst>
                                        <p:tav tm="0">
                                          <p:val>
                                            <p:fltVal val="0"/>
                                          </p:val>
                                        </p:tav>
                                        <p:tav tm="100000">
                                          <p:val>
                                            <p:strVal val="#ppt_h"/>
                                          </p:val>
                                        </p:tav>
                                      </p:tavLst>
                                    </p:anim>
                                    <p:animEffect transition="in" filter="fade">
                                      <p:cBhvr>
                                        <p:cTn id="37" dur="500"/>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0" name="组合 9"/>
          <p:cNvGrpSpPr/>
          <p:nvPr/>
        </p:nvGrpSpPr>
        <p:grpSpPr>
          <a:xfrm>
            <a:off x="1" y="0"/>
            <a:ext cx="2095501" cy="1504951"/>
            <a:chOff x="1" y="0"/>
            <a:chExt cx="2095501" cy="1504951"/>
          </a:xfrm>
        </p:grpSpPr>
        <p:pic>
          <p:nvPicPr>
            <p:cNvPr id="11" name="图片 10"/>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12" name="图片 11"/>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13" name="组合 12"/>
          <p:cNvGrpSpPr/>
          <p:nvPr/>
        </p:nvGrpSpPr>
        <p:grpSpPr>
          <a:xfrm>
            <a:off x="1934256" y="527597"/>
            <a:ext cx="6057900" cy="666561"/>
            <a:chOff x="1524000" y="464431"/>
            <a:chExt cx="6057900" cy="666561"/>
          </a:xfrm>
        </p:grpSpPr>
        <p:sp>
          <p:nvSpPr>
            <p:cNvPr id="14" name="文本框 13"/>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15" name="文本框 14"/>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pic>
        <p:nvPicPr>
          <p:cNvPr id="30" name="图片占位符 29"/>
          <p:cNvPicPr>
            <a:picLocks noGrp="1" noChangeAspect="1"/>
          </p:cNvPicPr>
          <p:nvPr>
            <p:ph type="pic" sz="quarter" idx="10"/>
          </p:nvPr>
        </p:nvPicPr>
        <p:blipFill>
          <a:blip r:embed="rId3" cstate="print">
            <a:extLst>
              <a:ext uri="{28A0092B-C50C-407E-A947-70E740481C1C}">
                <a14:useLocalDpi xmlns:a14="http://schemas.microsoft.com/office/drawing/2010/main" val="0"/>
              </a:ext>
            </a:extLst>
          </a:blip>
          <a:srcRect t="16636" b="16636"/>
          <a:stretch>
            <a:fillRect/>
          </a:stretch>
        </p:blipFill>
        <p:spPr/>
      </p:pic>
      <p:pic>
        <p:nvPicPr>
          <p:cNvPr id="31" name="图片占位符 30"/>
          <p:cNvPicPr>
            <a:picLocks noGrp="1" noChangeAspect="1"/>
          </p:cNvPicPr>
          <p:nvPr>
            <p:ph type="pic" sz="quarter" idx="11"/>
          </p:nvPr>
        </p:nvPicPr>
        <p:blipFill>
          <a:blip r:embed="rId4" cstate="print">
            <a:extLst>
              <a:ext uri="{28A0092B-C50C-407E-A947-70E740481C1C}">
                <a14:useLocalDpi xmlns:a14="http://schemas.microsoft.com/office/drawing/2010/main" val="0"/>
              </a:ext>
            </a:extLst>
          </a:blip>
          <a:srcRect t="13324" b="13324"/>
          <a:stretch>
            <a:fillRect/>
          </a:stretch>
        </p:blipFill>
        <p:spPr/>
      </p:pic>
      <p:pic>
        <p:nvPicPr>
          <p:cNvPr id="32" name="图片占位符 31"/>
          <p:cNvPicPr>
            <a:picLocks noGrp="1" noChangeAspect="1"/>
          </p:cNvPicPr>
          <p:nvPr>
            <p:ph type="pic" sz="quarter" idx="12"/>
          </p:nvPr>
        </p:nvPicPr>
        <p:blipFill>
          <a:blip r:embed="rId5" cstate="print">
            <a:extLst>
              <a:ext uri="{28A0092B-C50C-407E-A947-70E740481C1C}">
                <a14:useLocalDpi xmlns:a14="http://schemas.microsoft.com/office/drawing/2010/main" val="0"/>
              </a:ext>
            </a:extLst>
          </a:blip>
          <a:srcRect t="12500" b="12500"/>
          <a:stretch>
            <a:fillRect/>
          </a:stretch>
        </p:blipFill>
        <p:spPr/>
      </p:pic>
      <p:grpSp>
        <p:nvGrpSpPr>
          <p:cNvPr id="40" name="组合 39"/>
          <p:cNvGrpSpPr/>
          <p:nvPr/>
        </p:nvGrpSpPr>
        <p:grpSpPr>
          <a:xfrm>
            <a:off x="4351816" y="2032549"/>
            <a:ext cx="3488367" cy="1745524"/>
            <a:chOff x="4351816" y="2032549"/>
            <a:chExt cx="3488367" cy="1745524"/>
          </a:xfrm>
        </p:grpSpPr>
        <p:sp>
          <p:nvSpPr>
            <p:cNvPr id="20" name="Rectangle 6"/>
            <p:cNvSpPr/>
            <p:nvPr/>
          </p:nvSpPr>
          <p:spPr>
            <a:xfrm>
              <a:off x="4351816" y="2032549"/>
              <a:ext cx="3488367" cy="1745524"/>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p>
              <a:pPr lvl="0" algn="ctr">
                <a:lnSpc>
                  <a:spcPct val="120000"/>
                </a:lnSpc>
              </a:pPr>
              <a:endParaRPr lang="zh-CN" altLang="en-US" sz="1400" dirty="0">
                <a:solidFill>
                  <a:schemeClr val="bg1"/>
                </a:solidFill>
              </a:endParaRPr>
            </a:p>
          </p:txBody>
        </p:sp>
        <p:grpSp>
          <p:nvGrpSpPr>
            <p:cNvPr id="27" name="组合 26"/>
            <p:cNvGrpSpPr/>
            <p:nvPr/>
          </p:nvGrpSpPr>
          <p:grpSpPr>
            <a:xfrm>
              <a:off x="4543196" y="2315330"/>
              <a:ext cx="3124430" cy="1220554"/>
              <a:chOff x="874713" y="3325188"/>
              <a:chExt cx="3124430" cy="1220554"/>
            </a:xfrm>
          </p:grpSpPr>
          <p:sp>
            <p:nvSpPr>
              <p:cNvPr id="28" name="矩形 27"/>
              <p:cNvSpPr/>
              <p:nvPr/>
            </p:nvSpPr>
            <p:spPr>
              <a:xfrm>
                <a:off x="874713" y="3677812"/>
                <a:ext cx="3124430" cy="867930"/>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endParaRPr>
              </a:p>
            </p:txBody>
          </p:sp>
          <p:sp>
            <p:nvSpPr>
              <p:cNvPr id="29" name="矩形 28"/>
              <p:cNvSpPr/>
              <p:nvPr/>
            </p:nvSpPr>
            <p:spPr>
              <a:xfrm>
                <a:off x="874713" y="3325188"/>
                <a:ext cx="2241974" cy="424732"/>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endParaRPr>
              </a:p>
            </p:txBody>
          </p:sp>
        </p:grpSp>
      </p:grpSp>
      <p:grpSp>
        <p:nvGrpSpPr>
          <p:cNvPr id="39" name="组合 38"/>
          <p:cNvGrpSpPr/>
          <p:nvPr/>
        </p:nvGrpSpPr>
        <p:grpSpPr>
          <a:xfrm>
            <a:off x="878428" y="3778073"/>
            <a:ext cx="3488367" cy="1745524"/>
            <a:chOff x="878428" y="3778073"/>
            <a:chExt cx="3488367" cy="1745524"/>
          </a:xfrm>
        </p:grpSpPr>
        <p:sp>
          <p:nvSpPr>
            <p:cNvPr id="5" name="Rectangle 6"/>
            <p:cNvSpPr/>
            <p:nvPr/>
          </p:nvSpPr>
          <p:spPr>
            <a:xfrm>
              <a:off x="878428" y="3778073"/>
              <a:ext cx="3488367" cy="1745524"/>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p>
              <a:pPr lvl="0" algn="ctr">
                <a:lnSpc>
                  <a:spcPct val="120000"/>
                </a:lnSpc>
              </a:pPr>
              <a:endParaRPr lang="zh-CN" altLang="en-US" sz="1400" dirty="0">
                <a:solidFill>
                  <a:schemeClr val="bg1"/>
                </a:solidFill>
              </a:endParaRPr>
            </a:p>
          </p:txBody>
        </p:sp>
        <p:grpSp>
          <p:nvGrpSpPr>
            <p:cNvPr id="33" name="组合 32"/>
            <p:cNvGrpSpPr/>
            <p:nvPr/>
          </p:nvGrpSpPr>
          <p:grpSpPr>
            <a:xfrm>
              <a:off x="1060396" y="4006187"/>
              <a:ext cx="3124430" cy="1220554"/>
              <a:chOff x="874713" y="3325188"/>
              <a:chExt cx="3124430" cy="1220554"/>
            </a:xfrm>
          </p:grpSpPr>
          <p:sp>
            <p:nvSpPr>
              <p:cNvPr id="34" name="矩形 33"/>
              <p:cNvSpPr/>
              <p:nvPr/>
            </p:nvSpPr>
            <p:spPr>
              <a:xfrm>
                <a:off x="874713" y="3677812"/>
                <a:ext cx="3124430" cy="867930"/>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endParaRPr>
              </a:p>
            </p:txBody>
          </p:sp>
          <p:sp>
            <p:nvSpPr>
              <p:cNvPr id="35" name="矩形 34"/>
              <p:cNvSpPr/>
              <p:nvPr/>
            </p:nvSpPr>
            <p:spPr>
              <a:xfrm>
                <a:off x="874713" y="3325188"/>
                <a:ext cx="2241974" cy="424732"/>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endParaRPr>
              </a:p>
            </p:txBody>
          </p:sp>
        </p:grpSp>
      </p:grpSp>
      <p:grpSp>
        <p:nvGrpSpPr>
          <p:cNvPr id="41" name="组合 40"/>
          <p:cNvGrpSpPr/>
          <p:nvPr/>
        </p:nvGrpSpPr>
        <p:grpSpPr>
          <a:xfrm>
            <a:off x="7844161" y="3778073"/>
            <a:ext cx="3488367" cy="1745524"/>
            <a:chOff x="7844161" y="3778073"/>
            <a:chExt cx="3488367" cy="1745524"/>
          </a:xfrm>
        </p:grpSpPr>
        <p:sp>
          <p:nvSpPr>
            <p:cNvPr id="22" name="Rectangle 6"/>
            <p:cNvSpPr/>
            <p:nvPr/>
          </p:nvSpPr>
          <p:spPr>
            <a:xfrm>
              <a:off x="7844161" y="3778073"/>
              <a:ext cx="3488367" cy="1745524"/>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ormAutofit/>
            </a:bodyPr>
            <a:lstStyle/>
            <a:p>
              <a:pPr lvl="0" algn="ctr">
                <a:lnSpc>
                  <a:spcPct val="120000"/>
                </a:lnSpc>
              </a:pPr>
              <a:endParaRPr lang="zh-CN" altLang="en-US" sz="1400" dirty="0">
                <a:solidFill>
                  <a:schemeClr val="bg1"/>
                </a:solidFill>
              </a:endParaRPr>
            </a:p>
          </p:txBody>
        </p:sp>
        <p:grpSp>
          <p:nvGrpSpPr>
            <p:cNvPr id="36" name="组合 35"/>
            <p:cNvGrpSpPr/>
            <p:nvPr/>
          </p:nvGrpSpPr>
          <p:grpSpPr>
            <a:xfrm>
              <a:off x="8026129" y="4006187"/>
              <a:ext cx="3124430" cy="1220554"/>
              <a:chOff x="874713" y="3325188"/>
              <a:chExt cx="3124430" cy="1220554"/>
            </a:xfrm>
          </p:grpSpPr>
          <p:sp>
            <p:nvSpPr>
              <p:cNvPr id="37" name="矩形 36"/>
              <p:cNvSpPr/>
              <p:nvPr/>
            </p:nvSpPr>
            <p:spPr>
              <a:xfrm>
                <a:off x="874713" y="3677812"/>
                <a:ext cx="3124430" cy="867930"/>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endParaRPr>
              </a:p>
            </p:txBody>
          </p:sp>
          <p:sp>
            <p:nvSpPr>
              <p:cNvPr id="38" name="矩形 37"/>
              <p:cNvSpPr/>
              <p:nvPr/>
            </p:nvSpPr>
            <p:spPr>
              <a:xfrm>
                <a:off x="874713" y="3325188"/>
                <a:ext cx="2241974" cy="424732"/>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50000"/>
                    </a:schemeClr>
                  </a:solidFill>
                  <a:effectLst/>
                  <a:uLnTx/>
                  <a:uFillTx/>
                  <a:latin typeface="Arial" panose="020B0604020202020204"/>
                  <a:ea typeface="微软雅黑" panose="020B0503020204020204" charset="-122"/>
                  <a:cs typeface="+mn-cs"/>
                </a:endParaRPr>
              </a:p>
            </p:txBody>
          </p:sp>
        </p:gr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additive="base">
                                        <p:cTn id="7" dur="500" fill="hold"/>
                                        <p:tgtEl>
                                          <p:spTgt spid="10"/>
                                        </p:tgtEl>
                                        <p:attrNameLst>
                                          <p:attrName>ppt_x</p:attrName>
                                        </p:attrNameLst>
                                      </p:cBhvr>
                                      <p:tavLst>
                                        <p:tav tm="0">
                                          <p:val>
                                            <p:strVal val="0-#ppt_w/2"/>
                                          </p:val>
                                        </p:tav>
                                        <p:tav tm="100000">
                                          <p:val>
                                            <p:strVal val="#ppt_x"/>
                                          </p:val>
                                        </p:tav>
                                      </p:tavLst>
                                    </p:anim>
                                    <p:anim calcmode="lin" valueType="num">
                                      <p:cBhvr additive="base">
                                        <p:cTn id="8" dur="500" fill="hold"/>
                                        <p:tgtEl>
                                          <p:spTgt spid="10"/>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13"/>
                                        </p:tgtEl>
                                        <p:attrNameLst>
                                          <p:attrName>style.visibility</p:attrName>
                                        </p:attrNameLst>
                                      </p:cBhvr>
                                      <p:to>
                                        <p:strVal val="visible"/>
                                      </p:to>
                                    </p:set>
                                    <p:anim calcmode="lin" valueType="num">
                                      <p:cBhvr additive="base">
                                        <p:cTn id="12" dur="500"/>
                                        <p:tgtEl>
                                          <p:spTgt spid="13"/>
                                        </p:tgtEl>
                                        <p:attrNameLst>
                                          <p:attrName>ppt_x</p:attrName>
                                        </p:attrNameLst>
                                      </p:cBhvr>
                                      <p:tavLst>
                                        <p:tav tm="0">
                                          <p:val>
                                            <p:strVal val="#ppt_x-#ppt_w*1.125000"/>
                                          </p:val>
                                        </p:tav>
                                        <p:tav tm="100000">
                                          <p:val>
                                            <p:strVal val="#ppt_x"/>
                                          </p:val>
                                        </p:tav>
                                      </p:tavLst>
                                    </p:anim>
                                    <p:animEffect transition="in" filter="wipe(right)">
                                      <p:cBhvr>
                                        <p:cTn id="13" dur="500"/>
                                        <p:tgtEl>
                                          <p:spTgt spid="13"/>
                                        </p:tgtEl>
                                      </p:cBhvr>
                                    </p:animEffect>
                                  </p:childTnLst>
                                </p:cTn>
                              </p:par>
                            </p:childTnLst>
                          </p:cTn>
                        </p:par>
                        <p:par>
                          <p:cTn id="14" fill="hold">
                            <p:stCondLst>
                              <p:cond delay="1000"/>
                            </p:stCondLst>
                            <p:childTnLst>
                              <p:par>
                                <p:cTn id="15" presetID="53" presetClass="entr" presetSubtype="16" fill="hold" nodeType="afterEffect">
                                  <p:stCondLst>
                                    <p:cond delay="0"/>
                                  </p:stCondLst>
                                  <p:childTnLst>
                                    <p:set>
                                      <p:cBhvr>
                                        <p:cTn id="16" dur="1" fill="hold">
                                          <p:stCondLst>
                                            <p:cond delay="0"/>
                                          </p:stCondLst>
                                        </p:cTn>
                                        <p:tgtEl>
                                          <p:spTgt spid="30"/>
                                        </p:tgtEl>
                                        <p:attrNameLst>
                                          <p:attrName>style.visibility</p:attrName>
                                        </p:attrNameLst>
                                      </p:cBhvr>
                                      <p:to>
                                        <p:strVal val="visible"/>
                                      </p:to>
                                    </p:set>
                                    <p:anim calcmode="lin" valueType="num">
                                      <p:cBhvr>
                                        <p:cTn id="17" dur="500" fill="hold"/>
                                        <p:tgtEl>
                                          <p:spTgt spid="30"/>
                                        </p:tgtEl>
                                        <p:attrNameLst>
                                          <p:attrName>ppt_w</p:attrName>
                                        </p:attrNameLst>
                                      </p:cBhvr>
                                      <p:tavLst>
                                        <p:tav tm="0">
                                          <p:val>
                                            <p:fltVal val="0"/>
                                          </p:val>
                                        </p:tav>
                                        <p:tav tm="100000">
                                          <p:val>
                                            <p:strVal val="#ppt_w"/>
                                          </p:val>
                                        </p:tav>
                                      </p:tavLst>
                                    </p:anim>
                                    <p:anim calcmode="lin" valueType="num">
                                      <p:cBhvr>
                                        <p:cTn id="18" dur="500" fill="hold"/>
                                        <p:tgtEl>
                                          <p:spTgt spid="30"/>
                                        </p:tgtEl>
                                        <p:attrNameLst>
                                          <p:attrName>ppt_h</p:attrName>
                                        </p:attrNameLst>
                                      </p:cBhvr>
                                      <p:tavLst>
                                        <p:tav tm="0">
                                          <p:val>
                                            <p:fltVal val="0"/>
                                          </p:val>
                                        </p:tav>
                                        <p:tav tm="100000">
                                          <p:val>
                                            <p:strVal val="#ppt_h"/>
                                          </p:val>
                                        </p:tav>
                                      </p:tavLst>
                                    </p:anim>
                                    <p:animEffect transition="in" filter="fade">
                                      <p:cBhvr>
                                        <p:cTn id="19" dur="500"/>
                                        <p:tgtEl>
                                          <p:spTgt spid="30"/>
                                        </p:tgtEl>
                                      </p:cBhvr>
                                    </p:animEffect>
                                  </p:childTnLst>
                                </p:cTn>
                              </p:par>
                            </p:childTnLst>
                          </p:cTn>
                        </p:par>
                        <p:par>
                          <p:cTn id="20" fill="hold">
                            <p:stCondLst>
                              <p:cond delay="1500"/>
                            </p:stCondLst>
                            <p:childTnLst>
                              <p:par>
                                <p:cTn id="21" presetID="53" presetClass="entr" presetSubtype="16" fill="hold" nodeType="afterEffect">
                                  <p:stCondLst>
                                    <p:cond delay="0"/>
                                  </p:stCondLst>
                                  <p:childTnLst>
                                    <p:set>
                                      <p:cBhvr>
                                        <p:cTn id="22" dur="1" fill="hold">
                                          <p:stCondLst>
                                            <p:cond delay="0"/>
                                          </p:stCondLst>
                                        </p:cTn>
                                        <p:tgtEl>
                                          <p:spTgt spid="39"/>
                                        </p:tgtEl>
                                        <p:attrNameLst>
                                          <p:attrName>style.visibility</p:attrName>
                                        </p:attrNameLst>
                                      </p:cBhvr>
                                      <p:to>
                                        <p:strVal val="visible"/>
                                      </p:to>
                                    </p:set>
                                    <p:anim calcmode="lin" valueType="num">
                                      <p:cBhvr>
                                        <p:cTn id="23" dur="500" fill="hold"/>
                                        <p:tgtEl>
                                          <p:spTgt spid="39"/>
                                        </p:tgtEl>
                                        <p:attrNameLst>
                                          <p:attrName>ppt_w</p:attrName>
                                        </p:attrNameLst>
                                      </p:cBhvr>
                                      <p:tavLst>
                                        <p:tav tm="0">
                                          <p:val>
                                            <p:fltVal val="0"/>
                                          </p:val>
                                        </p:tav>
                                        <p:tav tm="100000">
                                          <p:val>
                                            <p:strVal val="#ppt_w"/>
                                          </p:val>
                                        </p:tav>
                                      </p:tavLst>
                                    </p:anim>
                                    <p:anim calcmode="lin" valueType="num">
                                      <p:cBhvr>
                                        <p:cTn id="24" dur="500" fill="hold"/>
                                        <p:tgtEl>
                                          <p:spTgt spid="39"/>
                                        </p:tgtEl>
                                        <p:attrNameLst>
                                          <p:attrName>ppt_h</p:attrName>
                                        </p:attrNameLst>
                                      </p:cBhvr>
                                      <p:tavLst>
                                        <p:tav tm="0">
                                          <p:val>
                                            <p:fltVal val="0"/>
                                          </p:val>
                                        </p:tav>
                                        <p:tav tm="100000">
                                          <p:val>
                                            <p:strVal val="#ppt_h"/>
                                          </p:val>
                                        </p:tav>
                                      </p:tavLst>
                                    </p:anim>
                                    <p:animEffect transition="in" filter="fade">
                                      <p:cBhvr>
                                        <p:cTn id="25" dur="500"/>
                                        <p:tgtEl>
                                          <p:spTgt spid="39"/>
                                        </p:tgtEl>
                                      </p:cBhvr>
                                    </p:animEffect>
                                  </p:childTnLst>
                                </p:cTn>
                              </p:par>
                            </p:childTnLst>
                          </p:cTn>
                        </p:par>
                        <p:par>
                          <p:cTn id="26" fill="hold">
                            <p:stCondLst>
                              <p:cond delay="2000"/>
                            </p:stCondLst>
                            <p:childTnLst>
                              <p:par>
                                <p:cTn id="27" presetID="53" presetClass="entr" presetSubtype="16" fill="hold" nodeType="afterEffect">
                                  <p:stCondLst>
                                    <p:cond delay="0"/>
                                  </p:stCondLst>
                                  <p:childTnLst>
                                    <p:set>
                                      <p:cBhvr>
                                        <p:cTn id="28" dur="1" fill="hold">
                                          <p:stCondLst>
                                            <p:cond delay="0"/>
                                          </p:stCondLst>
                                        </p:cTn>
                                        <p:tgtEl>
                                          <p:spTgt spid="40"/>
                                        </p:tgtEl>
                                        <p:attrNameLst>
                                          <p:attrName>style.visibility</p:attrName>
                                        </p:attrNameLst>
                                      </p:cBhvr>
                                      <p:to>
                                        <p:strVal val="visible"/>
                                      </p:to>
                                    </p:set>
                                    <p:anim calcmode="lin" valueType="num">
                                      <p:cBhvr>
                                        <p:cTn id="29" dur="500" fill="hold"/>
                                        <p:tgtEl>
                                          <p:spTgt spid="40"/>
                                        </p:tgtEl>
                                        <p:attrNameLst>
                                          <p:attrName>ppt_w</p:attrName>
                                        </p:attrNameLst>
                                      </p:cBhvr>
                                      <p:tavLst>
                                        <p:tav tm="0">
                                          <p:val>
                                            <p:fltVal val="0"/>
                                          </p:val>
                                        </p:tav>
                                        <p:tav tm="100000">
                                          <p:val>
                                            <p:strVal val="#ppt_w"/>
                                          </p:val>
                                        </p:tav>
                                      </p:tavLst>
                                    </p:anim>
                                    <p:anim calcmode="lin" valueType="num">
                                      <p:cBhvr>
                                        <p:cTn id="30" dur="500" fill="hold"/>
                                        <p:tgtEl>
                                          <p:spTgt spid="40"/>
                                        </p:tgtEl>
                                        <p:attrNameLst>
                                          <p:attrName>ppt_h</p:attrName>
                                        </p:attrNameLst>
                                      </p:cBhvr>
                                      <p:tavLst>
                                        <p:tav tm="0">
                                          <p:val>
                                            <p:fltVal val="0"/>
                                          </p:val>
                                        </p:tav>
                                        <p:tav tm="100000">
                                          <p:val>
                                            <p:strVal val="#ppt_h"/>
                                          </p:val>
                                        </p:tav>
                                      </p:tavLst>
                                    </p:anim>
                                    <p:animEffect transition="in" filter="fade">
                                      <p:cBhvr>
                                        <p:cTn id="31" dur="500"/>
                                        <p:tgtEl>
                                          <p:spTgt spid="40"/>
                                        </p:tgtEl>
                                      </p:cBhvr>
                                    </p:animEffect>
                                  </p:childTnLst>
                                </p:cTn>
                              </p:par>
                            </p:childTnLst>
                          </p:cTn>
                        </p:par>
                        <p:par>
                          <p:cTn id="32" fill="hold">
                            <p:stCondLst>
                              <p:cond delay="2500"/>
                            </p:stCondLst>
                            <p:childTnLst>
                              <p:par>
                                <p:cTn id="33" presetID="53" presetClass="entr" presetSubtype="16" fill="hold" nodeType="afterEffect">
                                  <p:stCondLst>
                                    <p:cond delay="0"/>
                                  </p:stCondLst>
                                  <p:childTnLst>
                                    <p:set>
                                      <p:cBhvr>
                                        <p:cTn id="34" dur="1" fill="hold">
                                          <p:stCondLst>
                                            <p:cond delay="0"/>
                                          </p:stCondLst>
                                        </p:cTn>
                                        <p:tgtEl>
                                          <p:spTgt spid="31"/>
                                        </p:tgtEl>
                                        <p:attrNameLst>
                                          <p:attrName>style.visibility</p:attrName>
                                        </p:attrNameLst>
                                      </p:cBhvr>
                                      <p:to>
                                        <p:strVal val="visible"/>
                                      </p:to>
                                    </p:set>
                                    <p:anim calcmode="lin" valueType="num">
                                      <p:cBhvr>
                                        <p:cTn id="35" dur="500" fill="hold"/>
                                        <p:tgtEl>
                                          <p:spTgt spid="31"/>
                                        </p:tgtEl>
                                        <p:attrNameLst>
                                          <p:attrName>ppt_w</p:attrName>
                                        </p:attrNameLst>
                                      </p:cBhvr>
                                      <p:tavLst>
                                        <p:tav tm="0">
                                          <p:val>
                                            <p:fltVal val="0"/>
                                          </p:val>
                                        </p:tav>
                                        <p:tav tm="100000">
                                          <p:val>
                                            <p:strVal val="#ppt_w"/>
                                          </p:val>
                                        </p:tav>
                                      </p:tavLst>
                                    </p:anim>
                                    <p:anim calcmode="lin" valueType="num">
                                      <p:cBhvr>
                                        <p:cTn id="36" dur="500" fill="hold"/>
                                        <p:tgtEl>
                                          <p:spTgt spid="31"/>
                                        </p:tgtEl>
                                        <p:attrNameLst>
                                          <p:attrName>ppt_h</p:attrName>
                                        </p:attrNameLst>
                                      </p:cBhvr>
                                      <p:tavLst>
                                        <p:tav tm="0">
                                          <p:val>
                                            <p:fltVal val="0"/>
                                          </p:val>
                                        </p:tav>
                                        <p:tav tm="100000">
                                          <p:val>
                                            <p:strVal val="#ppt_h"/>
                                          </p:val>
                                        </p:tav>
                                      </p:tavLst>
                                    </p:anim>
                                    <p:animEffect transition="in" filter="fade">
                                      <p:cBhvr>
                                        <p:cTn id="37" dur="500"/>
                                        <p:tgtEl>
                                          <p:spTgt spid="31"/>
                                        </p:tgtEl>
                                      </p:cBhvr>
                                    </p:animEffect>
                                  </p:childTnLst>
                                </p:cTn>
                              </p:par>
                            </p:childTnLst>
                          </p:cTn>
                        </p:par>
                        <p:par>
                          <p:cTn id="38" fill="hold">
                            <p:stCondLst>
                              <p:cond delay="3000"/>
                            </p:stCondLst>
                            <p:childTnLst>
                              <p:par>
                                <p:cTn id="39" presetID="53" presetClass="entr" presetSubtype="16" fill="hold" nodeType="afterEffect">
                                  <p:stCondLst>
                                    <p:cond delay="0"/>
                                  </p:stCondLst>
                                  <p:childTnLst>
                                    <p:set>
                                      <p:cBhvr>
                                        <p:cTn id="40" dur="1" fill="hold">
                                          <p:stCondLst>
                                            <p:cond delay="0"/>
                                          </p:stCondLst>
                                        </p:cTn>
                                        <p:tgtEl>
                                          <p:spTgt spid="32"/>
                                        </p:tgtEl>
                                        <p:attrNameLst>
                                          <p:attrName>style.visibility</p:attrName>
                                        </p:attrNameLst>
                                      </p:cBhvr>
                                      <p:to>
                                        <p:strVal val="visible"/>
                                      </p:to>
                                    </p:set>
                                    <p:anim calcmode="lin" valueType="num">
                                      <p:cBhvr>
                                        <p:cTn id="41" dur="500" fill="hold"/>
                                        <p:tgtEl>
                                          <p:spTgt spid="32"/>
                                        </p:tgtEl>
                                        <p:attrNameLst>
                                          <p:attrName>ppt_w</p:attrName>
                                        </p:attrNameLst>
                                      </p:cBhvr>
                                      <p:tavLst>
                                        <p:tav tm="0">
                                          <p:val>
                                            <p:fltVal val="0"/>
                                          </p:val>
                                        </p:tav>
                                        <p:tav tm="100000">
                                          <p:val>
                                            <p:strVal val="#ppt_w"/>
                                          </p:val>
                                        </p:tav>
                                      </p:tavLst>
                                    </p:anim>
                                    <p:anim calcmode="lin" valueType="num">
                                      <p:cBhvr>
                                        <p:cTn id="42" dur="500" fill="hold"/>
                                        <p:tgtEl>
                                          <p:spTgt spid="32"/>
                                        </p:tgtEl>
                                        <p:attrNameLst>
                                          <p:attrName>ppt_h</p:attrName>
                                        </p:attrNameLst>
                                      </p:cBhvr>
                                      <p:tavLst>
                                        <p:tav tm="0">
                                          <p:val>
                                            <p:fltVal val="0"/>
                                          </p:val>
                                        </p:tav>
                                        <p:tav tm="100000">
                                          <p:val>
                                            <p:strVal val="#ppt_h"/>
                                          </p:val>
                                        </p:tav>
                                      </p:tavLst>
                                    </p:anim>
                                    <p:animEffect transition="in" filter="fade">
                                      <p:cBhvr>
                                        <p:cTn id="43" dur="500"/>
                                        <p:tgtEl>
                                          <p:spTgt spid="32"/>
                                        </p:tgtEl>
                                      </p:cBhvr>
                                    </p:animEffect>
                                  </p:childTnLst>
                                </p:cTn>
                              </p:par>
                            </p:childTnLst>
                          </p:cTn>
                        </p:par>
                        <p:par>
                          <p:cTn id="44" fill="hold">
                            <p:stCondLst>
                              <p:cond delay="3500"/>
                            </p:stCondLst>
                            <p:childTnLst>
                              <p:par>
                                <p:cTn id="45" presetID="53" presetClass="entr" presetSubtype="16" fill="hold" nodeType="afterEffect">
                                  <p:stCondLst>
                                    <p:cond delay="0"/>
                                  </p:stCondLst>
                                  <p:childTnLst>
                                    <p:set>
                                      <p:cBhvr>
                                        <p:cTn id="46" dur="1" fill="hold">
                                          <p:stCondLst>
                                            <p:cond delay="0"/>
                                          </p:stCondLst>
                                        </p:cTn>
                                        <p:tgtEl>
                                          <p:spTgt spid="41"/>
                                        </p:tgtEl>
                                        <p:attrNameLst>
                                          <p:attrName>style.visibility</p:attrName>
                                        </p:attrNameLst>
                                      </p:cBhvr>
                                      <p:to>
                                        <p:strVal val="visible"/>
                                      </p:to>
                                    </p:set>
                                    <p:anim calcmode="lin" valueType="num">
                                      <p:cBhvr>
                                        <p:cTn id="47" dur="500" fill="hold"/>
                                        <p:tgtEl>
                                          <p:spTgt spid="41"/>
                                        </p:tgtEl>
                                        <p:attrNameLst>
                                          <p:attrName>ppt_w</p:attrName>
                                        </p:attrNameLst>
                                      </p:cBhvr>
                                      <p:tavLst>
                                        <p:tav tm="0">
                                          <p:val>
                                            <p:fltVal val="0"/>
                                          </p:val>
                                        </p:tav>
                                        <p:tav tm="100000">
                                          <p:val>
                                            <p:strVal val="#ppt_w"/>
                                          </p:val>
                                        </p:tav>
                                      </p:tavLst>
                                    </p:anim>
                                    <p:anim calcmode="lin" valueType="num">
                                      <p:cBhvr>
                                        <p:cTn id="48" dur="500" fill="hold"/>
                                        <p:tgtEl>
                                          <p:spTgt spid="41"/>
                                        </p:tgtEl>
                                        <p:attrNameLst>
                                          <p:attrName>ppt_h</p:attrName>
                                        </p:attrNameLst>
                                      </p:cBhvr>
                                      <p:tavLst>
                                        <p:tav tm="0">
                                          <p:val>
                                            <p:fltVal val="0"/>
                                          </p:val>
                                        </p:tav>
                                        <p:tav tm="100000">
                                          <p:val>
                                            <p:strVal val="#ppt_h"/>
                                          </p:val>
                                        </p:tav>
                                      </p:tavLst>
                                    </p:anim>
                                    <p:animEffect transition="in" filter="fade">
                                      <p:cBhvr>
                                        <p:cTn id="49" dur="500"/>
                                        <p:tgtEl>
                                          <p:spTgt spid="4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2" name="组合 31"/>
          <p:cNvGrpSpPr/>
          <p:nvPr/>
        </p:nvGrpSpPr>
        <p:grpSpPr>
          <a:xfrm>
            <a:off x="977900" y="1960237"/>
            <a:ext cx="1674974" cy="1650384"/>
            <a:chOff x="977900" y="1960237"/>
            <a:chExt cx="1674974" cy="1650384"/>
          </a:xfrm>
        </p:grpSpPr>
        <p:sp>
          <p:nvSpPr>
            <p:cNvPr id="4" name="矩形 3"/>
            <p:cNvSpPr/>
            <p:nvPr/>
          </p:nvSpPr>
          <p:spPr>
            <a:xfrm>
              <a:off x="977900" y="1960237"/>
              <a:ext cx="1674974" cy="1650384"/>
            </a:xfrm>
            <a:prstGeom prst="rect">
              <a:avLst/>
            </a:prstGeom>
            <a:solidFill>
              <a:schemeClr val="accent1">
                <a:lumMod val="50000"/>
              </a:schemeClr>
            </a:solidFill>
            <a:ln w="25400">
              <a:solidFill>
                <a:srgbClr val="000000">
                  <a:alpha val="0"/>
                </a:srgbClr>
              </a:solidFill>
              <a:miter lim="400000"/>
            </a:ln>
          </p:spPr>
          <p:txBody>
            <a:bodyPr anchor="ctr"/>
            <a:lstStyle/>
            <a:p>
              <a:pPr algn="ctr"/>
            </a:p>
          </p:txBody>
        </p:sp>
        <p:sp>
          <p:nvSpPr>
            <p:cNvPr id="5" name="任意多边形 4"/>
            <p:cNvSpPr/>
            <p:nvPr/>
          </p:nvSpPr>
          <p:spPr>
            <a:xfrm>
              <a:off x="1551734" y="2391806"/>
              <a:ext cx="611986" cy="611987"/>
            </a:xfrm>
            <a:custGeom>
              <a:avLst/>
              <a:gdLst/>
              <a:ahLst/>
              <a:cxnLst>
                <a:cxn ang="0">
                  <a:pos x="wd2" y="hd2"/>
                </a:cxn>
                <a:cxn ang="5400000">
                  <a:pos x="wd2" y="hd2"/>
                </a:cxn>
                <a:cxn ang="10800000">
                  <a:pos x="wd2" y="hd2"/>
                </a:cxn>
                <a:cxn ang="16200000">
                  <a:pos x="wd2" y="hd2"/>
                </a:cxn>
              </a:cxnLst>
              <a:rect l="0" t="0" r="r" b="b"/>
              <a:pathLst>
                <a:path w="21543" h="21600" extrusionOk="0">
                  <a:moveTo>
                    <a:pt x="16976" y="19986"/>
                  </a:moveTo>
                  <a:lnTo>
                    <a:pt x="11226" y="17681"/>
                  </a:lnTo>
                  <a:cubicBezTo>
                    <a:pt x="11089" y="17626"/>
                    <a:pt x="10947" y="17608"/>
                    <a:pt x="10806" y="17600"/>
                  </a:cubicBezTo>
                  <a:lnTo>
                    <a:pt x="19660" y="3838"/>
                  </a:lnTo>
                  <a:cubicBezTo>
                    <a:pt x="19660" y="3838"/>
                    <a:pt x="16976" y="19986"/>
                    <a:pt x="16976" y="19986"/>
                  </a:cubicBezTo>
                  <a:close/>
                  <a:moveTo>
                    <a:pt x="6859" y="16245"/>
                  </a:moveTo>
                  <a:cubicBezTo>
                    <a:pt x="6858" y="16242"/>
                    <a:pt x="6856" y="16241"/>
                    <a:pt x="6854" y="16238"/>
                  </a:cubicBezTo>
                  <a:lnTo>
                    <a:pt x="19607" y="2552"/>
                  </a:lnTo>
                  <a:lnTo>
                    <a:pt x="8735" y="19537"/>
                  </a:lnTo>
                  <a:cubicBezTo>
                    <a:pt x="8735" y="19537"/>
                    <a:pt x="6859" y="16245"/>
                    <a:pt x="6859" y="16245"/>
                  </a:cubicBezTo>
                  <a:close/>
                  <a:moveTo>
                    <a:pt x="2111" y="14025"/>
                  </a:moveTo>
                  <a:lnTo>
                    <a:pt x="17713" y="3595"/>
                  </a:lnTo>
                  <a:lnTo>
                    <a:pt x="6369" y="15770"/>
                  </a:lnTo>
                  <a:cubicBezTo>
                    <a:pt x="6309" y="15735"/>
                    <a:pt x="6256" y="15687"/>
                    <a:pt x="6191" y="15661"/>
                  </a:cubicBezTo>
                  <a:cubicBezTo>
                    <a:pt x="6191" y="15661"/>
                    <a:pt x="2111" y="14025"/>
                    <a:pt x="2111" y="14025"/>
                  </a:cubicBezTo>
                  <a:close/>
                  <a:moveTo>
                    <a:pt x="21234" y="108"/>
                  </a:moveTo>
                  <a:cubicBezTo>
                    <a:pt x="21123" y="36"/>
                    <a:pt x="20996" y="0"/>
                    <a:pt x="20869" y="0"/>
                  </a:cubicBezTo>
                  <a:cubicBezTo>
                    <a:pt x="20739" y="0"/>
                    <a:pt x="20609" y="37"/>
                    <a:pt x="20496" y="113"/>
                  </a:cubicBezTo>
                  <a:lnTo>
                    <a:pt x="299" y="13613"/>
                  </a:lnTo>
                  <a:cubicBezTo>
                    <a:pt x="91" y="13752"/>
                    <a:pt x="-23" y="13996"/>
                    <a:pt x="3" y="14245"/>
                  </a:cubicBezTo>
                  <a:cubicBezTo>
                    <a:pt x="29" y="14494"/>
                    <a:pt x="190" y="14709"/>
                    <a:pt x="423" y="14801"/>
                  </a:cubicBezTo>
                  <a:lnTo>
                    <a:pt x="5690" y="16915"/>
                  </a:lnTo>
                  <a:lnTo>
                    <a:pt x="8167" y="21260"/>
                  </a:lnTo>
                  <a:cubicBezTo>
                    <a:pt x="8285" y="21468"/>
                    <a:pt x="8505" y="21597"/>
                    <a:pt x="8744" y="21600"/>
                  </a:cubicBezTo>
                  <a:lnTo>
                    <a:pt x="8751" y="21600"/>
                  </a:lnTo>
                  <a:cubicBezTo>
                    <a:pt x="8987" y="21600"/>
                    <a:pt x="9207" y="21475"/>
                    <a:pt x="9329" y="21272"/>
                  </a:cubicBezTo>
                  <a:lnTo>
                    <a:pt x="10727" y="18934"/>
                  </a:lnTo>
                  <a:lnTo>
                    <a:pt x="17253" y="21551"/>
                  </a:lnTo>
                  <a:cubicBezTo>
                    <a:pt x="17333" y="21584"/>
                    <a:pt x="17418" y="21600"/>
                    <a:pt x="17503" y="21600"/>
                  </a:cubicBezTo>
                  <a:cubicBezTo>
                    <a:pt x="17617" y="21600"/>
                    <a:pt x="17731" y="21571"/>
                    <a:pt x="17833" y="21513"/>
                  </a:cubicBezTo>
                  <a:cubicBezTo>
                    <a:pt x="18010" y="21413"/>
                    <a:pt x="18134" y="21238"/>
                    <a:pt x="18167" y="21036"/>
                  </a:cubicBezTo>
                  <a:lnTo>
                    <a:pt x="21533" y="786"/>
                  </a:lnTo>
                  <a:cubicBezTo>
                    <a:pt x="21577" y="521"/>
                    <a:pt x="21460" y="254"/>
                    <a:pt x="21234" y="108"/>
                  </a:cubicBezTo>
                </a:path>
              </a:pathLst>
            </a:custGeom>
            <a:solidFill>
              <a:schemeClr val="accent1">
                <a:lumMod val="100000"/>
              </a:schemeClr>
            </a:solidFill>
            <a:ln w="12700">
              <a:miter lim="400000"/>
            </a:ln>
          </p:spPr>
          <p:txBody>
            <a:bodyPr anchor="ctr"/>
            <a:lstStyle/>
            <a:p>
              <a:pPr algn="ctr"/>
            </a:p>
          </p:txBody>
        </p:sp>
      </p:grpSp>
      <p:grpSp>
        <p:nvGrpSpPr>
          <p:cNvPr id="33" name="组合 32"/>
          <p:cNvGrpSpPr/>
          <p:nvPr/>
        </p:nvGrpSpPr>
        <p:grpSpPr>
          <a:xfrm>
            <a:off x="6096000" y="3968104"/>
            <a:ext cx="1674974" cy="1650384"/>
            <a:chOff x="6096000" y="3968104"/>
            <a:chExt cx="1674974" cy="1650384"/>
          </a:xfrm>
        </p:grpSpPr>
        <p:sp>
          <p:nvSpPr>
            <p:cNvPr id="10" name="矩形 9"/>
            <p:cNvSpPr/>
            <p:nvPr/>
          </p:nvSpPr>
          <p:spPr>
            <a:xfrm>
              <a:off x="6096000" y="3968104"/>
              <a:ext cx="1674974" cy="1650384"/>
            </a:xfrm>
            <a:prstGeom prst="rect">
              <a:avLst/>
            </a:prstGeom>
            <a:solidFill>
              <a:schemeClr val="accent1">
                <a:lumMod val="50000"/>
              </a:schemeClr>
            </a:solidFill>
            <a:ln w="25400">
              <a:solidFill>
                <a:srgbClr val="000000">
                  <a:alpha val="0"/>
                </a:srgbClr>
              </a:solidFill>
              <a:miter lim="400000"/>
            </a:ln>
          </p:spPr>
          <p:txBody>
            <a:bodyPr anchor="ctr"/>
            <a:lstStyle/>
            <a:p>
              <a:pPr algn="ctr"/>
            </a:p>
          </p:txBody>
        </p:sp>
        <p:sp>
          <p:nvSpPr>
            <p:cNvPr id="15" name="任意多边形 14"/>
            <p:cNvSpPr/>
            <p:nvPr/>
          </p:nvSpPr>
          <p:spPr>
            <a:xfrm>
              <a:off x="6679852" y="4489180"/>
              <a:ext cx="673448" cy="589267"/>
            </a:xfrm>
            <a:custGeom>
              <a:avLst/>
              <a:gdLst>
                <a:gd name="connsiteX0" fmla="*/ 304803 w 609602"/>
                <a:gd name="connsiteY0" fmla="*/ 95250 h 533402"/>
                <a:gd name="connsiteX1" fmla="*/ 314326 w 609602"/>
                <a:gd name="connsiteY1" fmla="*/ 104775 h 533402"/>
                <a:gd name="connsiteX2" fmla="*/ 304803 w 609602"/>
                <a:gd name="connsiteY2" fmla="*/ 114300 h 533402"/>
                <a:gd name="connsiteX3" fmla="*/ 114298 w 609602"/>
                <a:gd name="connsiteY3" fmla="*/ 228601 h 533402"/>
                <a:gd name="connsiteX4" fmla="*/ 104774 w 609602"/>
                <a:gd name="connsiteY4" fmla="*/ 238126 h 533402"/>
                <a:gd name="connsiteX5" fmla="*/ 95250 w 609602"/>
                <a:gd name="connsiteY5" fmla="*/ 228601 h 533402"/>
                <a:gd name="connsiteX6" fmla="*/ 304803 w 609602"/>
                <a:gd name="connsiteY6" fmla="*/ 95250 h 533402"/>
                <a:gd name="connsiteX7" fmla="*/ 304801 w 609602"/>
                <a:gd name="connsiteY7" fmla="*/ 38104 h 533402"/>
                <a:gd name="connsiteX8" fmla="*/ 38100 w 609602"/>
                <a:gd name="connsiteY8" fmla="*/ 228598 h 533402"/>
                <a:gd name="connsiteX9" fmla="*/ 150849 w 609602"/>
                <a:gd name="connsiteY9" fmla="*/ 383753 h 533402"/>
                <a:gd name="connsiteX10" fmla="*/ 171592 w 609602"/>
                <a:gd name="connsiteY10" fmla="*/ 417684 h 533402"/>
                <a:gd name="connsiteX11" fmla="*/ 171423 w 609602"/>
                <a:gd name="connsiteY11" fmla="*/ 421190 h 533402"/>
                <a:gd name="connsiteX12" fmla="*/ 157791 w 609602"/>
                <a:gd name="connsiteY12" fmla="*/ 477049 h 533402"/>
                <a:gd name="connsiteX13" fmla="*/ 216578 w 609602"/>
                <a:gd name="connsiteY13" fmla="*/ 428673 h 533402"/>
                <a:gd name="connsiteX14" fmla="*/ 246014 w 609602"/>
                <a:gd name="connsiteY14" fmla="*/ 414745 h 533402"/>
                <a:gd name="connsiteX15" fmla="*/ 251546 w 609602"/>
                <a:gd name="connsiteY15" fmla="*/ 415165 h 533402"/>
                <a:gd name="connsiteX16" fmla="*/ 304801 w 609602"/>
                <a:gd name="connsiteY16" fmla="*/ 419091 h 533402"/>
                <a:gd name="connsiteX17" fmla="*/ 571502 w 609602"/>
                <a:gd name="connsiteY17" fmla="*/ 228598 h 533402"/>
                <a:gd name="connsiteX18" fmla="*/ 304801 w 609602"/>
                <a:gd name="connsiteY18" fmla="*/ 38104 h 533402"/>
                <a:gd name="connsiteX19" fmla="*/ 304801 w 609602"/>
                <a:gd name="connsiteY19" fmla="*/ 0 h 533402"/>
                <a:gd name="connsiteX20" fmla="*/ 609602 w 609602"/>
                <a:gd name="connsiteY20" fmla="*/ 228598 h 533402"/>
                <a:gd name="connsiteX21" fmla="*/ 304801 w 609602"/>
                <a:gd name="connsiteY21" fmla="*/ 457195 h 533402"/>
                <a:gd name="connsiteX22" fmla="*/ 246014 w 609602"/>
                <a:gd name="connsiteY22" fmla="*/ 452849 h 533402"/>
                <a:gd name="connsiteX23" fmla="*/ 117377 w 609602"/>
                <a:gd name="connsiteY23" fmla="*/ 533155 h 533402"/>
                <a:gd name="connsiteX24" fmla="*/ 112494 w 609602"/>
                <a:gd name="connsiteY24" fmla="*/ 533402 h 533402"/>
                <a:gd name="connsiteX25" fmla="*/ 95251 w 609602"/>
                <a:gd name="connsiteY25" fmla="*/ 516141 h 533402"/>
                <a:gd name="connsiteX26" fmla="*/ 96662 w 609602"/>
                <a:gd name="connsiteY26" fmla="*/ 509325 h 533402"/>
                <a:gd name="connsiteX27" fmla="*/ 96605 w 609602"/>
                <a:gd name="connsiteY27" fmla="*/ 509325 h 533402"/>
                <a:gd name="connsiteX28" fmla="*/ 133351 w 609602"/>
                <a:gd name="connsiteY28" fmla="*/ 419091 h 533402"/>
                <a:gd name="connsiteX29" fmla="*/ 133492 w 609602"/>
                <a:gd name="connsiteY29" fmla="*/ 417684 h 533402"/>
                <a:gd name="connsiteX30" fmla="*/ 0 w 609602"/>
                <a:gd name="connsiteY30" fmla="*/ 228598 h 533402"/>
                <a:gd name="connsiteX31" fmla="*/ 304801 w 609602"/>
                <a:gd name="connsiteY31" fmla="*/ 0 h 533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609602" h="533402">
                  <a:moveTo>
                    <a:pt x="304803" y="95250"/>
                  </a:moveTo>
                  <a:cubicBezTo>
                    <a:pt x="310056" y="95250"/>
                    <a:pt x="314326" y="99517"/>
                    <a:pt x="314326" y="104775"/>
                  </a:cubicBezTo>
                  <a:cubicBezTo>
                    <a:pt x="314326" y="110034"/>
                    <a:pt x="310056" y="114300"/>
                    <a:pt x="304803" y="114300"/>
                  </a:cubicBezTo>
                  <a:cubicBezTo>
                    <a:pt x="203318" y="114300"/>
                    <a:pt x="114298" y="167720"/>
                    <a:pt x="114298" y="228601"/>
                  </a:cubicBezTo>
                  <a:cubicBezTo>
                    <a:pt x="114298" y="233860"/>
                    <a:pt x="110028" y="238126"/>
                    <a:pt x="104774" y="238126"/>
                  </a:cubicBezTo>
                  <a:cubicBezTo>
                    <a:pt x="99520" y="238126"/>
                    <a:pt x="95250" y="233860"/>
                    <a:pt x="95250" y="228601"/>
                  </a:cubicBezTo>
                  <a:cubicBezTo>
                    <a:pt x="95250" y="156323"/>
                    <a:pt x="191208" y="95250"/>
                    <a:pt x="304803" y="95250"/>
                  </a:cubicBezTo>
                  <a:close/>
                  <a:moveTo>
                    <a:pt x="304801" y="38104"/>
                  </a:moveTo>
                  <a:cubicBezTo>
                    <a:pt x="157735" y="38104"/>
                    <a:pt x="38100" y="123547"/>
                    <a:pt x="38100" y="228598"/>
                  </a:cubicBezTo>
                  <a:cubicBezTo>
                    <a:pt x="38100" y="289692"/>
                    <a:pt x="80236" y="347699"/>
                    <a:pt x="150849" y="383753"/>
                  </a:cubicBezTo>
                  <a:cubicBezTo>
                    <a:pt x="163577" y="390248"/>
                    <a:pt x="171592" y="403385"/>
                    <a:pt x="171592" y="417684"/>
                  </a:cubicBezTo>
                  <a:cubicBezTo>
                    <a:pt x="171592" y="418745"/>
                    <a:pt x="171535" y="419980"/>
                    <a:pt x="171423" y="421190"/>
                  </a:cubicBezTo>
                  <a:cubicBezTo>
                    <a:pt x="171056" y="440896"/>
                    <a:pt x="165214" y="460010"/>
                    <a:pt x="157791" y="477049"/>
                  </a:cubicBezTo>
                  <a:cubicBezTo>
                    <a:pt x="185223" y="460726"/>
                    <a:pt x="208394" y="438625"/>
                    <a:pt x="216578" y="428673"/>
                  </a:cubicBezTo>
                  <a:cubicBezTo>
                    <a:pt x="223860" y="419783"/>
                    <a:pt x="234697" y="414745"/>
                    <a:pt x="246014" y="414745"/>
                  </a:cubicBezTo>
                  <a:cubicBezTo>
                    <a:pt x="247849" y="414745"/>
                    <a:pt x="249683" y="414868"/>
                    <a:pt x="251546" y="415165"/>
                  </a:cubicBezTo>
                  <a:cubicBezTo>
                    <a:pt x="269439" y="417782"/>
                    <a:pt x="287332" y="419091"/>
                    <a:pt x="304801" y="419091"/>
                  </a:cubicBezTo>
                  <a:cubicBezTo>
                    <a:pt x="451868" y="419091"/>
                    <a:pt x="571502" y="333648"/>
                    <a:pt x="571502" y="228598"/>
                  </a:cubicBezTo>
                  <a:cubicBezTo>
                    <a:pt x="571502" y="123547"/>
                    <a:pt x="451868" y="38104"/>
                    <a:pt x="304801" y="38104"/>
                  </a:cubicBezTo>
                  <a:close/>
                  <a:moveTo>
                    <a:pt x="304801" y="0"/>
                  </a:moveTo>
                  <a:cubicBezTo>
                    <a:pt x="473119" y="0"/>
                    <a:pt x="609602" y="102359"/>
                    <a:pt x="609602" y="228598"/>
                  </a:cubicBezTo>
                  <a:cubicBezTo>
                    <a:pt x="609602" y="354836"/>
                    <a:pt x="473119" y="457195"/>
                    <a:pt x="304801" y="457195"/>
                  </a:cubicBezTo>
                  <a:cubicBezTo>
                    <a:pt x="284651" y="457195"/>
                    <a:pt x="265036" y="455639"/>
                    <a:pt x="246014" y="452849"/>
                  </a:cubicBezTo>
                  <a:cubicBezTo>
                    <a:pt x="232975" y="468703"/>
                    <a:pt x="176898" y="523401"/>
                    <a:pt x="117377" y="533155"/>
                  </a:cubicBezTo>
                  <a:cubicBezTo>
                    <a:pt x="117433" y="532908"/>
                    <a:pt x="114301" y="533402"/>
                    <a:pt x="112494" y="533402"/>
                  </a:cubicBezTo>
                  <a:cubicBezTo>
                    <a:pt x="102955" y="533402"/>
                    <a:pt x="95251" y="525673"/>
                    <a:pt x="95251" y="516141"/>
                  </a:cubicBezTo>
                  <a:cubicBezTo>
                    <a:pt x="95251" y="513721"/>
                    <a:pt x="95759" y="511424"/>
                    <a:pt x="96662" y="509325"/>
                  </a:cubicBezTo>
                  <a:lnTo>
                    <a:pt x="96605" y="509325"/>
                  </a:lnTo>
                  <a:cubicBezTo>
                    <a:pt x="107838" y="490014"/>
                    <a:pt x="133351" y="453268"/>
                    <a:pt x="133351" y="419091"/>
                  </a:cubicBezTo>
                  <a:cubicBezTo>
                    <a:pt x="133351" y="418548"/>
                    <a:pt x="133492" y="418202"/>
                    <a:pt x="133492" y="417684"/>
                  </a:cubicBezTo>
                  <a:cubicBezTo>
                    <a:pt x="52945" y="376543"/>
                    <a:pt x="0" y="307225"/>
                    <a:pt x="0" y="228598"/>
                  </a:cubicBezTo>
                  <a:cubicBezTo>
                    <a:pt x="0" y="102359"/>
                    <a:pt x="136455" y="0"/>
                    <a:pt x="304801" y="0"/>
                  </a:cubicBezTo>
                  <a:close/>
                </a:path>
              </a:pathLst>
            </a:custGeom>
            <a:solidFill>
              <a:schemeClr val="accent2">
                <a:lumMod val="100000"/>
              </a:schemeClr>
            </a:solidFill>
            <a:ln w="12700" cap="flat">
              <a:noFill/>
              <a:miter lim="400000"/>
            </a:ln>
            <a:effectLst/>
          </p:spPr>
          <p:txBody>
            <a:bodyPr anchor="ctr"/>
            <a:lstStyle/>
            <a:p>
              <a:pPr algn="ctr"/>
            </a:p>
          </p:txBody>
        </p:sp>
      </p:grpSp>
      <p:grpSp>
        <p:nvGrpSpPr>
          <p:cNvPr id="16" name="组合 15"/>
          <p:cNvGrpSpPr/>
          <p:nvPr/>
        </p:nvGrpSpPr>
        <p:grpSpPr>
          <a:xfrm>
            <a:off x="1" y="0"/>
            <a:ext cx="2095501" cy="1504951"/>
            <a:chOff x="1" y="0"/>
            <a:chExt cx="2095501" cy="1504951"/>
          </a:xfrm>
        </p:grpSpPr>
        <p:pic>
          <p:nvPicPr>
            <p:cNvPr id="17" name="图片 16"/>
            <p:cNvPicPr>
              <a:picLocks noChangeAspect="1"/>
            </p:cNvPicPr>
            <p:nvPr/>
          </p:nvPicPr>
          <p:blipFill rotWithShape="1">
            <a:blip r:embed="rId1" cstate="print">
              <a:extLst>
                <a:ext uri="{28A0092B-C50C-407E-A947-70E740481C1C}">
                  <a14:useLocalDpi xmlns:a14="http://schemas.microsoft.com/office/drawing/2010/main" val="0"/>
                </a:ext>
              </a:extLst>
            </a:blip>
            <a:srcRect l="30311" t="7731" r="41887" b="74961"/>
            <a:stretch>
              <a:fillRect/>
            </a:stretch>
          </p:blipFill>
          <p:spPr>
            <a:xfrm rot="10800000">
              <a:off x="1" y="0"/>
              <a:ext cx="2095501" cy="1504951"/>
            </a:xfrm>
            <a:prstGeom prst="rect">
              <a:avLst/>
            </a:prstGeom>
          </p:spPr>
        </p:pic>
        <p:pic>
          <p:nvPicPr>
            <p:cNvPr id="18" name="图片 17"/>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925875" y="362989"/>
              <a:ext cx="874091" cy="890910"/>
            </a:xfrm>
            <a:prstGeom prst="rect">
              <a:avLst/>
            </a:prstGeom>
          </p:spPr>
        </p:pic>
      </p:grpSp>
      <p:grpSp>
        <p:nvGrpSpPr>
          <p:cNvPr id="19" name="组合 18"/>
          <p:cNvGrpSpPr/>
          <p:nvPr/>
        </p:nvGrpSpPr>
        <p:grpSpPr>
          <a:xfrm>
            <a:off x="1934256" y="527597"/>
            <a:ext cx="6057900" cy="666561"/>
            <a:chOff x="1524000" y="464431"/>
            <a:chExt cx="6057900" cy="666561"/>
          </a:xfrm>
        </p:grpSpPr>
        <p:sp>
          <p:nvSpPr>
            <p:cNvPr id="20" name="文本框 19"/>
            <p:cNvSpPr txBox="1"/>
            <p:nvPr/>
          </p:nvSpPr>
          <p:spPr>
            <a:xfrm>
              <a:off x="1524000" y="464431"/>
              <a:ext cx="4457700" cy="52322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rPr>
                <a:t>标题文字添加此处</a:t>
              </a:r>
              <a:endParaRPr kumimoji="0" lang="zh-CN" altLang="en-US" sz="2800" b="0" i="0" u="none" strike="noStrike" kern="1200" cap="none" spc="0" normalizeH="0" baseline="0" noProof="0" dirty="0" smtClean="0">
                <a:ln>
                  <a:noFill/>
                </a:ln>
                <a:solidFill>
                  <a:schemeClr val="accent1">
                    <a:lumMod val="60000"/>
                    <a:lumOff val="40000"/>
                  </a:schemeClr>
                </a:solidFill>
                <a:effectLst/>
                <a:uLnTx/>
                <a:uFillTx/>
                <a:latin typeface="碳纤维正粗黑简体" panose="02010601030101010101" pitchFamily="2" charset="-122"/>
                <a:ea typeface="碳纤维正粗黑简体" panose="02010601030101010101" pitchFamily="2" charset="-122"/>
                <a:cs typeface="+mn-cs"/>
              </a:endParaRPr>
            </a:p>
          </p:txBody>
        </p:sp>
        <p:sp>
          <p:nvSpPr>
            <p:cNvPr id="21" name="文本框 20"/>
            <p:cNvSpPr txBox="1"/>
            <p:nvPr/>
          </p:nvSpPr>
          <p:spPr>
            <a:xfrm>
              <a:off x="1524000" y="828152"/>
              <a:ext cx="6057900" cy="302840"/>
            </a:xfrm>
            <a:prstGeom prst="rect">
              <a:avLst/>
            </a:prstGeom>
            <a:noFill/>
          </p:spPr>
          <p:txBody>
            <a:bodyPr wrap="square" rtlCol="0">
              <a:spAutoFit/>
              <a:scene3d>
                <a:camera prst="orthographicFront"/>
                <a:lightRig rig="threePt" dir="t"/>
              </a:scene3d>
              <a:sp3d contourW="12700"/>
            </a:bodyPr>
            <a:lstStyle/>
            <a:p>
              <a:pPr marL="0" marR="0" lvl="0" indent="0" algn="l" defTabSz="914400" rtl="0" eaLnBrk="1" fontAlgn="auto" latinLnBrk="0" hangingPunct="1">
                <a:lnSpc>
                  <a:spcPct val="114000"/>
                </a:lnSpc>
                <a:spcBef>
                  <a:spcPts val="0"/>
                </a:spcBef>
                <a:spcAft>
                  <a:spcPts val="0"/>
                </a:spcAft>
                <a:buClrTx/>
                <a:buSzTx/>
                <a:buFontTx/>
                <a:buNone/>
                <a:defRPr/>
              </a:pPr>
              <a:r>
                <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rPr>
                <a:t>The user can demonstrate on a projector or </a:t>
              </a:r>
              <a:r>
                <a:rPr kumimoji="0" lang="en-US" altLang="zh-CN" sz="1200" b="0" i="0" u="none" strike="noStrike" kern="1200" cap="none" spc="0" normalizeH="0" baseline="0" noProof="0" dirty="0" smtClean="0">
                  <a:ln>
                    <a:noFill/>
                  </a:ln>
                  <a:solidFill>
                    <a:srgbClr val="81B8CB"/>
                  </a:solidFill>
                  <a:effectLst/>
                  <a:uLnTx/>
                  <a:uFillTx/>
                  <a:ea typeface="微软雅黑" panose="020B0503020204020204" charset="-122"/>
                  <a:cs typeface="+mn-cs"/>
                </a:rPr>
                <a:t>computer</a:t>
              </a:r>
              <a:endParaRPr kumimoji="0" lang="en-US" altLang="zh-CN" sz="1200" b="0" i="0" u="none" strike="noStrike" kern="1200" cap="none" spc="0" normalizeH="0" baseline="0" noProof="0" dirty="0">
                <a:ln>
                  <a:noFill/>
                </a:ln>
                <a:solidFill>
                  <a:srgbClr val="81B8CB"/>
                </a:solidFill>
                <a:effectLst/>
                <a:uLnTx/>
                <a:uFillTx/>
                <a:ea typeface="微软雅黑" panose="020B0503020204020204" charset="-122"/>
                <a:cs typeface="+mn-cs"/>
              </a:endParaRPr>
            </a:p>
          </p:txBody>
        </p:sp>
      </p:grpSp>
      <p:pic>
        <p:nvPicPr>
          <p:cNvPr id="27" name="图片占位符 26"/>
          <p:cNvPicPr>
            <a:picLocks noGrp="1" noChangeAspect="1"/>
          </p:cNvPicPr>
          <p:nvPr>
            <p:ph type="pic" sz="quarter" idx="10"/>
          </p:nvPr>
        </p:nvPicPr>
        <p:blipFill>
          <a:blip r:embed="rId3" cstate="print">
            <a:extLst>
              <a:ext uri="{28A0092B-C50C-407E-A947-70E740481C1C}">
                <a14:useLocalDpi xmlns:a14="http://schemas.microsoft.com/office/drawing/2010/main" val="0"/>
              </a:ext>
            </a:extLst>
          </a:blip>
          <a:srcRect t="11706" b="11706"/>
          <a:stretch>
            <a:fillRect/>
          </a:stretch>
        </p:blipFill>
        <p:spPr/>
      </p:pic>
      <p:pic>
        <p:nvPicPr>
          <p:cNvPr id="28" name="图片占位符 27"/>
          <p:cNvPicPr>
            <a:picLocks noGrp="1" noChangeAspect="1"/>
          </p:cNvPicPr>
          <p:nvPr>
            <p:ph type="pic" sz="quarter" idx="11"/>
          </p:nvPr>
        </p:nvPicPr>
        <p:blipFill>
          <a:blip r:embed="rId4" cstate="print">
            <a:extLst>
              <a:ext uri="{28A0092B-C50C-407E-A947-70E740481C1C}">
                <a14:useLocalDpi xmlns:a14="http://schemas.microsoft.com/office/drawing/2010/main" val="0"/>
              </a:ext>
            </a:extLst>
          </a:blip>
          <a:srcRect t="18065" b="18065"/>
          <a:stretch>
            <a:fillRect/>
          </a:stretch>
        </p:blipFill>
        <p:spPr/>
      </p:pic>
      <p:grpSp>
        <p:nvGrpSpPr>
          <p:cNvPr id="24" name="组合 23"/>
          <p:cNvGrpSpPr/>
          <p:nvPr/>
        </p:nvGrpSpPr>
        <p:grpSpPr>
          <a:xfrm>
            <a:off x="6229120" y="2304418"/>
            <a:ext cx="4725987" cy="962022"/>
            <a:chOff x="874712" y="3325188"/>
            <a:chExt cx="4725987" cy="962022"/>
          </a:xfrm>
        </p:grpSpPr>
        <p:sp>
          <p:nvSpPr>
            <p:cNvPr id="25" name="矩形 24"/>
            <p:cNvSpPr/>
            <p:nvPr/>
          </p:nvSpPr>
          <p:spPr>
            <a:xfrm>
              <a:off x="874712" y="3677812"/>
              <a:ext cx="4725987"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26" name="矩形 25"/>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grpSp>
        <p:nvGrpSpPr>
          <p:cNvPr id="29" name="组合 28"/>
          <p:cNvGrpSpPr/>
          <p:nvPr/>
        </p:nvGrpSpPr>
        <p:grpSpPr>
          <a:xfrm>
            <a:off x="1078087" y="4312285"/>
            <a:ext cx="4725987" cy="962022"/>
            <a:chOff x="874712" y="3325188"/>
            <a:chExt cx="4725987" cy="962022"/>
          </a:xfrm>
        </p:grpSpPr>
        <p:sp>
          <p:nvSpPr>
            <p:cNvPr id="30" name="矩形 29"/>
            <p:cNvSpPr/>
            <p:nvPr/>
          </p:nvSpPr>
          <p:spPr>
            <a:xfrm>
              <a:off x="874712" y="3677812"/>
              <a:ext cx="4725987" cy="609398"/>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rPr>
                <a:t>用户可以在投影仪或者计算机上进行演示也可以将演示文稿打印出来制作成胶片以便应用到更广泛的领域中</a:t>
              </a:r>
              <a:endParaRPr kumimoji="0" lang="zh-CN" altLang="en-US" sz="1400" b="0" i="0" u="none" strike="noStrike" kern="1200" cap="none" spc="0" normalizeH="0" baseline="0" noProof="0" dirty="0">
                <a:ln>
                  <a:noFill/>
                </a:ln>
                <a:solidFill>
                  <a:schemeClr val="accent1"/>
                </a:solidFill>
                <a:effectLst/>
                <a:uLnTx/>
                <a:uFillTx/>
                <a:latin typeface="Arial" panose="020B0604020202020204"/>
                <a:ea typeface="微软雅黑" panose="020B0503020204020204" charset="-122"/>
                <a:cs typeface="+mn-cs"/>
              </a:endParaRPr>
            </a:p>
          </p:txBody>
        </p:sp>
        <p:sp>
          <p:nvSpPr>
            <p:cNvPr id="31" name="矩形 30"/>
            <p:cNvSpPr/>
            <p:nvPr/>
          </p:nvSpPr>
          <p:spPr>
            <a:xfrm>
              <a:off x="874713" y="3325188"/>
              <a:ext cx="2241974" cy="401264"/>
            </a:xfrm>
            <a:prstGeom prst="rect">
              <a:avLst/>
            </a:prstGeom>
          </p:spPr>
          <p:txBody>
            <a:bodyPr wrap="square">
              <a:spAutoFit/>
              <a:scene3d>
                <a:camera prst="orthographicFront"/>
                <a:lightRig rig="threePt" dir="t"/>
              </a:scene3d>
              <a:sp3d contourW="12700"/>
            </a:bodyPr>
            <a:lstStyle/>
            <a:p>
              <a:pPr marL="0" marR="0" lvl="0" indent="0" algn="just" defTabSz="914400" rtl="0" eaLnBrk="1" fontAlgn="auto" latinLnBrk="0" hangingPunct="1">
                <a:lnSpc>
                  <a:spcPct val="120000"/>
                </a:lnSpc>
                <a:spcBef>
                  <a:spcPts val="0"/>
                </a:spcBef>
                <a:spcAft>
                  <a:spcPts val="0"/>
                </a:spcAft>
                <a:buClrTx/>
                <a:buSzTx/>
                <a:buFontTx/>
                <a:buNone/>
                <a:defRPr/>
              </a:pPr>
              <a:r>
                <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rPr>
                <a:t>标题文字添加</a:t>
              </a:r>
              <a:endParaRPr kumimoji="0" lang="zh-CN" altLang="en-US" sz="1800" b="1" i="0" u="none" strike="noStrike" kern="1200" cap="none" spc="0" normalizeH="0" baseline="0" noProof="0" dirty="0">
                <a:ln>
                  <a:noFill/>
                </a:ln>
                <a:solidFill>
                  <a:schemeClr val="accent1">
                    <a:lumMod val="60000"/>
                    <a:lumOff val="40000"/>
                  </a:schemeClr>
                </a:solidFill>
                <a:effectLst/>
                <a:uLnTx/>
                <a:uFillTx/>
                <a:latin typeface="Arial" panose="020B0604020202020204"/>
                <a:ea typeface="微软雅黑" panose="020B0503020204020204" charset="-122"/>
                <a:cs typeface="+mn-cs"/>
              </a:endParaRPr>
            </a:p>
          </p:txBody>
        </p:sp>
      </p:gr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additive="base">
                                        <p:cTn id="7" dur="500" fill="hold"/>
                                        <p:tgtEl>
                                          <p:spTgt spid="16"/>
                                        </p:tgtEl>
                                        <p:attrNameLst>
                                          <p:attrName>ppt_x</p:attrName>
                                        </p:attrNameLst>
                                      </p:cBhvr>
                                      <p:tavLst>
                                        <p:tav tm="0">
                                          <p:val>
                                            <p:strVal val="0-#ppt_w/2"/>
                                          </p:val>
                                        </p:tav>
                                        <p:tav tm="100000">
                                          <p:val>
                                            <p:strVal val="#ppt_x"/>
                                          </p:val>
                                        </p:tav>
                                      </p:tavLst>
                                    </p:anim>
                                    <p:anim calcmode="lin" valueType="num">
                                      <p:cBhvr additive="base">
                                        <p:cTn id="8" dur="500" fill="hold"/>
                                        <p:tgtEl>
                                          <p:spTgt spid="16"/>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19"/>
                                        </p:tgtEl>
                                        <p:attrNameLst>
                                          <p:attrName>style.visibility</p:attrName>
                                        </p:attrNameLst>
                                      </p:cBhvr>
                                      <p:to>
                                        <p:strVal val="visible"/>
                                      </p:to>
                                    </p:set>
                                    <p:anim calcmode="lin" valueType="num">
                                      <p:cBhvr additive="base">
                                        <p:cTn id="12" dur="500"/>
                                        <p:tgtEl>
                                          <p:spTgt spid="19"/>
                                        </p:tgtEl>
                                        <p:attrNameLst>
                                          <p:attrName>ppt_x</p:attrName>
                                        </p:attrNameLst>
                                      </p:cBhvr>
                                      <p:tavLst>
                                        <p:tav tm="0">
                                          <p:val>
                                            <p:strVal val="#ppt_x-#ppt_w*1.125000"/>
                                          </p:val>
                                        </p:tav>
                                        <p:tav tm="100000">
                                          <p:val>
                                            <p:strVal val="#ppt_x"/>
                                          </p:val>
                                        </p:tav>
                                      </p:tavLst>
                                    </p:anim>
                                    <p:animEffect transition="in" filter="wipe(right)">
                                      <p:cBhvr>
                                        <p:cTn id="13" dur="500"/>
                                        <p:tgtEl>
                                          <p:spTgt spid="19"/>
                                        </p:tgtEl>
                                      </p:cBhvr>
                                    </p:animEffect>
                                  </p:childTnLst>
                                </p:cTn>
                              </p:par>
                            </p:childTnLst>
                          </p:cTn>
                        </p:par>
                        <p:par>
                          <p:cTn id="14" fill="hold">
                            <p:stCondLst>
                              <p:cond delay="1000"/>
                            </p:stCondLst>
                            <p:childTnLst>
                              <p:par>
                                <p:cTn id="15" presetID="53" presetClass="entr" presetSubtype="16" fill="hold" nodeType="afterEffect">
                                  <p:stCondLst>
                                    <p:cond delay="0"/>
                                  </p:stCondLst>
                                  <p:childTnLst>
                                    <p:set>
                                      <p:cBhvr>
                                        <p:cTn id="16" dur="1" fill="hold">
                                          <p:stCondLst>
                                            <p:cond delay="0"/>
                                          </p:stCondLst>
                                        </p:cTn>
                                        <p:tgtEl>
                                          <p:spTgt spid="32"/>
                                        </p:tgtEl>
                                        <p:attrNameLst>
                                          <p:attrName>style.visibility</p:attrName>
                                        </p:attrNameLst>
                                      </p:cBhvr>
                                      <p:to>
                                        <p:strVal val="visible"/>
                                      </p:to>
                                    </p:set>
                                    <p:anim calcmode="lin" valueType="num">
                                      <p:cBhvr>
                                        <p:cTn id="17" dur="500" fill="hold"/>
                                        <p:tgtEl>
                                          <p:spTgt spid="32"/>
                                        </p:tgtEl>
                                        <p:attrNameLst>
                                          <p:attrName>ppt_w</p:attrName>
                                        </p:attrNameLst>
                                      </p:cBhvr>
                                      <p:tavLst>
                                        <p:tav tm="0">
                                          <p:val>
                                            <p:fltVal val="0"/>
                                          </p:val>
                                        </p:tav>
                                        <p:tav tm="100000">
                                          <p:val>
                                            <p:strVal val="#ppt_w"/>
                                          </p:val>
                                        </p:tav>
                                      </p:tavLst>
                                    </p:anim>
                                    <p:anim calcmode="lin" valueType="num">
                                      <p:cBhvr>
                                        <p:cTn id="18" dur="500" fill="hold"/>
                                        <p:tgtEl>
                                          <p:spTgt spid="32"/>
                                        </p:tgtEl>
                                        <p:attrNameLst>
                                          <p:attrName>ppt_h</p:attrName>
                                        </p:attrNameLst>
                                      </p:cBhvr>
                                      <p:tavLst>
                                        <p:tav tm="0">
                                          <p:val>
                                            <p:fltVal val="0"/>
                                          </p:val>
                                        </p:tav>
                                        <p:tav tm="100000">
                                          <p:val>
                                            <p:strVal val="#ppt_h"/>
                                          </p:val>
                                        </p:tav>
                                      </p:tavLst>
                                    </p:anim>
                                    <p:animEffect transition="in" filter="fade">
                                      <p:cBhvr>
                                        <p:cTn id="19" dur="500"/>
                                        <p:tgtEl>
                                          <p:spTgt spid="32"/>
                                        </p:tgtEl>
                                      </p:cBhvr>
                                    </p:animEffect>
                                  </p:childTnLst>
                                </p:cTn>
                              </p:par>
                            </p:childTnLst>
                          </p:cTn>
                        </p:par>
                        <p:par>
                          <p:cTn id="20" fill="hold">
                            <p:stCondLst>
                              <p:cond delay="1500"/>
                            </p:stCondLst>
                            <p:childTnLst>
                              <p:par>
                                <p:cTn id="21" presetID="2" presetClass="entr" presetSubtype="2" fill="hold" nodeType="afterEffect">
                                  <p:stCondLst>
                                    <p:cond delay="0"/>
                                  </p:stCondLst>
                                  <p:childTnLst>
                                    <p:set>
                                      <p:cBhvr>
                                        <p:cTn id="22" dur="1" fill="hold">
                                          <p:stCondLst>
                                            <p:cond delay="0"/>
                                          </p:stCondLst>
                                        </p:cTn>
                                        <p:tgtEl>
                                          <p:spTgt spid="27"/>
                                        </p:tgtEl>
                                        <p:attrNameLst>
                                          <p:attrName>style.visibility</p:attrName>
                                        </p:attrNameLst>
                                      </p:cBhvr>
                                      <p:to>
                                        <p:strVal val="visible"/>
                                      </p:to>
                                    </p:set>
                                    <p:anim calcmode="lin" valueType="num">
                                      <p:cBhvr additive="base">
                                        <p:cTn id="23" dur="500" fill="hold"/>
                                        <p:tgtEl>
                                          <p:spTgt spid="27"/>
                                        </p:tgtEl>
                                        <p:attrNameLst>
                                          <p:attrName>ppt_x</p:attrName>
                                        </p:attrNameLst>
                                      </p:cBhvr>
                                      <p:tavLst>
                                        <p:tav tm="0">
                                          <p:val>
                                            <p:strVal val="1+#ppt_w/2"/>
                                          </p:val>
                                        </p:tav>
                                        <p:tav tm="100000">
                                          <p:val>
                                            <p:strVal val="#ppt_x"/>
                                          </p:val>
                                        </p:tav>
                                      </p:tavLst>
                                    </p:anim>
                                    <p:anim calcmode="lin" valueType="num">
                                      <p:cBhvr additive="base">
                                        <p:cTn id="24" dur="500" fill="hold"/>
                                        <p:tgtEl>
                                          <p:spTgt spid="27"/>
                                        </p:tgtEl>
                                        <p:attrNameLst>
                                          <p:attrName>ppt_y</p:attrName>
                                        </p:attrNameLst>
                                      </p:cBhvr>
                                      <p:tavLst>
                                        <p:tav tm="0">
                                          <p:val>
                                            <p:strVal val="#ppt_y"/>
                                          </p:val>
                                        </p:tav>
                                        <p:tav tm="100000">
                                          <p:val>
                                            <p:strVal val="#ppt_y"/>
                                          </p:val>
                                        </p:tav>
                                      </p:tavLst>
                                    </p:anim>
                                  </p:childTnLst>
                                </p:cTn>
                              </p:par>
                            </p:childTnLst>
                          </p:cTn>
                        </p:par>
                        <p:par>
                          <p:cTn id="25" fill="hold">
                            <p:stCondLst>
                              <p:cond delay="2000"/>
                            </p:stCondLst>
                            <p:childTnLst>
                              <p:par>
                                <p:cTn id="26" presetID="22" presetClass="entr" presetSubtype="8" fill="hold" nodeType="afterEffect">
                                  <p:stCondLst>
                                    <p:cond delay="0"/>
                                  </p:stCondLst>
                                  <p:childTnLst>
                                    <p:set>
                                      <p:cBhvr>
                                        <p:cTn id="27" dur="1" fill="hold">
                                          <p:stCondLst>
                                            <p:cond delay="0"/>
                                          </p:stCondLst>
                                        </p:cTn>
                                        <p:tgtEl>
                                          <p:spTgt spid="24"/>
                                        </p:tgtEl>
                                        <p:attrNameLst>
                                          <p:attrName>style.visibility</p:attrName>
                                        </p:attrNameLst>
                                      </p:cBhvr>
                                      <p:to>
                                        <p:strVal val="visible"/>
                                      </p:to>
                                    </p:set>
                                    <p:animEffect transition="in" filter="wipe(left)">
                                      <p:cBhvr>
                                        <p:cTn id="28" dur="500"/>
                                        <p:tgtEl>
                                          <p:spTgt spid="24"/>
                                        </p:tgtEl>
                                      </p:cBhvr>
                                    </p:animEffect>
                                  </p:childTnLst>
                                </p:cTn>
                              </p:par>
                            </p:childTnLst>
                          </p:cTn>
                        </p:par>
                        <p:par>
                          <p:cTn id="29" fill="hold">
                            <p:stCondLst>
                              <p:cond delay="2500"/>
                            </p:stCondLst>
                            <p:childTnLst>
                              <p:par>
                                <p:cTn id="30" presetID="53" presetClass="entr" presetSubtype="16" fill="hold" nodeType="afterEffect">
                                  <p:stCondLst>
                                    <p:cond delay="0"/>
                                  </p:stCondLst>
                                  <p:childTnLst>
                                    <p:set>
                                      <p:cBhvr>
                                        <p:cTn id="31" dur="1" fill="hold">
                                          <p:stCondLst>
                                            <p:cond delay="0"/>
                                          </p:stCondLst>
                                        </p:cTn>
                                        <p:tgtEl>
                                          <p:spTgt spid="33"/>
                                        </p:tgtEl>
                                        <p:attrNameLst>
                                          <p:attrName>style.visibility</p:attrName>
                                        </p:attrNameLst>
                                      </p:cBhvr>
                                      <p:to>
                                        <p:strVal val="visible"/>
                                      </p:to>
                                    </p:set>
                                    <p:anim calcmode="lin" valueType="num">
                                      <p:cBhvr>
                                        <p:cTn id="32" dur="500" fill="hold"/>
                                        <p:tgtEl>
                                          <p:spTgt spid="33"/>
                                        </p:tgtEl>
                                        <p:attrNameLst>
                                          <p:attrName>ppt_w</p:attrName>
                                        </p:attrNameLst>
                                      </p:cBhvr>
                                      <p:tavLst>
                                        <p:tav tm="0">
                                          <p:val>
                                            <p:fltVal val="0"/>
                                          </p:val>
                                        </p:tav>
                                        <p:tav tm="100000">
                                          <p:val>
                                            <p:strVal val="#ppt_w"/>
                                          </p:val>
                                        </p:tav>
                                      </p:tavLst>
                                    </p:anim>
                                    <p:anim calcmode="lin" valueType="num">
                                      <p:cBhvr>
                                        <p:cTn id="33" dur="500" fill="hold"/>
                                        <p:tgtEl>
                                          <p:spTgt spid="33"/>
                                        </p:tgtEl>
                                        <p:attrNameLst>
                                          <p:attrName>ppt_h</p:attrName>
                                        </p:attrNameLst>
                                      </p:cBhvr>
                                      <p:tavLst>
                                        <p:tav tm="0">
                                          <p:val>
                                            <p:fltVal val="0"/>
                                          </p:val>
                                        </p:tav>
                                        <p:tav tm="100000">
                                          <p:val>
                                            <p:strVal val="#ppt_h"/>
                                          </p:val>
                                        </p:tav>
                                      </p:tavLst>
                                    </p:anim>
                                    <p:animEffect transition="in" filter="fade">
                                      <p:cBhvr>
                                        <p:cTn id="34" dur="500"/>
                                        <p:tgtEl>
                                          <p:spTgt spid="33"/>
                                        </p:tgtEl>
                                      </p:cBhvr>
                                    </p:animEffect>
                                  </p:childTnLst>
                                </p:cTn>
                              </p:par>
                            </p:childTnLst>
                          </p:cTn>
                        </p:par>
                        <p:par>
                          <p:cTn id="35" fill="hold">
                            <p:stCondLst>
                              <p:cond delay="3000"/>
                            </p:stCondLst>
                            <p:childTnLst>
                              <p:par>
                                <p:cTn id="36" presetID="2" presetClass="entr" presetSubtype="2" fill="hold" nodeType="afterEffect">
                                  <p:stCondLst>
                                    <p:cond delay="0"/>
                                  </p:stCondLst>
                                  <p:childTnLst>
                                    <p:set>
                                      <p:cBhvr>
                                        <p:cTn id="37" dur="1" fill="hold">
                                          <p:stCondLst>
                                            <p:cond delay="0"/>
                                          </p:stCondLst>
                                        </p:cTn>
                                        <p:tgtEl>
                                          <p:spTgt spid="28"/>
                                        </p:tgtEl>
                                        <p:attrNameLst>
                                          <p:attrName>style.visibility</p:attrName>
                                        </p:attrNameLst>
                                      </p:cBhvr>
                                      <p:to>
                                        <p:strVal val="visible"/>
                                      </p:to>
                                    </p:set>
                                    <p:anim calcmode="lin" valueType="num">
                                      <p:cBhvr additive="base">
                                        <p:cTn id="38" dur="500" fill="hold"/>
                                        <p:tgtEl>
                                          <p:spTgt spid="28"/>
                                        </p:tgtEl>
                                        <p:attrNameLst>
                                          <p:attrName>ppt_x</p:attrName>
                                        </p:attrNameLst>
                                      </p:cBhvr>
                                      <p:tavLst>
                                        <p:tav tm="0">
                                          <p:val>
                                            <p:strVal val="1+#ppt_w/2"/>
                                          </p:val>
                                        </p:tav>
                                        <p:tav tm="100000">
                                          <p:val>
                                            <p:strVal val="#ppt_x"/>
                                          </p:val>
                                        </p:tav>
                                      </p:tavLst>
                                    </p:anim>
                                    <p:anim calcmode="lin" valueType="num">
                                      <p:cBhvr additive="base">
                                        <p:cTn id="39" dur="500" fill="hold"/>
                                        <p:tgtEl>
                                          <p:spTgt spid="28"/>
                                        </p:tgtEl>
                                        <p:attrNameLst>
                                          <p:attrName>ppt_y</p:attrName>
                                        </p:attrNameLst>
                                      </p:cBhvr>
                                      <p:tavLst>
                                        <p:tav tm="0">
                                          <p:val>
                                            <p:strVal val="#ppt_y"/>
                                          </p:val>
                                        </p:tav>
                                        <p:tav tm="100000">
                                          <p:val>
                                            <p:strVal val="#ppt_y"/>
                                          </p:val>
                                        </p:tav>
                                      </p:tavLst>
                                    </p:anim>
                                  </p:childTnLst>
                                </p:cTn>
                              </p:par>
                            </p:childTnLst>
                          </p:cTn>
                        </p:par>
                        <p:par>
                          <p:cTn id="40" fill="hold">
                            <p:stCondLst>
                              <p:cond delay="3500"/>
                            </p:stCondLst>
                            <p:childTnLst>
                              <p:par>
                                <p:cTn id="41" presetID="22" presetClass="entr" presetSubtype="8" fill="hold" nodeType="afterEffect">
                                  <p:stCondLst>
                                    <p:cond delay="0"/>
                                  </p:stCondLst>
                                  <p:childTnLst>
                                    <p:set>
                                      <p:cBhvr>
                                        <p:cTn id="42" dur="1" fill="hold">
                                          <p:stCondLst>
                                            <p:cond delay="0"/>
                                          </p:stCondLst>
                                        </p:cTn>
                                        <p:tgtEl>
                                          <p:spTgt spid="29"/>
                                        </p:tgtEl>
                                        <p:attrNameLst>
                                          <p:attrName>style.visibility</p:attrName>
                                        </p:attrNameLst>
                                      </p:cBhvr>
                                      <p:to>
                                        <p:strVal val="visible"/>
                                      </p:to>
                                    </p:set>
                                    <p:animEffect transition="in" filter="wipe(left)">
                                      <p:cBhvr>
                                        <p:cTn id="43" dur="5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图片 7"/>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pic>
        <p:nvPicPr>
          <p:cNvPr id="9" name="图片 8"/>
          <p:cNvPicPr>
            <a:picLocks noChangeAspect="1"/>
          </p:cNvPicPr>
          <p:nvPr/>
        </p:nvPicPr>
        <p:blipFill rotWithShape="1">
          <a:blip r:embed="rId2" cstate="print">
            <a:extLst>
              <a:ext uri="{28A0092B-C50C-407E-A947-70E740481C1C}">
                <a14:useLocalDpi xmlns:a14="http://schemas.microsoft.com/office/drawing/2010/main" val="0"/>
              </a:ext>
            </a:extLst>
          </a:blip>
          <a:srcRect t="39788" r="65001" b="14555"/>
          <a:stretch>
            <a:fillRect/>
          </a:stretch>
        </p:blipFill>
        <p:spPr>
          <a:xfrm>
            <a:off x="7631442" y="0"/>
            <a:ext cx="4560558" cy="6843252"/>
          </a:xfrm>
          <a:prstGeom prst="rect">
            <a:avLst/>
          </a:prstGeom>
        </p:spPr>
      </p:pic>
      <p:pic>
        <p:nvPicPr>
          <p:cNvPr id="10" name="图片 9"/>
          <p:cNvPicPr>
            <a:picLocks noChangeAspect="1"/>
          </p:cNvPicPr>
          <p:nvPr/>
        </p:nvPicPr>
        <p:blipFill rotWithShape="1">
          <a:blip r:embed="rId2" cstate="print">
            <a:extLst>
              <a:ext uri="{28A0092B-C50C-407E-A947-70E740481C1C}">
                <a14:useLocalDpi xmlns:a14="http://schemas.microsoft.com/office/drawing/2010/main" val="0"/>
              </a:ext>
            </a:extLst>
          </a:blip>
          <a:srcRect t="34896" r="61176" b="19053"/>
          <a:stretch>
            <a:fillRect/>
          </a:stretch>
        </p:blipFill>
        <p:spPr>
          <a:xfrm rot="10800000">
            <a:off x="1" y="-44247"/>
            <a:ext cx="5058931" cy="6902246"/>
          </a:xfrm>
          <a:prstGeom prst="rect">
            <a:avLst/>
          </a:prstGeom>
        </p:spPr>
      </p:pic>
      <p:sp>
        <p:nvSpPr>
          <p:cNvPr id="5" name="文本框 4"/>
          <p:cNvSpPr txBox="1"/>
          <p:nvPr/>
        </p:nvSpPr>
        <p:spPr>
          <a:xfrm>
            <a:off x="4310900" y="3282948"/>
            <a:ext cx="3570209" cy="769441"/>
          </a:xfrm>
          <a:prstGeom prst="rect">
            <a:avLst/>
          </a:prstGeom>
          <a:noFill/>
        </p:spPr>
        <p:txBody>
          <a:bodyPr wrap="none" rtlCol="0">
            <a:spAutoFit/>
            <a:scene3d>
              <a:camera prst="orthographicFront"/>
              <a:lightRig rig="threePt" dir="t"/>
            </a:scene3d>
            <a:sp3d contourW="12700"/>
          </a:bodyPr>
          <a:lstStyle/>
          <a:p>
            <a:pPr marL="0" marR="0" lvl="0" indent="0" algn="ctr" defTabSz="914400" rtl="0" eaLnBrk="1" fontAlgn="auto" latinLnBrk="0" hangingPunct="1">
              <a:lnSpc>
                <a:spcPct val="100000"/>
              </a:lnSpc>
              <a:spcBef>
                <a:spcPts val="0"/>
              </a:spcBef>
              <a:spcAft>
                <a:spcPts val="0"/>
              </a:spcAft>
              <a:buClrTx/>
              <a:buSzTx/>
              <a:buFontTx/>
              <a:buNone/>
              <a:defRPr/>
            </a:pPr>
            <a:r>
              <a:rPr lang="zh-CN" altLang="en-US" sz="4400" noProof="0" dirty="0" smtClean="0">
                <a:solidFill>
                  <a:srgbClr val="A0C9D8">
                    <a:lumMod val="60000"/>
                    <a:lumOff val="40000"/>
                  </a:srgbClr>
                </a:solidFill>
                <a:latin typeface="迷你简菱心" panose="02010609000101010101" pitchFamily="49" charset="-122"/>
                <a:ea typeface="迷你简菱心" panose="02010609000101010101" pitchFamily="49" charset="-122"/>
              </a:rPr>
              <a:t>感谢您的观看</a:t>
            </a:r>
            <a:endParaRPr kumimoji="0" lang="zh-CN" altLang="en-US" sz="4400" b="0" i="0" u="none" strike="noStrike" kern="1200" cap="none" spc="0" normalizeH="0" baseline="0" noProof="0" dirty="0" smtClean="0">
              <a:ln>
                <a:noFill/>
              </a:ln>
              <a:solidFill>
                <a:srgbClr val="A0C9D8">
                  <a:lumMod val="60000"/>
                  <a:lumOff val="40000"/>
                </a:srgbClr>
              </a:solidFill>
              <a:effectLst/>
              <a:uLnTx/>
              <a:uFillTx/>
              <a:latin typeface="迷你简菱心" panose="02010609000101010101" pitchFamily="49" charset="-122"/>
              <a:ea typeface="迷你简菱心" panose="02010609000101010101" pitchFamily="49" charset="-122"/>
              <a:cs typeface="+mn-cs"/>
            </a:endParaRPr>
          </a:p>
        </p:txBody>
      </p:sp>
      <p:sp>
        <p:nvSpPr>
          <p:cNvPr id="7" name="文本框 6"/>
          <p:cNvSpPr txBox="1"/>
          <p:nvPr/>
        </p:nvSpPr>
        <p:spPr>
          <a:xfrm>
            <a:off x="3652731" y="4041634"/>
            <a:ext cx="4886538" cy="460767"/>
          </a:xfrm>
          <a:prstGeom prst="rect">
            <a:avLst/>
          </a:prstGeom>
          <a:noFill/>
        </p:spPr>
        <p:txBody>
          <a:bodyPr wrap="square" rtlCol="0">
            <a:spAutoFit/>
            <a:scene3d>
              <a:camera prst="orthographicFront"/>
              <a:lightRig rig="threePt" dir="t"/>
            </a:scene3d>
            <a:sp3d contourW="12700"/>
          </a:bodyPr>
          <a:lstStyle/>
          <a:p>
            <a:pPr marL="0" marR="0" lvl="0" indent="0" algn="ctr" defTabSz="914400" rtl="0" eaLnBrk="1" fontAlgn="auto" latinLnBrk="0" hangingPunct="1">
              <a:lnSpc>
                <a:spcPct val="114000"/>
              </a:lnSpc>
              <a:spcBef>
                <a:spcPts val="0"/>
              </a:spcBef>
              <a:spcAft>
                <a:spcPts val="0"/>
              </a:spcAft>
              <a:buClrTx/>
              <a:buSzTx/>
              <a:buFontTx/>
              <a:buNone/>
              <a:defRPr/>
            </a:pPr>
            <a:r>
              <a:rPr kumimoji="0" lang="en-US" altLang="zh-CN" sz="1050" b="0" i="0" u="none" strike="noStrike" kern="1200" cap="none" spc="0" normalizeH="0" baseline="0" noProof="0" dirty="0">
                <a:ln>
                  <a:noFill/>
                </a:ln>
                <a:solidFill>
                  <a:srgbClr val="81B8CB"/>
                </a:solidFill>
                <a:effectLst/>
                <a:uLnTx/>
                <a:uFillTx/>
                <a:latin typeface="Arial" panose="020B0604020202020204"/>
                <a:ea typeface="微软雅黑" panose="020B0503020204020204" charset="-122"/>
                <a:cs typeface="+mn-cs"/>
              </a:rPr>
              <a:t>The user can demonstrate on a projector or computer, or print the </a:t>
            </a:r>
            <a:r>
              <a:rPr kumimoji="0" lang="en-US" altLang="zh-CN" sz="1050" b="0" i="0" u="none" strike="noStrike" kern="1200" cap="none" spc="0" normalizeH="0" baseline="0" noProof="0" dirty="0" smtClean="0">
                <a:ln>
                  <a:noFill/>
                </a:ln>
                <a:solidFill>
                  <a:srgbClr val="81B8CB"/>
                </a:solidFill>
                <a:effectLst/>
                <a:uLnTx/>
                <a:uFillTx/>
                <a:latin typeface="Arial" panose="020B0604020202020204"/>
                <a:ea typeface="微软雅黑" panose="020B0503020204020204" charset="-122"/>
                <a:cs typeface="+mn-cs"/>
              </a:rPr>
              <a:t>and </a:t>
            </a:r>
            <a:r>
              <a:rPr kumimoji="0" lang="en-US" altLang="zh-CN" sz="1050" b="0" i="0" u="none" strike="noStrike" kern="1200" cap="none" spc="0" normalizeH="0" baseline="0" noProof="0" dirty="0">
                <a:ln>
                  <a:noFill/>
                </a:ln>
                <a:solidFill>
                  <a:srgbClr val="81B8CB"/>
                </a:solidFill>
                <a:effectLst/>
                <a:uLnTx/>
                <a:uFillTx/>
                <a:latin typeface="Arial" panose="020B0604020202020204"/>
                <a:ea typeface="微软雅黑" panose="020B0503020204020204" charset="-122"/>
                <a:cs typeface="+mn-cs"/>
              </a:rPr>
              <a:t>make it into a film to be used in a wider field</a:t>
            </a:r>
            <a:endParaRPr kumimoji="0" lang="en-US" altLang="zh-CN" sz="1050" b="0" i="0" u="none" strike="noStrike" kern="1200" cap="none" spc="0" normalizeH="0" baseline="0" noProof="0" dirty="0">
              <a:ln>
                <a:noFill/>
              </a:ln>
              <a:solidFill>
                <a:srgbClr val="81B8CB"/>
              </a:solidFill>
              <a:effectLst/>
              <a:uLnTx/>
              <a:uFillTx/>
              <a:latin typeface="Arial" panose="020B0604020202020204"/>
              <a:ea typeface="微软雅黑" panose="020B0503020204020204" charset="-122"/>
              <a:cs typeface="+mn-cs"/>
            </a:endParaRPr>
          </a:p>
        </p:txBody>
      </p:sp>
    </p:spTree>
  </p:cSld>
  <p:clrMapOvr>
    <a:masterClrMapping/>
  </p:clrMapOvr>
  <mc:AlternateContent xmlns:mc="http://schemas.openxmlformats.org/markup-compatibility/2006">
    <mc:Choice xmlns:p14="http://schemas.microsoft.com/office/powerpoint/2010/main" Requires="p14">
      <p:transition spd="slow" p14:dur="1250" advTm="0">
        <p14:switch dir="r"/>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3" fill="hold"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additive="base">
                                        <p:cTn id="7" dur="1000" fill="hold"/>
                                        <p:tgtEl>
                                          <p:spTgt spid="9"/>
                                        </p:tgtEl>
                                        <p:attrNameLst>
                                          <p:attrName>ppt_x</p:attrName>
                                        </p:attrNameLst>
                                      </p:cBhvr>
                                      <p:tavLst>
                                        <p:tav tm="0">
                                          <p:val>
                                            <p:strVal val="1+#ppt_w/2"/>
                                          </p:val>
                                        </p:tav>
                                        <p:tav tm="100000">
                                          <p:val>
                                            <p:strVal val="#ppt_x"/>
                                          </p:val>
                                        </p:tav>
                                      </p:tavLst>
                                    </p:anim>
                                    <p:anim calcmode="lin" valueType="num">
                                      <p:cBhvr additive="base">
                                        <p:cTn id="8" dur="1000" fill="hold"/>
                                        <p:tgtEl>
                                          <p:spTgt spid="9"/>
                                        </p:tgtEl>
                                        <p:attrNameLst>
                                          <p:attrName>ppt_y</p:attrName>
                                        </p:attrNameLst>
                                      </p:cBhvr>
                                      <p:tavLst>
                                        <p:tav tm="0">
                                          <p:val>
                                            <p:strVal val="0-#ppt_h/2"/>
                                          </p:val>
                                        </p:tav>
                                        <p:tav tm="100000">
                                          <p:val>
                                            <p:strVal val="#ppt_y"/>
                                          </p:val>
                                        </p:tav>
                                      </p:tavLst>
                                    </p:anim>
                                  </p:childTnLst>
                                </p:cTn>
                              </p:par>
                              <p:par>
                                <p:cTn id="9" presetID="2" presetClass="entr" presetSubtype="12" fill="hold" nodeType="withEffect">
                                  <p:stCondLst>
                                    <p:cond delay="0"/>
                                  </p:stCondLst>
                                  <p:childTnLst>
                                    <p:set>
                                      <p:cBhvr>
                                        <p:cTn id="10" dur="1" fill="hold">
                                          <p:stCondLst>
                                            <p:cond delay="0"/>
                                          </p:stCondLst>
                                        </p:cTn>
                                        <p:tgtEl>
                                          <p:spTgt spid="10"/>
                                        </p:tgtEl>
                                        <p:attrNameLst>
                                          <p:attrName>style.visibility</p:attrName>
                                        </p:attrNameLst>
                                      </p:cBhvr>
                                      <p:to>
                                        <p:strVal val="visible"/>
                                      </p:to>
                                    </p:set>
                                    <p:anim calcmode="lin" valueType="num">
                                      <p:cBhvr additive="base">
                                        <p:cTn id="11" dur="1000" fill="hold"/>
                                        <p:tgtEl>
                                          <p:spTgt spid="10"/>
                                        </p:tgtEl>
                                        <p:attrNameLst>
                                          <p:attrName>ppt_x</p:attrName>
                                        </p:attrNameLst>
                                      </p:cBhvr>
                                      <p:tavLst>
                                        <p:tav tm="0">
                                          <p:val>
                                            <p:strVal val="0-#ppt_w/2"/>
                                          </p:val>
                                        </p:tav>
                                        <p:tav tm="100000">
                                          <p:val>
                                            <p:strVal val="#ppt_x"/>
                                          </p:val>
                                        </p:tav>
                                      </p:tavLst>
                                    </p:anim>
                                    <p:anim calcmode="lin" valueType="num">
                                      <p:cBhvr additive="base">
                                        <p:cTn id="12" dur="1000" fill="hold"/>
                                        <p:tgtEl>
                                          <p:spTgt spid="10"/>
                                        </p:tgtEl>
                                        <p:attrNameLst>
                                          <p:attrName>ppt_y</p:attrName>
                                        </p:attrNameLst>
                                      </p:cBhvr>
                                      <p:tavLst>
                                        <p:tav tm="0">
                                          <p:val>
                                            <p:strVal val="1+#ppt_h/2"/>
                                          </p:val>
                                        </p:tav>
                                        <p:tav tm="100000">
                                          <p:val>
                                            <p:strVal val="#ppt_y"/>
                                          </p:val>
                                        </p:tav>
                                      </p:tavLst>
                                    </p:anim>
                                  </p:childTnLst>
                                </p:cTn>
                              </p:par>
                            </p:childTnLst>
                          </p:cTn>
                        </p:par>
                        <p:par>
                          <p:cTn id="13" fill="hold">
                            <p:stCondLst>
                              <p:cond delay="1000"/>
                            </p:stCondLst>
                            <p:childTnLst>
                              <p:par>
                                <p:cTn id="14" presetID="53" presetClass="entr" presetSubtype="16" fill="hold" grpId="0" nodeType="afterEffect">
                                  <p:stCondLst>
                                    <p:cond delay="0"/>
                                  </p:stCondLst>
                                  <p:childTnLst>
                                    <p:set>
                                      <p:cBhvr>
                                        <p:cTn id="15" dur="1" fill="hold">
                                          <p:stCondLst>
                                            <p:cond delay="0"/>
                                          </p:stCondLst>
                                        </p:cTn>
                                        <p:tgtEl>
                                          <p:spTgt spid="5"/>
                                        </p:tgtEl>
                                        <p:attrNameLst>
                                          <p:attrName>style.visibility</p:attrName>
                                        </p:attrNameLst>
                                      </p:cBhvr>
                                      <p:to>
                                        <p:strVal val="visible"/>
                                      </p:to>
                                    </p:set>
                                    <p:anim calcmode="lin" valueType="num">
                                      <p:cBhvr>
                                        <p:cTn id="16" dur="500" fill="hold"/>
                                        <p:tgtEl>
                                          <p:spTgt spid="5"/>
                                        </p:tgtEl>
                                        <p:attrNameLst>
                                          <p:attrName>ppt_w</p:attrName>
                                        </p:attrNameLst>
                                      </p:cBhvr>
                                      <p:tavLst>
                                        <p:tav tm="0">
                                          <p:val>
                                            <p:fltVal val="0"/>
                                          </p:val>
                                        </p:tav>
                                        <p:tav tm="100000">
                                          <p:val>
                                            <p:strVal val="#ppt_w"/>
                                          </p:val>
                                        </p:tav>
                                      </p:tavLst>
                                    </p:anim>
                                    <p:anim calcmode="lin" valueType="num">
                                      <p:cBhvr>
                                        <p:cTn id="17" dur="500" fill="hold"/>
                                        <p:tgtEl>
                                          <p:spTgt spid="5"/>
                                        </p:tgtEl>
                                        <p:attrNameLst>
                                          <p:attrName>ppt_h</p:attrName>
                                        </p:attrNameLst>
                                      </p:cBhvr>
                                      <p:tavLst>
                                        <p:tav tm="0">
                                          <p:val>
                                            <p:fltVal val="0"/>
                                          </p:val>
                                        </p:tav>
                                        <p:tav tm="100000">
                                          <p:val>
                                            <p:strVal val="#ppt_h"/>
                                          </p:val>
                                        </p:tav>
                                      </p:tavLst>
                                    </p:anim>
                                    <p:animEffect transition="in" filter="fade">
                                      <p:cBhvr>
                                        <p:cTn id="18" dur="500"/>
                                        <p:tgtEl>
                                          <p:spTgt spid="5"/>
                                        </p:tgtEl>
                                      </p:cBhvr>
                                    </p:animEffect>
                                  </p:childTnLst>
                                </p:cTn>
                              </p:par>
                            </p:childTnLst>
                          </p:cTn>
                        </p:par>
                        <p:par>
                          <p:cTn id="19" fill="hold">
                            <p:stCondLst>
                              <p:cond delay="1500"/>
                            </p:stCondLst>
                            <p:childTnLst>
                              <p:par>
                                <p:cTn id="20" presetID="42" presetClass="entr" presetSubtype="0" fill="hold" grpId="0" nodeType="afterEffect">
                                  <p:stCondLst>
                                    <p:cond delay="0"/>
                                  </p:stCondLst>
                                  <p:childTnLst>
                                    <p:set>
                                      <p:cBhvr>
                                        <p:cTn id="21" dur="1" fill="hold">
                                          <p:stCondLst>
                                            <p:cond delay="0"/>
                                          </p:stCondLst>
                                        </p:cTn>
                                        <p:tgtEl>
                                          <p:spTgt spid="7"/>
                                        </p:tgtEl>
                                        <p:attrNameLst>
                                          <p:attrName>style.visibility</p:attrName>
                                        </p:attrNameLst>
                                      </p:cBhvr>
                                      <p:to>
                                        <p:strVal val="visible"/>
                                      </p:to>
                                    </p:set>
                                    <p:animEffect transition="in" filter="fade">
                                      <p:cBhvr>
                                        <p:cTn id="22" dur="1000"/>
                                        <p:tgtEl>
                                          <p:spTgt spid="7"/>
                                        </p:tgtEl>
                                      </p:cBhvr>
                                    </p:animEffect>
                                    <p:anim calcmode="lin" valueType="num">
                                      <p:cBhvr>
                                        <p:cTn id="23" dur="1000" fill="hold"/>
                                        <p:tgtEl>
                                          <p:spTgt spid="7"/>
                                        </p:tgtEl>
                                        <p:attrNameLst>
                                          <p:attrName>ppt_x</p:attrName>
                                        </p:attrNameLst>
                                      </p:cBhvr>
                                      <p:tavLst>
                                        <p:tav tm="0">
                                          <p:val>
                                            <p:strVal val="#ppt_x"/>
                                          </p:val>
                                        </p:tav>
                                        <p:tav tm="100000">
                                          <p:val>
                                            <p:strVal val="#ppt_x"/>
                                          </p:val>
                                        </p:tav>
                                      </p:tavLst>
                                    </p:anim>
                                    <p:anim calcmode="lin" valueType="num">
                                      <p:cBhvr>
                                        <p:cTn id="24" dur="1000" fill="hold"/>
                                        <p:tgtEl>
                                          <p:spTgt spid="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7" grpId="0"/>
    </p:bldLst>
  </p:timing>
</p:sld>
</file>

<file path=ppt/theme/theme1.xml><?xml version="1.0" encoding="utf-8"?>
<a:theme xmlns:a="http://schemas.openxmlformats.org/drawingml/2006/main" name="更多模版：亮亮图文旗舰店https://liangliangtuwen.tmall.com">
  <a:themeElements>
    <a:clrScheme name="自定义 75">
      <a:dk1>
        <a:sysClr val="windowText" lastClr="000000"/>
      </a:dk1>
      <a:lt1>
        <a:sysClr val="window" lastClr="FFFFFF"/>
      </a:lt1>
      <a:dk2>
        <a:srgbClr val="44546A"/>
      </a:dk2>
      <a:lt2>
        <a:srgbClr val="E7E6E6"/>
      </a:lt2>
      <a:accent1>
        <a:srgbClr val="A0C9D8"/>
      </a:accent1>
      <a:accent2>
        <a:srgbClr val="A0C9D8"/>
      </a:accent2>
      <a:accent3>
        <a:srgbClr val="A0C9D8"/>
      </a:accent3>
      <a:accent4>
        <a:srgbClr val="A0C9D8"/>
      </a:accent4>
      <a:accent5>
        <a:srgbClr val="A0C9D8"/>
      </a:accent5>
      <a:accent6>
        <a:srgbClr val="A0C9D8"/>
      </a:accent6>
      <a:hlink>
        <a:srgbClr val="0563C1"/>
      </a:hlink>
      <a:folHlink>
        <a:srgbClr val="954F72"/>
      </a:folHlink>
    </a:clrScheme>
    <a:fontScheme name="自定义 1">
      <a:majorFont>
        <a:latin typeface="Arial"/>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等线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包图主题2</Template>
  <TotalTime>0</TotalTime>
  <Words>4931</Words>
  <Application>WPS 演示</Application>
  <PresentationFormat>自定义</PresentationFormat>
  <Paragraphs>421</Paragraphs>
  <Slides>25</Slides>
  <Notes>25</Notes>
  <HiddenSlides>0</HiddenSlides>
  <MMClips>1</MMClips>
  <ScaleCrop>false</ScaleCrop>
  <HeadingPairs>
    <vt:vector size="6" baseType="variant">
      <vt:variant>
        <vt:lpstr>已用的字体</vt:lpstr>
      </vt:variant>
      <vt:variant>
        <vt:i4>11</vt:i4>
      </vt:variant>
      <vt:variant>
        <vt:lpstr>主题</vt:lpstr>
      </vt:variant>
      <vt:variant>
        <vt:i4>1</vt:i4>
      </vt:variant>
      <vt:variant>
        <vt:lpstr>幻灯片标题</vt:lpstr>
      </vt:variant>
      <vt:variant>
        <vt:i4>25</vt:i4>
      </vt:variant>
    </vt:vector>
  </HeadingPairs>
  <TitlesOfParts>
    <vt:vector size="37" baseType="lpstr">
      <vt:lpstr>Arial</vt:lpstr>
      <vt:lpstr>宋体</vt:lpstr>
      <vt:lpstr>Wingdings</vt:lpstr>
      <vt:lpstr>迷你简菱心</vt:lpstr>
      <vt:lpstr>Arial</vt:lpstr>
      <vt:lpstr>微软雅黑</vt:lpstr>
      <vt:lpstr>碳纤维正粗黑简体</vt:lpstr>
      <vt:lpstr>Impact</vt:lpstr>
      <vt:lpstr>Arial Unicode MS</vt:lpstr>
      <vt:lpstr>等线</vt:lpstr>
      <vt:lpstr>黑体</vt:lpstr>
      <vt:lpstr>更多模版：亮亮图文旗舰店https://liangliangtuwen.tmall.com</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
  <cp:keywords>更多模版：亮亮图文旗舰店https:/liangliangtuwen.tmall.com</cp:keywords>
  <cp:lastModifiedBy>拉普耶鲁</cp:lastModifiedBy>
  <cp:revision>2</cp:revision>
  <dcterms:created xsi:type="dcterms:W3CDTF">2017-07-16T02:18:00Z</dcterms:created>
  <dcterms:modified xsi:type="dcterms:W3CDTF">2018-11-17T01:29:34Z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RubyTemplateID">
    <vt:lpwstr>13</vt:lpwstr>
  </property>
  <property fmtid="{D5CDD505-2E9C-101B-9397-08002B2CF9AE}" pid="3" name="KSOProductBuildVer">
    <vt:lpwstr>2052-10.1.0.7669</vt:lpwstr>
  </property>
</Properties>
</file>