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0.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1.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handoutMasterIdLst>
    <p:handoutMasterId r:id="rId41"/>
  </p:handoutMasterIdLst>
  <p:sldIdLst>
    <p:sldId id="304" r:id="rId2"/>
    <p:sldId id="257" r:id="rId3"/>
    <p:sldId id="258" r:id="rId4"/>
    <p:sldId id="311" r:id="rId5"/>
    <p:sldId id="336" r:id="rId6"/>
    <p:sldId id="337" r:id="rId7"/>
    <p:sldId id="338" r:id="rId8"/>
    <p:sldId id="339" r:id="rId9"/>
    <p:sldId id="285" r:id="rId10"/>
    <p:sldId id="316" r:id="rId11"/>
    <p:sldId id="340" r:id="rId12"/>
    <p:sldId id="341" r:id="rId13"/>
    <p:sldId id="342" r:id="rId14"/>
    <p:sldId id="343" r:id="rId15"/>
    <p:sldId id="271" r:id="rId16"/>
    <p:sldId id="287" r:id="rId17"/>
    <p:sldId id="265" r:id="rId18"/>
    <p:sldId id="321" r:id="rId19"/>
    <p:sldId id="288" r:id="rId20"/>
    <p:sldId id="351" r:id="rId21"/>
    <p:sldId id="344" r:id="rId22"/>
    <p:sldId id="345" r:id="rId23"/>
    <p:sldId id="346" r:id="rId24"/>
    <p:sldId id="326" r:id="rId25"/>
    <p:sldId id="309" r:id="rId26"/>
    <p:sldId id="294" r:id="rId27"/>
    <p:sldId id="295" r:id="rId28"/>
    <p:sldId id="347" r:id="rId29"/>
    <p:sldId id="348" r:id="rId30"/>
    <p:sldId id="349" r:id="rId31"/>
    <p:sldId id="350" r:id="rId32"/>
    <p:sldId id="331" r:id="rId33"/>
    <p:sldId id="299" r:id="rId34"/>
    <p:sldId id="332" r:id="rId35"/>
    <p:sldId id="333" r:id="rId36"/>
    <p:sldId id="334" r:id="rId37"/>
    <p:sldId id="335" r:id="rId38"/>
    <p:sldId id="310" r:id="rId39"/>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27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85" autoAdjust="0"/>
    <p:restoredTop sz="80392" autoAdjust="0"/>
  </p:normalViewPr>
  <p:slideViewPr>
    <p:cSldViewPr snapToGrid="0">
      <p:cViewPr>
        <p:scale>
          <a:sx n="100" d="100"/>
          <a:sy n="100" d="100"/>
        </p:scale>
        <p:origin x="-636" y="54"/>
      </p:cViewPr>
      <p:guideLst>
        <p:guide orient="horz" pos="1620"/>
        <p:guide pos="2880"/>
      </p:guideLst>
    </p:cSldViewPr>
  </p:slideViewPr>
  <p:notesTextViewPr>
    <p:cViewPr>
      <p:scale>
        <a:sx n="1" d="1"/>
        <a:sy n="1" d="1"/>
      </p:scale>
      <p:origin x="0" y="0"/>
    </p:cViewPr>
  </p:notesTextViewPr>
  <p:sorterViewPr>
    <p:cViewPr>
      <p:scale>
        <a:sx n="200" d="100"/>
        <a:sy n="200" d="100"/>
      </p:scale>
      <p:origin x="0" y="-2604"/>
    </p:cViewPr>
  </p:sorterViewPr>
  <p:notesViewPr>
    <p:cSldViewPr snapToGrid="0">
      <p:cViewPr varScale="1">
        <p:scale>
          <a:sx n="88" d="100"/>
          <a:sy n="88" d="100"/>
        </p:scale>
        <p:origin x="203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B72727"/>
            </a:solidFill>
            <a:ln>
              <a:noFill/>
            </a:ln>
          </c:spPr>
          <c:invertIfNegative val="0"/>
          <c:dLbls>
            <c:dLbl>
              <c:idx val="0"/>
              <c:layout/>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a:spAutoFit/>
              </a:bodyPr>
              <a:lstStyle/>
              <a:p>
                <a:pPr>
                  <a:defRPr lang="zh-CN" sz="1000" b="1" i="0" u="none" strike="noStrike" kern="1200" baseline="0">
                    <a:solidFill>
                      <a:schemeClr val="tx1">
                        <a:lumMod val="75000"/>
                        <a:lumOff val="25000"/>
                      </a:schemeClr>
                    </a:solidFill>
                    <a:latin typeface="Agency FB" panose="020B0503020202020204" charset="0"/>
                    <a:ea typeface="+mn-ea"/>
                    <a:cs typeface="+mn-cs"/>
                  </a:defRPr>
                </a:pPr>
                <a:endParaRPr lang="zh-CN"/>
              </a:p>
            </c:txPr>
            <c:dLblPos val="outEnd"/>
            <c:showLegendKey val="0"/>
            <c:showVal val="0"/>
            <c:showCatName val="0"/>
            <c:showSerName val="0"/>
            <c:showPercent val="0"/>
            <c:showBubbleSize val="0"/>
            <c:extLst>
              <c:ext xmlns:c15="http://schemas.microsoft.com/office/drawing/2012/chart" uri="{CE6537A1-D6FC-4f65-9D91-7224C49458BB}">
                <c15:layout/>
                <c15:showLeaderLines val="0"/>
                <c15:leaderLines/>
              </c:ext>
            </c:extLst>
          </c:dLbls>
          <c:cat>
            <c:strRef>
              <c:f>Sheet1!$A$2</c:f>
              <c:strCache>
                <c:ptCount val="1"/>
                <c:pt idx="0">
                  <c:v>PROJECT 1</c:v>
                </c:pt>
              </c:strCache>
            </c:strRef>
          </c:cat>
          <c:val>
            <c:numRef>
              <c:f>Sheet1!$B$2</c:f>
              <c:numCache>
                <c:formatCode>General</c:formatCode>
                <c:ptCount val="1"/>
                <c:pt idx="0">
                  <c:v>100</c:v>
                </c:pt>
              </c:numCache>
            </c:numRef>
          </c:val>
        </c:ser>
        <c:ser>
          <c:idx val="1"/>
          <c:order val="1"/>
          <c:tx>
            <c:strRef>
              <c:f>Sheet1!$C$1</c:f>
              <c:strCache>
                <c:ptCount val="1"/>
                <c:pt idx="0">
                  <c:v>Series 2</c:v>
                </c:pt>
              </c:strCache>
            </c:strRef>
          </c:tx>
          <c:spPr>
            <a:solidFill>
              <a:srgbClr val="B72727"/>
            </a:solidFill>
          </c:spPr>
          <c:invertIfNegative val="0"/>
          <c:dLbls>
            <c:spPr>
              <a:noFill/>
              <a:ln>
                <a:noFill/>
              </a:ln>
              <a:effectLst/>
            </c:spPr>
            <c:txPr>
              <a:bodyPr rot="0" spcFirstLastPara="0" vertOverflow="ellipsis" vert="horz" wrap="square" lIns="38100" tIns="19050" rIns="38100" bIns="19050" anchor="ctr" anchorCtr="1">
                <a:spAutoFit/>
              </a:bodyPr>
              <a:lstStyle/>
              <a:p>
                <a:pPr>
                  <a:defRPr lang="zh-CN" sz="1000" b="1" i="0" u="none" strike="noStrike" kern="1200" baseline="0">
                    <a:solidFill>
                      <a:schemeClr val="tx1">
                        <a:lumMod val="75000"/>
                        <a:lumOff val="25000"/>
                      </a:schemeClr>
                    </a:solidFill>
                    <a:latin typeface="Agency FB" panose="020B0503020202020204" charset="0"/>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c:f>
              <c:strCache>
                <c:ptCount val="1"/>
                <c:pt idx="0">
                  <c:v>PROJECT 1</c:v>
                </c:pt>
              </c:strCache>
            </c:strRef>
          </c:cat>
          <c:val>
            <c:numRef>
              <c:f>Sheet1!$C$2</c:f>
              <c:numCache>
                <c:formatCode>General</c:formatCode>
                <c:ptCount val="1"/>
                <c:pt idx="0">
                  <c:v>90</c:v>
                </c:pt>
              </c:numCache>
            </c:numRef>
          </c:val>
        </c:ser>
        <c:ser>
          <c:idx val="2"/>
          <c:order val="2"/>
          <c:tx>
            <c:strRef>
              <c:f>Sheet1!$D$1</c:f>
              <c:strCache>
                <c:ptCount val="1"/>
                <c:pt idx="0">
                  <c:v>Series 3</c:v>
                </c:pt>
              </c:strCache>
            </c:strRef>
          </c:tx>
          <c:spPr>
            <a:solidFill>
              <a:srgbClr val="B72727"/>
            </a:solidFill>
          </c:spPr>
          <c:invertIfNegative val="0"/>
          <c:dLbls>
            <c:spPr>
              <a:noFill/>
              <a:ln>
                <a:noFill/>
              </a:ln>
              <a:effectLst/>
            </c:spPr>
            <c:txPr>
              <a:bodyPr rot="0" spcFirstLastPara="0" vertOverflow="ellipsis" vert="horz" wrap="square" lIns="38100" tIns="19050" rIns="38100" bIns="19050" anchor="ctr" anchorCtr="1">
                <a:spAutoFit/>
              </a:bodyPr>
              <a:lstStyle/>
              <a:p>
                <a:pPr>
                  <a:defRPr lang="zh-CN" sz="1000" b="1" i="0" u="none" strike="noStrike" kern="1200" baseline="0">
                    <a:solidFill>
                      <a:schemeClr val="tx1">
                        <a:lumMod val="75000"/>
                        <a:lumOff val="25000"/>
                      </a:schemeClr>
                    </a:solidFill>
                    <a:latin typeface="Agency FB" panose="020B0503020202020204" charset="0"/>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c:f>
              <c:strCache>
                <c:ptCount val="1"/>
                <c:pt idx="0">
                  <c:v>PROJECT 1</c:v>
                </c:pt>
              </c:strCache>
            </c:strRef>
          </c:cat>
          <c:val>
            <c:numRef>
              <c:f>Sheet1!$D$2</c:f>
              <c:numCache>
                <c:formatCode>General</c:formatCode>
                <c:ptCount val="1"/>
                <c:pt idx="0">
                  <c:v>70</c:v>
                </c:pt>
              </c:numCache>
            </c:numRef>
          </c:val>
        </c:ser>
        <c:ser>
          <c:idx val="3"/>
          <c:order val="3"/>
          <c:tx>
            <c:strRef>
              <c:f>Sheet1!$E$1</c:f>
              <c:strCache>
                <c:ptCount val="1"/>
                <c:pt idx="0">
                  <c:v>Series 32</c:v>
                </c:pt>
              </c:strCache>
            </c:strRef>
          </c:tx>
          <c:spPr>
            <a:solidFill>
              <a:srgbClr val="B72727"/>
            </a:solidFill>
          </c:spPr>
          <c:invertIfNegative val="0"/>
          <c:dLbls>
            <c:spPr>
              <a:noFill/>
              <a:ln>
                <a:noFill/>
              </a:ln>
              <a:effectLst/>
            </c:spPr>
            <c:txPr>
              <a:bodyPr rot="0" spcFirstLastPara="0" vertOverflow="ellipsis" vert="horz" wrap="square" lIns="38100" tIns="19050" rIns="38100" bIns="19050" anchor="ctr" anchorCtr="1">
                <a:spAutoFit/>
              </a:bodyPr>
              <a:lstStyle/>
              <a:p>
                <a:pPr>
                  <a:defRPr lang="zh-CN" sz="1000" b="1" i="0" u="none" strike="noStrike" kern="1200" baseline="0">
                    <a:solidFill>
                      <a:schemeClr val="tx1">
                        <a:lumMod val="75000"/>
                        <a:lumOff val="25000"/>
                      </a:schemeClr>
                    </a:solidFill>
                    <a:latin typeface="Agency FB" panose="020B0503020202020204" charset="0"/>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c:f>
              <c:strCache>
                <c:ptCount val="1"/>
                <c:pt idx="0">
                  <c:v>PROJECT 1</c:v>
                </c:pt>
              </c:strCache>
            </c:strRef>
          </c:cat>
          <c:val>
            <c:numRef>
              <c:f>Sheet1!$E$2</c:f>
              <c:numCache>
                <c:formatCode>General</c:formatCode>
                <c:ptCount val="1"/>
                <c:pt idx="0">
                  <c:v>50</c:v>
                </c:pt>
              </c:numCache>
            </c:numRef>
          </c:val>
        </c:ser>
        <c:ser>
          <c:idx val="4"/>
          <c:order val="4"/>
          <c:tx>
            <c:strRef>
              <c:f>Sheet1!$F$1</c:f>
              <c:strCache>
                <c:ptCount val="1"/>
                <c:pt idx="0">
                  <c:v>Series 322</c:v>
                </c:pt>
              </c:strCache>
            </c:strRef>
          </c:tx>
          <c:spPr>
            <a:solidFill>
              <a:srgbClr val="B72727"/>
            </a:solidFill>
          </c:spPr>
          <c:invertIfNegative val="0"/>
          <c:dLbls>
            <c:spPr>
              <a:noFill/>
              <a:ln>
                <a:noFill/>
              </a:ln>
              <a:effectLst/>
            </c:spPr>
            <c:txPr>
              <a:bodyPr rot="0" spcFirstLastPara="0" vertOverflow="ellipsis" vert="horz" wrap="square" lIns="38100" tIns="19050" rIns="38100" bIns="19050" anchor="ctr" anchorCtr="1">
                <a:spAutoFit/>
              </a:bodyPr>
              <a:lstStyle/>
              <a:p>
                <a:pPr>
                  <a:defRPr lang="zh-CN" sz="1000" b="1" i="0" u="none" strike="noStrike" kern="1200" baseline="0">
                    <a:solidFill>
                      <a:schemeClr val="tx1">
                        <a:lumMod val="75000"/>
                        <a:lumOff val="25000"/>
                      </a:schemeClr>
                    </a:solidFill>
                    <a:latin typeface="Agency FB" panose="020B0503020202020204" charset="0"/>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c:f>
              <c:strCache>
                <c:ptCount val="1"/>
                <c:pt idx="0">
                  <c:v>PROJECT 1</c:v>
                </c:pt>
              </c:strCache>
            </c:strRef>
          </c:cat>
          <c:val>
            <c:numRef>
              <c:f>Sheet1!$F$2</c:f>
              <c:numCache>
                <c:formatCode>General</c:formatCode>
                <c:ptCount val="1"/>
                <c:pt idx="0">
                  <c:v>20</c:v>
                </c:pt>
              </c:numCache>
            </c:numRef>
          </c:val>
        </c:ser>
        <c:dLbls>
          <c:showLegendKey val="0"/>
          <c:showVal val="0"/>
          <c:showCatName val="0"/>
          <c:showSerName val="0"/>
          <c:showPercent val="0"/>
          <c:showBubbleSize val="0"/>
        </c:dLbls>
        <c:gapWidth val="351"/>
        <c:overlap val="-80"/>
        <c:axId val="242762496"/>
        <c:axId val="242764032"/>
      </c:barChart>
      <c:catAx>
        <c:axId val="242762496"/>
        <c:scaling>
          <c:orientation val="minMax"/>
        </c:scaling>
        <c:delete val="0"/>
        <c:axPos val="b"/>
        <c:numFmt formatCode="General" sourceLinked="0"/>
        <c:majorTickMark val="out"/>
        <c:minorTickMark val="none"/>
        <c:tickLblPos val="nextTo"/>
        <c:spPr>
          <a:noFill/>
        </c:spPr>
        <c:txPr>
          <a:bodyPr rot="-60000000" spcFirstLastPara="0" vertOverflow="ellipsis" vert="horz" wrap="square" anchor="ctr" anchorCtr="1"/>
          <a:lstStyle/>
          <a:p>
            <a:pPr>
              <a:defRPr lang="zh-CN" sz="1000" b="1" i="0" u="none" strike="noStrike" kern="1200" baseline="0">
                <a:solidFill>
                  <a:schemeClr val="bg1"/>
                </a:solidFill>
                <a:latin typeface="Agency FB" panose="020B0503020202020204" charset="0"/>
                <a:ea typeface="+mn-ea"/>
                <a:cs typeface="+mn-cs"/>
              </a:defRPr>
            </a:pPr>
            <a:endParaRPr lang="zh-CN"/>
          </a:p>
        </c:txPr>
        <c:crossAx val="242764032"/>
        <c:crosses val="autoZero"/>
        <c:auto val="1"/>
        <c:lblAlgn val="ctr"/>
        <c:lblOffset val="100"/>
        <c:noMultiLvlLbl val="0"/>
      </c:catAx>
      <c:valAx>
        <c:axId val="242764032"/>
        <c:scaling>
          <c:orientation val="minMax"/>
        </c:scaling>
        <c:delete val="0"/>
        <c:axPos val="l"/>
        <c:majorGridlines>
          <c:spPr>
            <a:ln w="9525" cap="flat" cmpd="sng" algn="ctr">
              <a:solidFill>
                <a:prstClr val="white">
                  <a:lumMod val="85000"/>
                  <a:alpha val="48000"/>
                </a:prstClr>
              </a:solidFill>
              <a:prstDash val="solid"/>
              <a:round/>
            </a:ln>
          </c:spPr>
        </c:majorGridlines>
        <c:numFmt formatCode="General" sourceLinked="0"/>
        <c:majorTickMark val="none"/>
        <c:minorTickMark val="in"/>
        <c:tickLblPos val="low"/>
        <c:spPr>
          <a:noFill/>
          <a:ln w="9525" cap="flat" cmpd="sng" algn="ctr">
            <a:solidFill>
              <a:schemeClr val="bg1">
                <a:lumMod val="85000"/>
              </a:schemeClr>
            </a:solidFill>
            <a:prstDash val="solid"/>
            <a:round/>
          </a:ln>
        </c:spPr>
        <c:txPr>
          <a:bodyPr rot="-60000000" spcFirstLastPara="0" vertOverflow="ellipsis" vert="horz" wrap="square" anchor="ctr" anchorCtr="1"/>
          <a:lstStyle/>
          <a:p>
            <a:pPr>
              <a:defRPr lang="zh-CN" sz="1000" b="1" i="0" u="none" strike="noStrike" kern="1200" baseline="0">
                <a:solidFill>
                  <a:schemeClr val="tx1">
                    <a:lumMod val="75000"/>
                    <a:lumOff val="25000"/>
                  </a:schemeClr>
                </a:solidFill>
                <a:latin typeface="Agency FB" panose="020B0503020202020204" charset="0"/>
                <a:ea typeface="+mn-ea"/>
                <a:cs typeface="+mn-cs"/>
              </a:defRPr>
            </a:pPr>
            <a:endParaRPr lang="zh-CN"/>
          </a:p>
        </c:txPr>
        <c:crossAx val="242762496"/>
        <c:crosses val="autoZero"/>
        <c:crossBetween val="between"/>
      </c:valAx>
    </c:plotArea>
    <c:plotVisOnly val="1"/>
    <c:dispBlanksAs val="gap"/>
    <c:showDLblsOverMax val="0"/>
  </c:chart>
  <c:txPr>
    <a:bodyPr/>
    <a:lstStyle/>
    <a:p>
      <a:pPr>
        <a:defRPr lang="zh-CN" sz="1000" b="1">
          <a:solidFill>
            <a:schemeClr val="tx1">
              <a:lumMod val="50000"/>
              <a:lumOff val="50000"/>
            </a:schemeClr>
          </a:solidFill>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B72727"/>
            </a:solidFill>
            <a:ln>
              <a:noFill/>
            </a:ln>
          </c:spPr>
          <c:invertIfNegative val="0"/>
          <c:dLbls>
            <c:dLbl>
              <c:idx val="0"/>
              <c:layout/>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a:spAutoFit/>
              </a:bodyPr>
              <a:lstStyle/>
              <a:p>
                <a:pPr>
                  <a:defRPr lang="zh-CN" sz="1000" b="1" i="0" u="none" strike="noStrike" kern="1200" baseline="0">
                    <a:solidFill>
                      <a:schemeClr val="tx1">
                        <a:lumMod val="75000"/>
                        <a:lumOff val="25000"/>
                      </a:schemeClr>
                    </a:solidFill>
                    <a:latin typeface="Agency FB" panose="020B0503020202020204" charset="0"/>
                    <a:ea typeface="+mn-ea"/>
                    <a:cs typeface="+mn-cs"/>
                  </a:defRPr>
                </a:pPr>
                <a:endParaRPr lang="zh-CN"/>
              </a:p>
            </c:txPr>
            <c:dLblPos val="outEnd"/>
            <c:showLegendKey val="0"/>
            <c:showVal val="0"/>
            <c:showCatName val="0"/>
            <c:showSerName val="0"/>
            <c:showPercent val="0"/>
            <c:showBubbleSize val="0"/>
            <c:extLst>
              <c:ext xmlns:c15="http://schemas.microsoft.com/office/drawing/2012/chart" uri="{CE6537A1-D6FC-4f65-9D91-7224C49458BB}">
                <c15:layout/>
                <c15:showLeaderLines val="0"/>
                <c15:leaderLines/>
              </c:ext>
            </c:extLst>
          </c:dLbls>
          <c:cat>
            <c:strRef>
              <c:f>Sheet1!$A$2</c:f>
              <c:strCache>
                <c:ptCount val="1"/>
                <c:pt idx="0">
                  <c:v>PROJECT 2</c:v>
                </c:pt>
              </c:strCache>
            </c:strRef>
          </c:cat>
          <c:val>
            <c:numRef>
              <c:f>Sheet1!$B$2</c:f>
              <c:numCache>
                <c:formatCode>General</c:formatCode>
                <c:ptCount val="1"/>
                <c:pt idx="0">
                  <c:v>50</c:v>
                </c:pt>
              </c:numCache>
            </c:numRef>
          </c:val>
        </c:ser>
        <c:ser>
          <c:idx val="1"/>
          <c:order val="1"/>
          <c:tx>
            <c:strRef>
              <c:f>Sheet1!$C$1</c:f>
              <c:strCache>
                <c:ptCount val="1"/>
                <c:pt idx="0">
                  <c:v>Series 2</c:v>
                </c:pt>
              </c:strCache>
            </c:strRef>
          </c:tx>
          <c:spPr>
            <a:solidFill>
              <a:srgbClr val="B72727"/>
            </a:solidFill>
          </c:spPr>
          <c:invertIfNegative val="0"/>
          <c:dLbls>
            <c:spPr>
              <a:noFill/>
              <a:ln>
                <a:noFill/>
              </a:ln>
              <a:effectLst/>
            </c:spPr>
            <c:txPr>
              <a:bodyPr rot="0" spcFirstLastPara="0" vertOverflow="ellipsis" vert="horz" wrap="square" lIns="38100" tIns="19050" rIns="38100" bIns="19050" anchor="ctr" anchorCtr="1">
                <a:spAutoFit/>
              </a:bodyPr>
              <a:lstStyle/>
              <a:p>
                <a:pPr>
                  <a:defRPr lang="zh-CN" sz="1000" b="1" i="0" u="none" strike="noStrike" kern="1200" baseline="0">
                    <a:solidFill>
                      <a:schemeClr val="tx1">
                        <a:lumMod val="75000"/>
                        <a:lumOff val="25000"/>
                      </a:schemeClr>
                    </a:solidFill>
                    <a:latin typeface="Agency FB" panose="020B0503020202020204" charset="0"/>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c:f>
              <c:strCache>
                <c:ptCount val="1"/>
                <c:pt idx="0">
                  <c:v>PROJECT 2</c:v>
                </c:pt>
              </c:strCache>
            </c:strRef>
          </c:cat>
          <c:val>
            <c:numRef>
              <c:f>Sheet1!$C$2</c:f>
              <c:numCache>
                <c:formatCode>General</c:formatCode>
                <c:ptCount val="1"/>
                <c:pt idx="0">
                  <c:v>82</c:v>
                </c:pt>
              </c:numCache>
            </c:numRef>
          </c:val>
        </c:ser>
        <c:ser>
          <c:idx val="2"/>
          <c:order val="2"/>
          <c:tx>
            <c:strRef>
              <c:f>Sheet1!$D$1</c:f>
              <c:strCache>
                <c:ptCount val="1"/>
                <c:pt idx="0">
                  <c:v>Series 3</c:v>
                </c:pt>
              </c:strCache>
            </c:strRef>
          </c:tx>
          <c:spPr>
            <a:solidFill>
              <a:srgbClr val="B72727"/>
            </a:solidFill>
          </c:spPr>
          <c:invertIfNegative val="0"/>
          <c:dLbls>
            <c:spPr>
              <a:noFill/>
              <a:ln>
                <a:noFill/>
              </a:ln>
              <a:effectLst/>
            </c:spPr>
            <c:txPr>
              <a:bodyPr rot="0" spcFirstLastPara="0" vertOverflow="ellipsis" vert="horz" wrap="square" lIns="38100" tIns="19050" rIns="38100" bIns="19050" anchor="ctr" anchorCtr="1">
                <a:spAutoFit/>
              </a:bodyPr>
              <a:lstStyle/>
              <a:p>
                <a:pPr>
                  <a:defRPr lang="zh-CN" sz="1000" b="1" i="0" u="none" strike="noStrike" kern="1200" baseline="0">
                    <a:solidFill>
                      <a:schemeClr val="tx1">
                        <a:lumMod val="75000"/>
                        <a:lumOff val="25000"/>
                      </a:schemeClr>
                    </a:solidFill>
                    <a:latin typeface="Agency FB" panose="020B0503020202020204" charset="0"/>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c:f>
              <c:strCache>
                <c:ptCount val="1"/>
                <c:pt idx="0">
                  <c:v>PROJECT 2</c:v>
                </c:pt>
              </c:strCache>
            </c:strRef>
          </c:cat>
          <c:val>
            <c:numRef>
              <c:f>Sheet1!$D$2</c:f>
              <c:numCache>
                <c:formatCode>General</c:formatCode>
                <c:ptCount val="1"/>
                <c:pt idx="0">
                  <c:v>45</c:v>
                </c:pt>
              </c:numCache>
            </c:numRef>
          </c:val>
        </c:ser>
        <c:ser>
          <c:idx val="3"/>
          <c:order val="3"/>
          <c:tx>
            <c:strRef>
              <c:f>Sheet1!$E$1</c:f>
              <c:strCache>
                <c:ptCount val="1"/>
                <c:pt idx="0">
                  <c:v>Series 32</c:v>
                </c:pt>
              </c:strCache>
            </c:strRef>
          </c:tx>
          <c:spPr>
            <a:solidFill>
              <a:srgbClr val="B72727"/>
            </a:solidFill>
          </c:spPr>
          <c:invertIfNegative val="0"/>
          <c:dLbls>
            <c:spPr>
              <a:noFill/>
              <a:ln>
                <a:noFill/>
              </a:ln>
              <a:effectLst/>
            </c:spPr>
            <c:txPr>
              <a:bodyPr rot="0" spcFirstLastPara="0" vertOverflow="ellipsis" vert="horz" wrap="square" lIns="38100" tIns="19050" rIns="38100" bIns="19050" anchor="ctr" anchorCtr="1">
                <a:spAutoFit/>
              </a:bodyPr>
              <a:lstStyle/>
              <a:p>
                <a:pPr>
                  <a:defRPr lang="zh-CN" sz="1000" b="1" i="0" u="none" strike="noStrike" kern="1200" baseline="0">
                    <a:solidFill>
                      <a:schemeClr val="tx1">
                        <a:lumMod val="75000"/>
                        <a:lumOff val="25000"/>
                      </a:schemeClr>
                    </a:solidFill>
                    <a:latin typeface="Agency FB" panose="020B0503020202020204" charset="0"/>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c:f>
              <c:strCache>
                <c:ptCount val="1"/>
                <c:pt idx="0">
                  <c:v>PROJECT 2</c:v>
                </c:pt>
              </c:strCache>
            </c:strRef>
          </c:cat>
          <c:val>
            <c:numRef>
              <c:f>Sheet1!$E$2</c:f>
              <c:numCache>
                <c:formatCode>General</c:formatCode>
                <c:ptCount val="1"/>
                <c:pt idx="0">
                  <c:v>80</c:v>
                </c:pt>
              </c:numCache>
            </c:numRef>
          </c:val>
        </c:ser>
        <c:ser>
          <c:idx val="4"/>
          <c:order val="4"/>
          <c:tx>
            <c:strRef>
              <c:f>Sheet1!$F$1</c:f>
              <c:strCache>
                <c:ptCount val="1"/>
                <c:pt idx="0">
                  <c:v>Series 322</c:v>
                </c:pt>
              </c:strCache>
            </c:strRef>
          </c:tx>
          <c:spPr>
            <a:solidFill>
              <a:srgbClr val="B72727"/>
            </a:solidFill>
          </c:spPr>
          <c:invertIfNegative val="0"/>
          <c:dLbls>
            <c:spPr>
              <a:noFill/>
              <a:ln>
                <a:noFill/>
              </a:ln>
              <a:effectLst/>
            </c:spPr>
            <c:txPr>
              <a:bodyPr rot="0" spcFirstLastPara="0" vertOverflow="ellipsis" vert="horz" wrap="square" lIns="38100" tIns="19050" rIns="38100" bIns="19050" anchor="ctr" anchorCtr="1">
                <a:spAutoFit/>
              </a:bodyPr>
              <a:lstStyle/>
              <a:p>
                <a:pPr>
                  <a:defRPr lang="zh-CN" sz="1000" b="1" i="0" u="none" strike="noStrike" kern="1200" baseline="0">
                    <a:solidFill>
                      <a:schemeClr val="tx1">
                        <a:lumMod val="75000"/>
                        <a:lumOff val="25000"/>
                      </a:schemeClr>
                    </a:solidFill>
                    <a:latin typeface="Agency FB" panose="020B0503020202020204" charset="0"/>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c:f>
              <c:strCache>
                <c:ptCount val="1"/>
                <c:pt idx="0">
                  <c:v>PROJECT 2</c:v>
                </c:pt>
              </c:strCache>
            </c:strRef>
          </c:cat>
          <c:val>
            <c:numRef>
              <c:f>Sheet1!$F$2</c:f>
              <c:numCache>
                <c:formatCode>General</c:formatCode>
                <c:ptCount val="1"/>
                <c:pt idx="0">
                  <c:v>100</c:v>
                </c:pt>
              </c:numCache>
            </c:numRef>
          </c:val>
        </c:ser>
        <c:dLbls>
          <c:showLegendKey val="0"/>
          <c:showVal val="0"/>
          <c:showCatName val="0"/>
          <c:showSerName val="0"/>
          <c:showPercent val="0"/>
          <c:showBubbleSize val="0"/>
        </c:dLbls>
        <c:gapWidth val="351"/>
        <c:overlap val="-80"/>
        <c:axId val="244587136"/>
        <c:axId val="244605312"/>
      </c:barChart>
      <c:catAx>
        <c:axId val="244587136"/>
        <c:scaling>
          <c:orientation val="maxMin"/>
        </c:scaling>
        <c:delete val="0"/>
        <c:axPos val="b"/>
        <c:numFmt formatCode="General" sourceLinked="0"/>
        <c:majorTickMark val="out"/>
        <c:minorTickMark val="none"/>
        <c:tickLblPos val="nextTo"/>
        <c:spPr>
          <a:noFill/>
        </c:spPr>
        <c:txPr>
          <a:bodyPr rot="-60000000" spcFirstLastPara="0" vertOverflow="ellipsis" vert="horz" wrap="square" anchor="ctr" anchorCtr="1"/>
          <a:lstStyle/>
          <a:p>
            <a:pPr>
              <a:defRPr lang="zh-CN" sz="1000" b="1" i="0" u="none" strike="noStrike" kern="1200" baseline="0">
                <a:solidFill>
                  <a:schemeClr val="bg1"/>
                </a:solidFill>
                <a:latin typeface="Agency FB" panose="020B0503020202020204" charset="0"/>
                <a:ea typeface="+mn-ea"/>
                <a:cs typeface="+mn-cs"/>
              </a:defRPr>
            </a:pPr>
            <a:endParaRPr lang="zh-CN"/>
          </a:p>
        </c:txPr>
        <c:crossAx val="244605312"/>
        <c:crosses val="autoZero"/>
        <c:auto val="1"/>
        <c:lblAlgn val="ctr"/>
        <c:lblOffset val="100"/>
        <c:noMultiLvlLbl val="0"/>
      </c:catAx>
      <c:valAx>
        <c:axId val="244605312"/>
        <c:scaling>
          <c:orientation val="minMax"/>
        </c:scaling>
        <c:delete val="0"/>
        <c:axPos val="r"/>
        <c:majorGridlines>
          <c:spPr>
            <a:ln w="9525" cap="flat" cmpd="sng" algn="ctr">
              <a:solidFill>
                <a:prstClr val="white">
                  <a:lumMod val="85000"/>
                  <a:alpha val="48000"/>
                </a:prstClr>
              </a:solidFill>
              <a:prstDash val="solid"/>
              <a:round/>
            </a:ln>
          </c:spPr>
        </c:majorGridlines>
        <c:numFmt formatCode="General" sourceLinked="0"/>
        <c:majorTickMark val="none"/>
        <c:minorTickMark val="in"/>
        <c:tickLblPos val="low"/>
        <c:spPr>
          <a:noFill/>
          <a:ln w="9525" cap="flat" cmpd="sng" algn="ctr">
            <a:solidFill>
              <a:schemeClr val="bg1">
                <a:lumMod val="85000"/>
              </a:schemeClr>
            </a:solidFill>
            <a:prstDash val="solid"/>
            <a:round/>
          </a:ln>
        </c:spPr>
        <c:txPr>
          <a:bodyPr rot="-60000000" spcFirstLastPara="0" vertOverflow="ellipsis" vert="horz" wrap="square" anchor="ctr" anchorCtr="1"/>
          <a:lstStyle/>
          <a:p>
            <a:pPr>
              <a:defRPr lang="zh-CN" sz="1000" b="1" i="0" u="none" strike="noStrike" kern="1200" baseline="0">
                <a:solidFill>
                  <a:schemeClr val="tx1">
                    <a:lumMod val="75000"/>
                    <a:lumOff val="25000"/>
                  </a:schemeClr>
                </a:solidFill>
                <a:latin typeface="Agency FB" panose="020B0503020202020204" charset="0"/>
                <a:ea typeface="+mn-ea"/>
                <a:cs typeface="+mn-cs"/>
              </a:defRPr>
            </a:pPr>
            <a:endParaRPr lang="zh-CN"/>
          </a:p>
        </c:txPr>
        <c:crossAx val="244587136"/>
        <c:crosses val="autoZero"/>
        <c:crossBetween val="between"/>
      </c:valAx>
    </c:plotArea>
    <c:plotVisOnly val="1"/>
    <c:dispBlanksAs val="gap"/>
    <c:showDLblsOverMax val="0"/>
  </c:chart>
  <c:txPr>
    <a:bodyPr/>
    <a:lstStyle/>
    <a:p>
      <a:pPr>
        <a:defRPr lang="zh-CN" sz="1000" b="1">
          <a:solidFill>
            <a:schemeClr val="tx1">
              <a:lumMod val="50000"/>
              <a:lumOff val="50000"/>
            </a:schemeClr>
          </a:solidFill>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3819A8E-58F3-4E04-B50E-1FDC74203D0D}" type="datetimeFigureOut">
              <a:rPr lang="zh-CN" altLang="en-US" smtClean="0"/>
              <a:t>2018/2/23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8EF8317-F6A5-49B4-885E-5956876FC794}" type="slidenum">
              <a:rPr lang="zh-CN" altLang="en-US" smtClean="0"/>
              <a:t>‹#›</a:t>
            </a:fld>
            <a:endParaRPr lang="zh-CN" altLang="en-US"/>
          </a:p>
        </p:txBody>
      </p:sp>
    </p:spTree>
    <p:extLst>
      <p:ext uri="{BB962C8B-B14F-4D97-AF65-F5344CB8AC3E}">
        <p14:creationId xmlns:p14="http://schemas.microsoft.com/office/powerpoint/2010/main" val="38404614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36A364-F56D-418B-92EA-B8A9C286C719}" type="datetimeFigureOut">
              <a:rPr lang="zh-CN" altLang="en-US" smtClean="0"/>
              <a:t>2018/2/23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1F41D1-EB0D-4857-8E93-8C1C831E6153}" type="slidenum">
              <a:rPr lang="zh-CN" altLang="en-US" smtClean="0"/>
              <a:t>‹#›</a:t>
            </a:fld>
            <a:endParaRPr lang="zh-CN" altLang="en-US"/>
          </a:p>
        </p:txBody>
      </p:sp>
    </p:spTree>
    <p:extLst>
      <p:ext uri="{BB962C8B-B14F-4D97-AF65-F5344CB8AC3E}">
        <p14:creationId xmlns:p14="http://schemas.microsoft.com/office/powerpoint/2010/main" val="3486113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21F41D1-EB0D-4857-8E93-8C1C831E6153}"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4</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21F41D1-EB0D-4857-8E93-8C1C831E6153}"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F6DDFC-C401-4A6E-BD9A-16D9674533CF}"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37</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4AF190-E6C3-4F71-9AD4-820770AEF1A8}"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cSld>
  <p:clrMapOvr>
    <a:masterClrMapping/>
  </p:clrMapOvr>
  <p:transition spd="slow">
    <p:cove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4AF190-E6C3-4F71-9AD4-820770AEF1A8}"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cSld>
  <p:clrMapOvr>
    <a:masterClrMapping/>
  </p:clrMapOvr>
  <p:transition spd="slow">
    <p:cove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cxnSp>
        <p:nvCxnSpPr>
          <p:cNvPr id="10" name="直接连接符 9"/>
          <p:cNvCxnSpPr/>
          <p:nvPr userDrawn="1"/>
        </p:nvCxnSpPr>
        <p:spPr>
          <a:xfrm>
            <a:off x="359350" y="584186"/>
            <a:ext cx="8113486" cy="0"/>
          </a:xfrm>
          <a:prstGeom prst="line">
            <a:avLst/>
          </a:prstGeom>
          <a:ln w="12700">
            <a:solidFill>
              <a:srgbClr val="B72727"/>
            </a:solidFill>
            <a:prstDash val="dash"/>
          </a:ln>
        </p:spPr>
        <p:style>
          <a:lnRef idx="1">
            <a:schemeClr val="accent1"/>
          </a:lnRef>
          <a:fillRef idx="0">
            <a:schemeClr val="accent1"/>
          </a:fillRef>
          <a:effectRef idx="0">
            <a:schemeClr val="accent1"/>
          </a:effectRef>
          <a:fontRef idx="minor">
            <a:schemeClr val="tx1"/>
          </a:fontRef>
        </p:style>
      </p:cxnSp>
      <p:grpSp>
        <p:nvGrpSpPr>
          <p:cNvPr id="11" name="组合 10"/>
          <p:cNvGrpSpPr/>
          <p:nvPr userDrawn="1"/>
        </p:nvGrpSpPr>
        <p:grpSpPr>
          <a:xfrm>
            <a:off x="334233" y="14305"/>
            <a:ext cx="479614" cy="534941"/>
            <a:chOff x="1278794" y="3334906"/>
            <a:chExt cx="914014" cy="1019452"/>
          </a:xfrm>
        </p:grpSpPr>
        <p:grpSp>
          <p:nvGrpSpPr>
            <p:cNvPr id="12" name="组合 11"/>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5" name="椭圆 14"/>
              <p:cNvSpPr/>
              <p:nvPr/>
            </p:nvSpPr>
            <p:spPr>
              <a:xfrm>
                <a:off x="392112" y="760411"/>
                <a:ext cx="3825872" cy="382587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3" name="TextBox 61"/>
            <p:cNvSpPr txBox="1"/>
            <p:nvPr/>
          </p:nvSpPr>
          <p:spPr>
            <a:xfrm>
              <a:off x="1443720" y="3591857"/>
              <a:ext cx="352047" cy="762501"/>
            </a:xfrm>
            <a:prstGeom prst="rect">
              <a:avLst/>
            </a:prstGeom>
            <a:noFill/>
          </p:spPr>
          <p:txBody>
            <a:bodyPr wrap="none" rtlCol="0">
              <a:spAutoFit/>
            </a:bodyPr>
            <a:lstStyle/>
            <a:p>
              <a:endParaRPr lang="zh-CN" altLang="en-US" sz="2000" dirty="0">
                <a:cs typeface="+mn-ea"/>
                <a:sym typeface="+mn-lt"/>
              </a:endParaRPr>
            </a:p>
          </p:txBody>
        </p:sp>
      </p:grpSp>
      <p:sp>
        <p:nvSpPr>
          <p:cNvPr id="17" name="文本占位符 33"/>
          <p:cNvSpPr>
            <a:spLocks noGrp="1"/>
          </p:cNvSpPr>
          <p:nvPr>
            <p:ph type="body" sz="quarter" idx="11" hasCustomPrompt="1"/>
          </p:nvPr>
        </p:nvSpPr>
        <p:spPr>
          <a:xfrm>
            <a:off x="900389" y="124957"/>
            <a:ext cx="2513913" cy="414096"/>
          </a:xfrm>
        </p:spPr>
        <p:txBody>
          <a:bodyPr vert="horz" anchor="ctr">
            <a:noAutofit/>
          </a:bodyPr>
          <a:lstStyle>
            <a:lvl1pPr marL="0" indent="0">
              <a:buNone/>
              <a:defRPr sz="2000">
                <a:solidFill>
                  <a:srgbClr val="B72727"/>
                </a:solidFill>
              </a:defRPr>
            </a:lvl1pPr>
          </a:lstStyle>
          <a:p>
            <a:pPr lvl="0"/>
            <a:r>
              <a:rPr lang="zh-CN" altLang="en-US" dirty="0" smtClean="0"/>
              <a:t>点击输入标题</a:t>
            </a:r>
            <a:endParaRPr lang="zh-CN" altLang="en-US" dirty="0"/>
          </a:p>
        </p:txBody>
      </p:sp>
      <p:sp>
        <p:nvSpPr>
          <p:cNvPr id="18" name="矩形 17"/>
          <p:cNvSpPr/>
          <p:nvPr userDrawn="1"/>
        </p:nvSpPr>
        <p:spPr>
          <a:xfrm>
            <a:off x="0" y="4940300"/>
            <a:ext cx="9144000" cy="215900"/>
          </a:xfrm>
          <a:prstGeom prst="rect">
            <a:avLst/>
          </a:prstGeom>
          <a:solidFill>
            <a:srgbClr val="B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wipe(up)">
                                      <p:cBhvr>
                                        <p:cTn id="7" dur="10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tmplLst>
          <p:tmpl lvl="1">
            <p:tnLst>
              <p:par>
                <p:cTn presetID="22" presetClass="entr" presetSubtype="1"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wipe(up)">
                      <p:cBhvr>
                        <p:cTn dur="1000"/>
                        <p:tgtEl>
                          <p:spTgt spid="17"/>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cxnSp>
        <p:nvCxnSpPr>
          <p:cNvPr id="12" name="直接连接符 11"/>
          <p:cNvCxnSpPr/>
          <p:nvPr userDrawn="1"/>
        </p:nvCxnSpPr>
        <p:spPr bwMode="auto">
          <a:xfrm>
            <a:off x="2327455" y="2363632"/>
            <a:ext cx="5792391" cy="0"/>
          </a:xfrm>
          <a:prstGeom prst="line">
            <a:avLst/>
          </a:prstGeom>
          <a:ln w="41275">
            <a:solidFill>
              <a:srgbClr val="B72727"/>
            </a:solidFill>
            <a:prstDash val="sysDot"/>
          </a:ln>
        </p:spPr>
        <p:style>
          <a:lnRef idx="1">
            <a:schemeClr val="accent1"/>
          </a:lnRef>
          <a:fillRef idx="0">
            <a:schemeClr val="accent1"/>
          </a:fillRef>
          <a:effectRef idx="0">
            <a:schemeClr val="accent1"/>
          </a:effectRef>
          <a:fontRef idx="minor">
            <a:schemeClr val="tx1"/>
          </a:fontRef>
        </p:style>
      </p:cxnSp>
      <p:grpSp>
        <p:nvGrpSpPr>
          <p:cNvPr id="28" name="组合 27"/>
          <p:cNvGrpSpPr/>
          <p:nvPr userDrawn="1"/>
        </p:nvGrpSpPr>
        <p:grpSpPr>
          <a:xfrm>
            <a:off x="1128255" y="1625541"/>
            <a:ext cx="1445901" cy="1458276"/>
            <a:chOff x="1278794" y="3334906"/>
            <a:chExt cx="914014" cy="914014"/>
          </a:xfrm>
        </p:grpSpPr>
        <p:grpSp>
          <p:nvGrpSpPr>
            <p:cNvPr id="29" name="组合 2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2" name="椭圆 31"/>
              <p:cNvSpPr/>
              <p:nvPr/>
            </p:nvSpPr>
            <p:spPr>
              <a:xfrm>
                <a:off x="392113" y="760417"/>
                <a:ext cx="3825875"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0" name="TextBox 61"/>
            <p:cNvSpPr txBox="1"/>
            <p:nvPr/>
          </p:nvSpPr>
          <p:spPr>
            <a:xfrm>
              <a:off x="1443719" y="3591858"/>
              <a:ext cx="70755" cy="153248"/>
            </a:xfrm>
            <a:prstGeom prst="rect">
              <a:avLst/>
            </a:prstGeom>
            <a:noFill/>
          </p:spPr>
          <p:txBody>
            <a:bodyPr wrap="none" rtlCol="0">
              <a:spAutoFit/>
            </a:bodyPr>
            <a:lstStyle/>
            <a:p>
              <a:endParaRPr lang="zh-CN" altLang="en-US" sz="2000" dirty="0">
                <a:cs typeface="+mn-ea"/>
                <a:sym typeface="+mn-lt"/>
              </a:endParaRPr>
            </a:p>
          </p:txBody>
        </p:sp>
      </p:grpSp>
      <p:sp>
        <p:nvSpPr>
          <p:cNvPr id="10" name="KSO_Shape"/>
          <p:cNvSpPr/>
          <p:nvPr/>
        </p:nvSpPr>
        <p:spPr bwMode="auto">
          <a:xfrm>
            <a:off x="1432286" y="1975488"/>
            <a:ext cx="787003" cy="78819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B72727"/>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13" name="组合 7"/>
          <p:cNvGrpSpPr/>
          <p:nvPr userDrawn="1"/>
        </p:nvGrpSpPr>
        <p:grpSpPr bwMode="auto">
          <a:xfrm>
            <a:off x="5088753" y="2228694"/>
            <a:ext cx="269793" cy="269876"/>
            <a:chOff x="4581350" y="3500947"/>
            <a:chExt cx="359765" cy="359765"/>
          </a:xfrm>
        </p:grpSpPr>
        <p:sp>
          <p:nvSpPr>
            <p:cNvPr id="14" name="椭圆 13"/>
            <p:cNvSpPr/>
            <p:nvPr/>
          </p:nvSpPr>
          <p:spPr>
            <a:xfrm>
              <a:off x="4582016" y="3501083"/>
              <a:ext cx="358817" cy="360293"/>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B72727"/>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sp>
          <p:nvSpPr>
            <p:cNvPr id="15" name="椭圆 14"/>
            <p:cNvSpPr/>
            <p:nvPr/>
          </p:nvSpPr>
          <p:spPr>
            <a:xfrm>
              <a:off x="4647111" y="3566157"/>
              <a:ext cx="228627" cy="230144"/>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grpSp>
      <p:grpSp>
        <p:nvGrpSpPr>
          <p:cNvPr id="25" name="组合 62"/>
          <p:cNvGrpSpPr/>
          <p:nvPr userDrawn="1"/>
        </p:nvGrpSpPr>
        <p:grpSpPr bwMode="auto">
          <a:xfrm>
            <a:off x="2163149" y="1493286"/>
            <a:ext cx="542232" cy="482202"/>
            <a:chOff x="2570573" y="2639961"/>
            <a:chExt cx="674167" cy="599346"/>
          </a:xfrm>
        </p:grpSpPr>
        <p:sp>
          <p:nvSpPr>
            <p:cNvPr id="26" name="椭圆 25"/>
            <p:cNvSpPr/>
            <p:nvPr/>
          </p:nvSpPr>
          <p:spPr>
            <a:xfrm>
              <a:off x="2570573" y="2639961"/>
              <a:ext cx="599531" cy="599346"/>
            </a:xfrm>
            <a:prstGeom prst="ellipse">
              <a:avLst/>
            </a:prstGeom>
            <a:solidFill>
              <a:srgbClr val="B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F4D5F"/>
                </a:solidFill>
              </a:endParaRPr>
            </a:p>
          </p:txBody>
        </p:sp>
        <p:sp>
          <p:nvSpPr>
            <p:cNvPr id="27" name="文本框 64"/>
            <p:cNvSpPr txBox="1">
              <a:spLocks noChangeArrowheads="1"/>
            </p:cNvSpPr>
            <p:nvPr/>
          </p:nvSpPr>
          <p:spPr bwMode="auto">
            <a:xfrm>
              <a:off x="2656885" y="2737466"/>
              <a:ext cx="587855" cy="401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a:ea typeface="等线"/>
                  <a:cs typeface="等线"/>
                </a:defRPr>
              </a:lvl1pPr>
              <a:lvl2pPr marL="742950" indent="-285750">
                <a:defRPr>
                  <a:solidFill>
                    <a:schemeClr val="tx1"/>
                  </a:solidFill>
                  <a:latin typeface="等线"/>
                  <a:ea typeface="等线"/>
                  <a:cs typeface="等线"/>
                </a:defRPr>
              </a:lvl2pPr>
              <a:lvl3pPr marL="1143000" indent="-228600">
                <a:defRPr>
                  <a:solidFill>
                    <a:schemeClr val="tx1"/>
                  </a:solidFill>
                  <a:latin typeface="等线"/>
                  <a:ea typeface="等线"/>
                  <a:cs typeface="等线"/>
                </a:defRPr>
              </a:lvl3pPr>
              <a:lvl4pPr marL="1600200" indent="-228600">
                <a:defRPr>
                  <a:solidFill>
                    <a:schemeClr val="tx1"/>
                  </a:solidFill>
                  <a:latin typeface="等线"/>
                  <a:ea typeface="等线"/>
                  <a:cs typeface="等线"/>
                </a:defRPr>
              </a:lvl4pPr>
              <a:lvl5pPr marL="2057400" indent="-228600">
                <a:defRPr>
                  <a:solidFill>
                    <a:schemeClr val="tx1"/>
                  </a:solidFill>
                  <a:latin typeface="等线"/>
                  <a:ea typeface="等线"/>
                  <a:cs typeface="等线"/>
                </a:defRPr>
              </a:lvl5pPr>
              <a:lvl6pPr marL="2514600" indent="-228600" fontAlgn="base">
                <a:spcBef>
                  <a:spcPct val="0"/>
                </a:spcBef>
                <a:spcAft>
                  <a:spcPct val="0"/>
                </a:spcAft>
                <a:defRPr>
                  <a:solidFill>
                    <a:schemeClr val="tx1"/>
                  </a:solidFill>
                  <a:latin typeface="等线"/>
                  <a:ea typeface="等线"/>
                  <a:cs typeface="等线"/>
                </a:defRPr>
              </a:lvl6pPr>
              <a:lvl7pPr marL="2971800" indent="-228600" fontAlgn="base">
                <a:spcBef>
                  <a:spcPct val="0"/>
                </a:spcBef>
                <a:spcAft>
                  <a:spcPct val="0"/>
                </a:spcAft>
                <a:defRPr>
                  <a:solidFill>
                    <a:schemeClr val="tx1"/>
                  </a:solidFill>
                  <a:latin typeface="等线"/>
                  <a:ea typeface="等线"/>
                  <a:cs typeface="等线"/>
                </a:defRPr>
              </a:lvl7pPr>
              <a:lvl8pPr marL="3429000" indent="-228600" fontAlgn="base">
                <a:spcBef>
                  <a:spcPct val="0"/>
                </a:spcBef>
                <a:spcAft>
                  <a:spcPct val="0"/>
                </a:spcAft>
                <a:defRPr>
                  <a:solidFill>
                    <a:schemeClr val="tx1"/>
                  </a:solidFill>
                  <a:latin typeface="等线"/>
                  <a:ea typeface="等线"/>
                  <a:cs typeface="等线"/>
                </a:defRPr>
              </a:lvl8pPr>
              <a:lvl9pPr marL="3886200" indent="-228600" fontAlgn="base">
                <a:spcBef>
                  <a:spcPct val="0"/>
                </a:spcBef>
                <a:spcAft>
                  <a:spcPct val="0"/>
                </a:spcAft>
                <a:defRPr>
                  <a:solidFill>
                    <a:schemeClr val="tx1"/>
                  </a:solidFill>
                  <a:latin typeface="等线"/>
                  <a:ea typeface="等线"/>
                  <a:cs typeface="等线"/>
                </a:defRPr>
              </a:lvl9pPr>
            </a:lstStyle>
            <a:p>
              <a:endParaRPr lang="zh-CN" altLang="en-US" sz="1500" b="1" dirty="0">
                <a:solidFill>
                  <a:srgbClr val="F5F5EB"/>
                </a:solidFill>
                <a:latin typeface="Broadway" panose="04040905080B02020502" pitchFamily="82" charset="0"/>
                <a:ea typeface="微软雅黑" panose="020B0503020204020204" pitchFamily="34" charset="-122"/>
              </a:endParaRPr>
            </a:p>
          </p:txBody>
        </p:sp>
      </p:grpSp>
      <p:sp>
        <p:nvSpPr>
          <p:cNvPr id="34" name="文本占位符 33"/>
          <p:cNvSpPr>
            <a:spLocks noGrp="1"/>
          </p:cNvSpPr>
          <p:nvPr>
            <p:ph type="body" sz="quarter" idx="10" hasCustomPrompt="1"/>
          </p:nvPr>
        </p:nvSpPr>
        <p:spPr>
          <a:xfrm>
            <a:off x="2217256" y="1475215"/>
            <a:ext cx="368475" cy="494882"/>
          </a:xfrm>
        </p:spPr>
        <p:txBody>
          <a:bodyPr anchor="ctr">
            <a:noAutofit/>
          </a:bodyPr>
          <a:lstStyle>
            <a:lvl1pPr marL="0" indent="0">
              <a:buNone/>
              <a:defRPr sz="2000">
                <a:solidFill>
                  <a:schemeClr val="bg1"/>
                </a:solidFill>
              </a:defRPr>
            </a:lvl1pPr>
          </a:lstStyle>
          <a:p>
            <a:pPr lvl="0"/>
            <a:r>
              <a:rPr lang="en-US" altLang="zh-CN" dirty="0" smtClean="0"/>
              <a:t>01</a:t>
            </a:r>
            <a:endParaRPr lang="zh-CN" altLang="en-US" dirty="0"/>
          </a:p>
        </p:txBody>
      </p:sp>
      <p:sp>
        <p:nvSpPr>
          <p:cNvPr id="35" name="文本占位符 33"/>
          <p:cNvSpPr>
            <a:spLocks noGrp="1"/>
          </p:cNvSpPr>
          <p:nvPr>
            <p:ph type="body" sz="quarter" idx="11" hasCustomPrompt="1"/>
          </p:nvPr>
        </p:nvSpPr>
        <p:spPr>
          <a:xfrm>
            <a:off x="5039412" y="2633904"/>
            <a:ext cx="368475" cy="1931557"/>
          </a:xfrm>
        </p:spPr>
        <p:txBody>
          <a:bodyPr vert="eaVert" anchor="ctr">
            <a:noAutofit/>
          </a:bodyPr>
          <a:lstStyle>
            <a:lvl1pPr marL="0" indent="0">
              <a:buNone/>
              <a:defRPr sz="2000">
                <a:solidFill>
                  <a:srgbClr val="B72727"/>
                </a:solidFill>
              </a:defRPr>
            </a:lvl1pPr>
          </a:lstStyle>
          <a:p>
            <a:pPr lvl="0"/>
            <a:r>
              <a:rPr lang="zh-CN" altLang="en-US" dirty="0" smtClean="0"/>
              <a:t>点击输入标题</a:t>
            </a:r>
            <a:endParaRPr lang="zh-CN" altLang="en-US" dirty="0"/>
          </a:p>
        </p:txBody>
      </p:sp>
    </p:spTree>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44000">
                                          <p:cBhvr additive="base">
                                            <p:cTn id="7" dur="500" fill="hold"/>
                                            <p:tgtEl>
                                              <p:spTgt spid="28"/>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par>
                              <p:cTn id="13" fill="hold">
                                <p:stCondLst>
                                  <p:cond delay="1000"/>
                                </p:stCondLst>
                                <p:childTnLst>
                                  <p:par>
                                    <p:cTn id="14" presetID="26" presetClass="entr" presetSubtype="0"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down)">
                                          <p:cBhvr>
                                            <p:cTn id="16" dur="580">
                                              <p:stCondLst>
                                                <p:cond delay="0"/>
                                              </p:stCondLst>
                                            </p:cTn>
                                            <p:tgtEl>
                                              <p:spTgt spid="25"/>
                                            </p:tgtEl>
                                          </p:cBhvr>
                                        </p:animEffect>
                                        <p:anim calcmode="lin" valueType="num">
                                          <p:cBhvr>
                                            <p:cTn id="17"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22" dur="26">
                                              <p:stCondLst>
                                                <p:cond delay="650"/>
                                              </p:stCondLst>
                                            </p:cTn>
                                            <p:tgtEl>
                                              <p:spTgt spid="25"/>
                                            </p:tgtEl>
                                          </p:cBhvr>
                                          <p:to x="100000" y="60000"/>
                                        </p:animScale>
                                        <p:animScale>
                                          <p:cBhvr>
                                            <p:cTn id="23" dur="166" decel="50000">
                                              <p:stCondLst>
                                                <p:cond delay="676"/>
                                              </p:stCondLst>
                                            </p:cTn>
                                            <p:tgtEl>
                                              <p:spTgt spid="25"/>
                                            </p:tgtEl>
                                          </p:cBhvr>
                                          <p:to x="100000" y="100000"/>
                                        </p:animScale>
                                        <p:animScale>
                                          <p:cBhvr>
                                            <p:cTn id="24" dur="26">
                                              <p:stCondLst>
                                                <p:cond delay="1312"/>
                                              </p:stCondLst>
                                            </p:cTn>
                                            <p:tgtEl>
                                              <p:spTgt spid="25"/>
                                            </p:tgtEl>
                                          </p:cBhvr>
                                          <p:to x="100000" y="80000"/>
                                        </p:animScale>
                                        <p:animScale>
                                          <p:cBhvr>
                                            <p:cTn id="25" dur="166" decel="50000">
                                              <p:stCondLst>
                                                <p:cond delay="1338"/>
                                              </p:stCondLst>
                                            </p:cTn>
                                            <p:tgtEl>
                                              <p:spTgt spid="25"/>
                                            </p:tgtEl>
                                          </p:cBhvr>
                                          <p:to x="100000" y="100000"/>
                                        </p:animScale>
                                        <p:animScale>
                                          <p:cBhvr>
                                            <p:cTn id="26" dur="26">
                                              <p:stCondLst>
                                                <p:cond delay="1642"/>
                                              </p:stCondLst>
                                            </p:cTn>
                                            <p:tgtEl>
                                              <p:spTgt spid="25"/>
                                            </p:tgtEl>
                                          </p:cBhvr>
                                          <p:to x="100000" y="90000"/>
                                        </p:animScale>
                                        <p:animScale>
                                          <p:cBhvr>
                                            <p:cTn id="27" dur="166" decel="50000">
                                              <p:stCondLst>
                                                <p:cond delay="1668"/>
                                              </p:stCondLst>
                                            </p:cTn>
                                            <p:tgtEl>
                                              <p:spTgt spid="25"/>
                                            </p:tgtEl>
                                          </p:cBhvr>
                                          <p:to x="100000" y="100000"/>
                                        </p:animScale>
                                        <p:animScale>
                                          <p:cBhvr>
                                            <p:cTn id="28" dur="26">
                                              <p:stCondLst>
                                                <p:cond delay="1808"/>
                                              </p:stCondLst>
                                            </p:cTn>
                                            <p:tgtEl>
                                              <p:spTgt spid="25"/>
                                            </p:tgtEl>
                                          </p:cBhvr>
                                          <p:to x="100000" y="95000"/>
                                        </p:animScale>
                                        <p:animScale>
                                          <p:cBhvr>
                                            <p:cTn id="29" dur="166" decel="50000">
                                              <p:stCondLst>
                                                <p:cond delay="1834"/>
                                              </p:stCondLst>
                                            </p:cTn>
                                            <p:tgtEl>
                                              <p:spTgt spid="25"/>
                                            </p:tgtEl>
                                          </p:cBhvr>
                                          <p:to x="100000" y="100000"/>
                                        </p:animScale>
                                      </p:childTnLst>
                                    </p:cTn>
                                  </p:par>
                                </p:childTnLst>
                              </p:cTn>
                            </p:par>
                            <p:par>
                              <p:cTn id="30" fill="hold">
                                <p:stCondLst>
                                  <p:cond delay="3000"/>
                                </p:stCondLst>
                                <p:childTnLst>
                                  <p:par>
                                    <p:cTn id="31" presetID="50" presetClass="entr" presetSubtype="0" decel="100000" fill="hold" grpId="0" nodeType="afterEffect">
                                      <p:stCondLst>
                                        <p:cond delay="0"/>
                                      </p:stCondLst>
                                      <p:childTnLst>
                                        <p:set>
                                          <p:cBhvr>
                                            <p:cTn id="32" dur="1" fill="hold">
                                              <p:stCondLst>
                                                <p:cond delay="0"/>
                                              </p:stCondLst>
                                            </p:cTn>
                                            <p:tgtEl>
                                              <p:spTgt spid="34">
                                                <p:txEl>
                                                  <p:pRg st="0" end="0"/>
                                                </p:txEl>
                                              </p:spTgt>
                                            </p:tgtEl>
                                            <p:attrNameLst>
                                              <p:attrName>style.visibility</p:attrName>
                                            </p:attrNameLst>
                                          </p:cBhvr>
                                          <p:to>
                                            <p:strVal val="visible"/>
                                          </p:to>
                                        </p:set>
                                        <p:anim calcmode="lin" valueType="num">
                                          <p:cBhvr>
                                            <p:cTn id="33" dur="1000" fill="hold"/>
                                            <p:tgtEl>
                                              <p:spTgt spid="34">
                                                <p:txEl>
                                                  <p:pRg st="0" end="0"/>
                                                </p:txEl>
                                              </p:spTgt>
                                            </p:tgtEl>
                                            <p:attrNameLst>
                                              <p:attrName>ppt_w</p:attrName>
                                            </p:attrNameLst>
                                          </p:cBhvr>
                                          <p:tavLst>
                                            <p:tav tm="0">
                                              <p:val>
                                                <p:strVal val="#ppt_w+.3"/>
                                              </p:val>
                                            </p:tav>
                                            <p:tav tm="100000">
                                              <p:val>
                                                <p:strVal val="#ppt_w"/>
                                              </p:val>
                                            </p:tav>
                                          </p:tavLst>
                                        </p:anim>
                                        <p:anim calcmode="lin" valueType="num">
                                          <p:cBhvr>
                                            <p:cTn id="34" dur="1000" fill="hold"/>
                                            <p:tgtEl>
                                              <p:spTgt spid="34">
                                                <p:txEl>
                                                  <p:pRg st="0" end="0"/>
                                                </p:txEl>
                                              </p:spTgt>
                                            </p:tgtEl>
                                            <p:attrNameLst>
                                              <p:attrName>ppt_h</p:attrName>
                                            </p:attrNameLst>
                                          </p:cBhvr>
                                          <p:tavLst>
                                            <p:tav tm="0">
                                              <p:val>
                                                <p:strVal val="#ppt_h"/>
                                              </p:val>
                                            </p:tav>
                                            <p:tav tm="100000">
                                              <p:val>
                                                <p:strVal val="#ppt_h"/>
                                              </p:val>
                                            </p:tav>
                                          </p:tavLst>
                                        </p:anim>
                                        <p:animEffect transition="in" filter="fade">
                                          <p:cBhvr>
                                            <p:cTn id="35" dur="1000"/>
                                            <p:tgtEl>
                                              <p:spTgt spid="34">
                                                <p:txEl>
                                                  <p:pRg st="0" end="0"/>
                                                </p:txEl>
                                              </p:spTgt>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par>
                              <p:cTn id="40" fill="hold">
                                <p:stCondLst>
                                  <p:cond delay="4500"/>
                                </p:stCondLst>
                                <p:childTnLst>
                                  <p:par>
                                    <p:cTn id="41" presetID="17" presetClass="entr" presetSubtype="1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strVal val="#ppt_h"/>
                                              </p:val>
                                            </p:tav>
                                            <p:tav tm="100000">
                                              <p:val>
                                                <p:strVal val="#ppt_h"/>
                                              </p:val>
                                            </p:tav>
                                          </p:tavLst>
                                        </p:anim>
                                      </p:childTnLst>
                                    </p:cTn>
                                  </p:par>
                                </p:childTnLst>
                              </p:cTn>
                            </p:par>
                            <p:par>
                              <p:cTn id="45" fill="hold">
                                <p:stCondLst>
                                  <p:cond delay="5000"/>
                                </p:stCondLst>
                                <p:childTnLst>
                                  <p:par>
                                    <p:cTn id="46" presetID="22" presetClass="entr" presetSubtype="1" fill="hold" grpId="0" nodeType="afterEffect">
                                      <p:stCondLst>
                                        <p:cond delay="0"/>
                                      </p:stCondLst>
                                      <p:childTnLst>
                                        <p:set>
                                          <p:cBhvr>
                                            <p:cTn id="47" dur="1" fill="hold">
                                              <p:stCondLst>
                                                <p:cond delay="0"/>
                                              </p:stCondLst>
                                            </p:cTn>
                                            <p:tgtEl>
                                              <p:spTgt spid="35">
                                                <p:txEl>
                                                  <p:pRg st="0" end="0"/>
                                                </p:txEl>
                                              </p:spTgt>
                                            </p:tgtEl>
                                            <p:attrNameLst>
                                              <p:attrName>style.visibility</p:attrName>
                                            </p:attrNameLst>
                                          </p:cBhvr>
                                          <p:to>
                                            <p:strVal val="visible"/>
                                          </p:to>
                                        </p:set>
                                        <p:animEffect transition="in" filter="wipe(up)">
                                          <p:cBhvr>
                                            <p:cTn id="48" dur="1000"/>
                                            <p:tgtEl>
                                              <p:spTgt spid="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4" grpId="0" build="p">
            <p:tmplLst>
              <p:tmpl lvl="1">
                <p:tnLst>
                  <p:par>
                    <p:cTn presetID="50" presetClass="entr" presetSubtype="0" decel="100000"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 calcmode="lin" valueType="num">
                          <p:cBhvr>
                            <p:cTn dur="1000" fill="hold"/>
                            <p:tgtEl>
                              <p:spTgt spid="34"/>
                            </p:tgtEl>
                            <p:attrNameLst>
                              <p:attrName>ppt_w</p:attrName>
                            </p:attrNameLst>
                          </p:cBhvr>
                          <p:tavLst>
                            <p:tav tm="0">
                              <p:val>
                                <p:strVal val="#ppt_w+.3"/>
                              </p:val>
                            </p:tav>
                            <p:tav tm="100000">
                              <p:val>
                                <p:strVal val="#ppt_w"/>
                              </p:val>
                            </p:tav>
                          </p:tavLst>
                        </p:anim>
                        <p:anim calcmode="lin" valueType="num">
                          <p:cBhvr>
                            <p:cTn dur="1000" fill="hold"/>
                            <p:tgtEl>
                              <p:spTgt spid="34"/>
                            </p:tgtEl>
                            <p:attrNameLst>
                              <p:attrName>ppt_h</p:attrName>
                            </p:attrNameLst>
                          </p:cBhvr>
                          <p:tavLst>
                            <p:tav tm="0">
                              <p:val>
                                <p:strVal val="#ppt_h"/>
                              </p:val>
                            </p:tav>
                            <p:tav tm="100000">
                              <p:val>
                                <p:strVal val="#ppt_h"/>
                              </p:val>
                            </p:tav>
                          </p:tavLst>
                        </p:anim>
                        <p:animEffect transition="in" filter="fade">
                          <p:cBhvr>
                            <p:cTn dur="1000"/>
                            <p:tgtEl>
                              <p:spTgt spid="34"/>
                            </p:tgtEl>
                          </p:cBhvr>
                        </p:animEffect>
                      </p:childTnLst>
                    </p:cTn>
                  </p:par>
                </p:tnLst>
              </p:tmpl>
            </p:tmplLst>
          </p:bldP>
          <p:bldP spid="35" grpId="0" build="p">
            <p:tmplLst>
              <p:tmpl lvl="1">
                <p:tnLst>
                  <p:par>
                    <p:cTn presetID="22" presetClass="entr" presetSubtype="1"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wipe(up)">
                          <p:cBhvr>
                            <p:cTn dur="1000"/>
                            <p:tgtEl>
                              <p:spTgt spid="35"/>
                            </p:tgtEl>
                          </p:cBhvr>
                        </p:animEffect>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par>
                              <p:cTn id="13" fill="hold">
                                <p:stCondLst>
                                  <p:cond delay="1000"/>
                                </p:stCondLst>
                                <p:childTnLst>
                                  <p:par>
                                    <p:cTn id="14" presetID="26" presetClass="entr" presetSubtype="0"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down)">
                                          <p:cBhvr>
                                            <p:cTn id="16" dur="580">
                                              <p:stCondLst>
                                                <p:cond delay="0"/>
                                              </p:stCondLst>
                                            </p:cTn>
                                            <p:tgtEl>
                                              <p:spTgt spid="25"/>
                                            </p:tgtEl>
                                          </p:cBhvr>
                                        </p:animEffect>
                                        <p:anim calcmode="lin" valueType="num">
                                          <p:cBhvr>
                                            <p:cTn id="17"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22" dur="26">
                                              <p:stCondLst>
                                                <p:cond delay="650"/>
                                              </p:stCondLst>
                                            </p:cTn>
                                            <p:tgtEl>
                                              <p:spTgt spid="25"/>
                                            </p:tgtEl>
                                          </p:cBhvr>
                                          <p:to x="100000" y="60000"/>
                                        </p:animScale>
                                        <p:animScale>
                                          <p:cBhvr>
                                            <p:cTn id="23" dur="166" decel="50000">
                                              <p:stCondLst>
                                                <p:cond delay="676"/>
                                              </p:stCondLst>
                                            </p:cTn>
                                            <p:tgtEl>
                                              <p:spTgt spid="25"/>
                                            </p:tgtEl>
                                          </p:cBhvr>
                                          <p:to x="100000" y="100000"/>
                                        </p:animScale>
                                        <p:animScale>
                                          <p:cBhvr>
                                            <p:cTn id="24" dur="26">
                                              <p:stCondLst>
                                                <p:cond delay="1312"/>
                                              </p:stCondLst>
                                            </p:cTn>
                                            <p:tgtEl>
                                              <p:spTgt spid="25"/>
                                            </p:tgtEl>
                                          </p:cBhvr>
                                          <p:to x="100000" y="80000"/>
                                        </p:animScale>
                                        <p:animScale>
                                          <p:cBhvr>
                                            <p:cTn id="25" dur="166" decel="50000">
                                              <p:stCondLst>
                                                <p:cond delay="1338"/>
                                              </p:stCondLst>
                                            </p:cTn>
                                            <p:tgtEl>
                                              <p:spTgt spid="25"/>
                                            </p:tgtEl>
                                          </p:cBhvr>
                                          <p:to x="100000" y="100000"/>
                                        </p:animScale>
                                        <p:animScale>
                                          <p:cBhvr>
                                            <p:cTn id="26" dur="26">
                                              <p:stCondLst>
                                                <p:cond delay="1642"/>
                                              </p:stCondLst>
                                            </p:cTn>
                                            <p:tgtEl>
                                              <p:spTgt spid="25"/>
                                            </p:tgtEl>
                                          </p:cBhvr>
                                          <p:to x="100000" y="90000"/>
                                        </p:animScale>
                                        <p:animScale>
                                          <p:cBhvr>
                                            <p:cTn id="27" dur="166" decel="50000">
                                              <p:stCondLst>
                                                <p:cond delay="1668"/>
                                              </p:stCondLst>
                                            </p:cTn>
                                            <p:tgtEl>
                                              <p:spTgt spid="25"/>
                                            </p:tgtEl>
                                          </p:cBhvr>
                                          <p:to x="100000" y="100000"/>
                                        </p:animScale>
                                        <p:animScale>
                                          <p:cBhvr>
                                            <p:cTn id="28" dur="26">
                                              <p:stCondLst>
                                                <p:cond delay="1808"/>
                                              </p:stCondLst>
                                            </p:cTn>
                                            <p:tgtEl>
                                              <p:spTgt spid="25"/>
                                            </p:tgtEl>
                                          </p:cBhvr>
                                          <p:to x="100000" y="95000"/>
                                        </p:animScale>
                                        <p:animScale>
                                          <p:cBhvr>
                                            <p:cTn id="29" dur="166" decel="50000">
                                              <p:stCondLst>
                                                <p:cond delay="1834"/>
                                              </p:stCondLst>
                                            </p:cTn>
                                            <p:tgtEl>
                                              <p:spTgt spid="25"/>
                                            </p:tgtEl>
                                          </p:cBhvr>
                                          <p:to x="100000" y="100000"/>
                                        </p:animScale>
                                      </p:childTnLst>
                                    </p:cTn>
                                  </p:par>
                                </p:childTnLst>
                              </p:cTn>
                            </p:par>
                            <p:par>
                              <p:cTn id="30" fill="hold">
                                <p:stCondLst>
                                  <p:cond delay="3000"/>
                                </p:stCondLst>
                                <p:childTnLst>
                                  <p:par>
                                    <p:cTn id="31" presetID="50" presetClass="entr" presetSubtype="0" decel="100000" fill="hold" grpId="0" nodeType="afterEffect">
                                      <p:stCondLst>
                                        <p:cond delay="0"/>
                                      </p:stCondLst>
                                      <p:childTnLst>
                                        <p:set>
                                          <p:cBhvr>
                                            <p:cTn id="32" dur="1" fill="hold">
                                              <p:stCondLst>
                                                <p:cond delay="0"/>
                                              </p:stCondLst>
                                            </p:cTn>
                                            <p:tgtEl>
                                              <p:spTgt spid="34">
                                                <p:txEl>
                                                  <p:pRg st="0" end="0"/>
                                                </p:txEl>
                                              </p:spTgt>
                                            </p:tgtEl>
                                            <p:attrNameLst>
                                              <p:attrName>style.visibility</p:attrName>
                                            </p:attrNameLst>
                                          </p:cBhvr>
                                          <p:to>
                                            <p:strVal val="visible"/>
                                          </p:to>
                                        </p:set>
                                        <p:anim calcmode="lin" valueType="num">
                                          <p:cBhvr>
                                            <p:cTn id="33" dur="1000" fill="hold"/>
                                            <p:tgtEl>
                                              <p:spTgt spid="34">
                                                <p:txEl>
                                                  <p:pRg st="0" end="0"/>
                                                </p:txEl>
                                              </p:spTgt>
                                            </p:tgtEl>
                                            <p:attrNameLst>
                                              <p:attrName>ppt_w</p:attrName>
                                            </p:attrNameLst>
                                          </p:cBhvr>
                                          <p:tavLst>
                                            <p:tav tm="0">
                                              <p:val>
                                                <p:strVal val="#ppt_w+.3"/>
                                              </p:val>
                                            </p:tav>
                                            <p:tav tm="100000">
                                              <p:val>
                                                <p:strVal val="#ppt_w"/>
                                              </p:val>
                                            </p:tav>
                                          </p:tavLst>
                                        </p:anim>
                                        <p:anim calcmode="lin" valueType="num">
                                          <p:cBhvr>
                                            <p:cTn id="34" dur="1000" fill="hold"/>
                                            <p:tgtEl>
                                              <p:spTgt spid="34">
                                                <p:txEl>
                                                  <p:pRg st="0" end="0"/>
                                                </p:txEl>
                                              </p:spTgt>
                                            </p:tgtEl>
                                            <p:attrNameLst>
                                              <p:attrName>ppt_h</p:attrName>
                                            </p:attrNameLst>
                                          </p:cBhvr>
                                          <p:tavLst>
                                            <p:tav tm="0">
                                              <p:val>
                                                <p:strVal val="#ppt_h"/>
                                              </p:val>
                                            </p:tav>
                                            <p:tav tm="100000">
                                              <p:val>
                                                <p:strVal val="#ppt_h"/>
                                              </p:val>
                                            </p:tav>
                                          </p:tavLst>
                                        </p:anim>
                                        <p:animEffect transition="in" filter="fade">
                                          <p:cBhvr>
                                            <p:cTn id="35" dur="1000"/>
                                            <p:tgtEl>
                                              <p:spTgt spid="34">
                                                <p:txEl>
                                                  <p:pRg st="0" end="0"/>
                                                </p:txEl>
                                              </p:spTgt>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par>
                              <p:cTn id="40" fill="hold">
                                <p:stCondLst>
                                  <p:cond delay="4500"/>
                                </p:stCondLst>
                                <p:childTnLst>
                                  <p:par>
                                    <p:cTn id="41" presetID="17" presetClass="entr" presetSubtype="1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strVal val="#ppt_h"/>
                                              </p:val>
                                            </p:tav>
                                            <p:tav tm="100000">
                                              <p:val>
                                                <p:strVal val="#ppt_h"/>
                                              </p:val>
                                            </p:tav>
                                          </p:tavLst>
                                        </p:anim>
                                      </p:childTnLst>
                                    </p:cTn>
                                  </p:par>
                                </p:childTnLst>
                              </p:cTn>
                            </p:par>
                            <p:par>
                              <p:cTn id="45" fill="hold">
                                <p:stCondLst>
                                  <p:cond delay="5000"/>
                                </p:stCondLst>
                                <p:childTnLst>
                                  <p:par>
                                    <p:cTn id="46" presetID="22" presetClass="entr" presetSubtype="1" fill="hold" grpId="0" nodeType="afterEffect">
                                      <p:stCondLst>
                                        <p:cond delay="0"/>
                                      </p:stCondLst>
                                      <p:childTnLst>
                                        <p:set>
                                          <p:cBhvr>
                                            <p:cTn id="47" dur="1" fill="hold">
                                              <p:stCondLst>
                                                <p:cond delay="0"/>
                                              </p:stCondLst>
                                            </p:cTn>
                                            <p:tgtEl>
                                              <p:spTgt spid="35">
                                                <p:txEl>
                                                  <p:pRg st="0" end="0"/>
                                                </p:txEl>
                                              </p:spTgt>
                                            </p:tgtEl>
                                            <p:attrNameLst>
                                              <p:attrName>style.visibility</p:attrName>
                                            </p:attrNameLst>
                                          </p:cBhvr>
                                          <p:to>
                                            <p:strVal val="visible"/>
                                          </p:to>
                                        </p:set>
                                        <p:animEffect transition="in" filter="wipe(up)">
                                          <p:cBhvr>
                                            <p:cTn id="48" dur="1000"/>
                                            <p:tgtEl>
                                              <p:spTgt spid="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4" grpId="0" build="p">
            <p:tmplLst>
              <p:tmpl lvl="1">
                <p:tnLst>
                  <p:par>
                    <p:cTn presetID="50" presetClass="entr" presetSubtype="0" decel="100000"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 calcmode="lin" valueType="num">
                          <p:cBhvr>
                            <p:cTn dur="1000" fill="hold"/>
                            <p:tgtEl>
                              <p:spTgt spid="34"/>
                            </p:tgtEl>
                            <p:attrNameLst>
                              <p:attrName>ppt_w</p:attrName>
                            </p:attrNameLst>
                          </p:cBhvr>
                          <p:tavLst>
                            <p:tav tm="0">
                              <p:val>
                                <p:strVal val="#ppt_w+.3"/>
                              </p:val>
                            </p:tav>
                            <p:tav tm="100000">
                              <p:val>
                                <p:strVal val="#ppt_w"/>
                              </p:val>
                            </p:tav>
                          </p:tavLst>
                        </p:anim>
                        <p:anim calcmode="lin" valueType="num">
                          <p:cBhvr>
                            <p:cTn dur="1000" fill="hold"/>
                            <p:tgtEl>
                              <p:spTgt spid="34"/>
                            </p:tgtEl>
                            <p:attrNameLst>
                              <p:attrName>ppt_h</p:attrName>
                            </p:attrNameLst>
                          </p:cBhvr>
                          <p:tavLst>
                            <p:tav tm="0">
                              <p:val>
                                <p:strVal val="#ppt_h"/>
                              </p:val>
                            </p:tav>
                            <p:tav tm="100000">
                              <p:val>
                                <p:strVal val="#ppt_h"/>
                              </p:val>
                            </p:tav>
                          </p:tavLst>
                        </p:anim>
                        <p:animEffect transition="in" filter="fade">
                          <p:cBhvr>
                            <p:cTn dur="1000"/>
                            <p:tgtEl>
                              <p:spTgt spid="34"/>
                            </p:tgtEl>
                          </p:cBhvr>
                        </p:animEffect>
                      </p:childTnLst>
                    </p:cTn>
                  </p:par>
                </p:tnLst>
              </p:tmpl>
            </p:tmplLst>
          </p:bldP>
          <p:bldP spid="35" grpId="0" build="p">
            <p:tmplLst>
              <p:tmpl lvl="1">
                <p:tnLst>
                  <p:par>
                    <p:cTn presetID="22" presetClass="entr" presetSubtype="1"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wipe(up)">
                          <p:cBhvr>
                            <p:cTn dur="1000"/>
                            <p:tgtEl>
                              <p:spTgt spid="35"/>
                            </p:tgtEl>
                          </p:cBhvr>
                        </p:animEffect>
                      </p:childTnLst>
                    </p:cTn>
                  </p:par>
                </p:tnLst>
              </p:tmpl>
            </p:tmplLst>
          </p:bldP>
        </p:bldLst>
      </p:timing>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内容与标题">
    <p:spTree>
      <p:nvGrpSpPr>
        <p:cNvPr id="1" name=""/>
        <p:cNvGrpSpPr/>
        <p:nvPr/>
      </p:nvGrpSpPr>
      <p:grpSpPr>
        <a:xfrm>
          <a:off x="0" y="0"/>
          <a:ext cx="0" cy="0"/>
          <a:chOff x="0" y="0"/>
          <a:chExt cx="0" cy="0"/>
        </a:xfrm>
      </p:grpSpPr>
      <p:cxnSp>
        <p:nvCxnSpPr>
          <p:cNvPr id="12" name="直接连接符 11"/>
          <p:cNvCxnSpPr/>
          <p:nvPr userDrawn="1"/>
        </p:nvCxnSpPr>
        <p:spPr bwMode="auto">
          <a:xfrm>
            <a:off x="2327455" y="2363632"/>
            <a:ext cx="5792391" cy="0"/>
          </a:xfrm>
          <a:prstGeom prst="line">
            <a:avLst/>
          </a:prstGeom>
          <a:ln w="41275">
            <a:solidFill>
              <a:srgbClr val="B72727"/>
            </a:solidFill>
            <a:prstDash val="sysDot"/>
          </a:ln>
        </p:spPr>
        <p:style>
          <a:lnRef idx="1">
            <a:schemeClr val="accent1"/>
          </a:lnRef>
          <a:fillRef idx="0">
            <a:schemeClr val="accent1"/>
          </a:fillRef>
          <a:effectRef idx="0">
            <a:schemeClr val="accent1"/>
          </a:effectRef>
          <a:fontRef idx="minor">
            <a:schemeClr val="tx1"/>
          </a:fontRef>
        </p:style>
      </p:cxnSp>
      <p:grpSp>
        <p:nvGrpSpPr>
          <p:cNvPr id="28" name="组合 27"/>
          <p:cNvGrpSpPr/>
          <p:nvPr userDrawn="1"/>
        </p:nvGrpSpPr>
        <p:grpSpPr>
          <a:xfrm>
            <a:off x="1128255" y="1625541"/>
            <a:ext cx="1445901" cy="1458276"/>
            <a:chOff x="1278794" y="3334906"/>
            <a:chExt cx="914014" cy="914014"/>
          </a:xfrm>
        </p:grpSpPr>
        <p:grpSp>
          <p:nvGrpSpPr>
            <p:cNvPr id="29" name="组合 2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2" name="椭圆 31"/>
              <p:cNvSpPr/>
              <p:nvPr/>
            </p:nvSpPr>
            <p:spPr>
              <a:xfrm>
                <a:off x="392113" y="760417"/>
                <a:ext cx="3825875"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0" name="TextBox 61"/>
            <p:cNvSpPr txBox="1"/>
            <p:nvPr/>
          </p:nvSpPr>
          <p:spPr>
            <a:xfrm>
              <a:off x="1443719" y="3591858"/>
              <a:ext cx="70755" cy="153248"/>
            </a:xfrm>
            <a:prstGeom prst="rect">
              <a:avLst/>
            </a:prstGeom>
            <a:noFill/>
          </p:spPr>
          <p:txBody>
            <a:bodyPr wrap="none" rtlCol="0">
              <a:spAutoFit/>
            </a:bodyPr>
            <a:lstStyle/>
            <a:p>
              <a:endParaRPr lang="zh-CN" altLang="en-US" sz="2000" dirty="0">
                <a:cs typeface="+mn-ea"/>
                <a:sym typeface="+mn-lt"/>
              </a:endParaRPr>
            </a:p>
          </p:txBody>
        </p:sp>
      </p:grpSp>
      <p:sp>
        <p:nvSpPr>
          <p:cNvPr id="10" name="KSO_Shape"/>
          <p:cNvSpPr/>
          <p:nvPr/>
        </p:nvSpPr>
        <p:spPr bwMode="auto">
          <a:xfrm>
            <a:off x="1539262" y="1930244"/>
            <a:ext cx="787003" cy="78819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B72727"/>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13" name="组合 7"/>
          <p:cNvGrpSpPr/>
          <p:nvPr userDrawn="1"/>
        </p:nvGrpSpPr>
        <p:grpSpPr bwMode="auto">
          <a:xfrm>
            <a:off x="4234488" y="2219741"/>
            <a:ext cx="269793" cy="269876"/>
            <a:chOff x="4581350" y="3500947"/>
            <a:chExt cx="359765" cy="359765"/>
          </a:xfrm>
        </p:grpSpPr>
        <p:sp>
          <p:nvSpPr>
            <p:cNvPr id="14" name="椭圆 13"/>
            <p:cNvSpPr/>
            <p:nvPr/>
          </p:nvSpPr>
          <p:spPr>
            <a:xfrm>
              <a:off x="4582016" y="3501083"/>
              <a:ext cx="358817" cy="360293"/>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B72727"/>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sp>
          <p:nvSpPr>
            <p:cNvPr id="15" name="椭圆 14"/>
            <p:cNvSpPr/>
            <p:nvPr/>
          </p:nvSpPr>
          <p:spPr>
            <a:xfrm>
              <a:off x="4647111" y="3566157"/>
              <a:ext cx="228627" cy="230144"/>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grpSp>
      <p:grpSp>
        <p:nvGrpSpPr>
          <p:cNvPr id="19" name="组合 69"/>
          <p:cNvGrpSpPr/>
          <p:nvPr userDrawn="1"/>
        </p:nvGrpSpPr>
        <p:grpSpPr bwMode="auto">
          <a:xfrm>
            <a:off x="6433965" y="2228694"/>
            <a:ext cx="269793" cy="269876"/>
            <a:chOff x="4581350" y="3500947"/>
            <a:chExt cx="359765" cy="359765"/>
          </a:xfrm>
        </p:grpSpPr>
        <p:sp>
          <p:nvSpPr>
            <p:cNvPr id="20" name="椭圆 19"/>
            <p:cNvSpPr/>
            <p:nvPr/>
          </p:nvSpPr>
          <p:spPr>
            <a:xfrm>
              <a:off x="4581940" y="3501083"/>
              <a:ext cx="358817" cy="360293"/>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B72727"/>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sp>
          <p:nvSpPr>
            <p:cNvPr id="21" name="椭圆 20"/>
            <p:cNvSpPr/>
            <p:nvPr/>
          </p:nvSpPr>
          <p:spPr>
            <a:xfrm>
              <a:off x="4647036" y="3566157"/>
              <a:ext cx="228627" cy="230144"/>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grpSp>
      <p:grpSp>
        <p:nvGrpSpPr>
          <p:cNvPr id="25" name="组合 62"/>
          <p:cNvGrpSpPr/>
          <p:nvPr userDrawn="1"/>
        </p:nvGrpSpPr>
        <p:grpSpPr bwMode="auto">
          <a:xfrm>
            <a:off x="2163149" y="1493286"/>
            <a:ext cx="542232" cy="482202"/>
            <a:chOff x="2570573" y="2639961"/>
            <a:chExt cx="674167" cy="599346"/>
          </a:xfrm>
        </p:grpSpPr>
        <p:sp>
          <p:nvSpPr>
            <p:cNvPr id="26" name="椭圆 25"/>
            <p:cNvSpPr/>
            <p:nvPr/>
          </p:nvSpPr>
          <p:spPr>
            <a:xfrm>
              <a:off x="2570573" y="2639961"/>
              <a:ext cx="599531" cy="599346"/>
            </a:xfrm>
            <a:prstGeom prst="ellipse">
              <a:avLst/>
            </a:prstGeom>
            <a:solidFill>
              <a:srgbClr val="B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F4D5F"/>
                </a:solidFill>
              </a:endParaRPr>
            </a:p>
          </p:txBody>
        </p:sp>
        <p:sp>
          <p:nvSpPr>
            <p:cNvPr id="27" name="文本框 64"/>
            <p:cNvSpPr txBox="1">
              <a:spLocks noChangeArrowheads="1"/>
            </p:cNvSpPr>
            <p:nvPr/>
          </p:nvSpPr>
          <p:spPr bwMode="auto">
            <a:xfrm>
              <a:off x="2656885" y="2737466"/>
              <a:ext cx="587855" cy="401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a:ea typeface="等线"/>
                  <a:cs typeface="等线"/>
                </a:defRPr>
              </a:lvl1pPr>
              <a:lvl2pPr marL="742950" indent="-285750">
                <a:defRPr>
                  <a:solidFill>
                    <a:schemeClr val="tx1"/>
                  </a:solidFill>
                  <a:latin typeface="等线"/>
                  <a:ea typeface="等线"/>
                  <a:cs typeface="等线"/>
                </a:defRPr>
              </a:lvl2pPr>
              <a:lvl3pPr marL="1143000" indent="-228600">
                <a:defRPr>
                  <a:solidFill>
                    <a:schemeClr val="tx1"/>
                  </a:solidFill>
                  <a:latin typeface="等线"/>
                  <a:ea typeface="等线"/>
                  <a:cs typeface="等线"/>
                </a:defRPr>
              </a:lvl3pPr>
              <a:lvl4pPr marL="1600200" indent="-228600">
                <a:defRPr>
                  <a:solidFill>
                    <a:schemeClr val="tx1"/>
                  </a:solidFill>
                  <a:latin typeface="等线"/>
                  <a:ea typeface="等线"/>
                  <a:cs typeface="等线"/>
                </a:defRPr>
              </a:lvl4pPr>
              <a:lvl5pPr marL="2057400" indent="-228600">
                <a:defRPr>
                  <a:solidFill>
                    <a:schemeClr val="tx1"/>
                  </a:solidFill>
                  <a:latin typeface="等线"/>
                  <a:ea typeface="等线"/>
                  <a:cs typeface="等线"/>
                </a:defRPr>
              </a:lvl5pPr>
              <a:lvl6pPr marL="2514600" indent="-228600" fontAlgn="base">
                <a:spcBef>
                  <a:spcPct val="0"/>
                </a:spcBef>
                <a:spcAft>
                  <a:spcPct val="0"/>
                </a:spcAft>
                <a:defRPr>
                  <a:solidFill>
                    <a:schemeClr val="tx1"/>
                  </a:solidFill>
                  <a:latin typeface="等线"/>
                  <a:ea typeface="等线"/>
                  <a:cs typeface="等线"/>
                </a:defRPr>
              </a:lvl6pPr>
              <a:lvl7pPr marL="2971800" indent="-228600" fontAlgn="base">
                <a:spcBef>
                  <a:spcPct val="0"/>
                </a:spcBef>
                <a:spcAft>
                  <a:spcPct val="0"/>
                </a:spcAft>
                <a:defRPr>
                  <a:solidFill>
                    <a:schemeClr val="tx1"/>
                  </a:solidFill>
                  <a:latin typeface="等线"/>
                  <a:ea typeface="等线"/>
                  <a:cs typeface="等线"/>
                </a:defRPr>
              </a:lvl7pPr>
              <a:lvl8pPr marL="3429000" indent="-228600" fontAlgn="base">
                <a:spcBef>
                  <a:spcPct val="0"/>
                </a:spcBef>
                <a:spcAft>
                  <a:spcPct val="0"/>
                </a:spcAft>
                <a:defRPr>
                  <a:solidFill>
                    <a:schemeClr val="tx1"/>
                  </a:solidFill>
                  <a:latin typeface="等线"/>
                  <a:ea typeface="等线"/>
                  <a:cs typeface="等线"/>
                </a:defRPr>
              </a:lvl8pPr>
              <a:lvl9pPr marL="3886200" indent="-228600" fontAlgn="base">
                <a:spcBef>
                  <a:spcPct val="0"/>
                </a:spcBef>
                <a:spcAft>
                  <a:spcPct val="0"/>
                </a:spcAft>
                <a:defRPr>
                  <a:solidFill>
                    <a:schemeClr val="tx1"/>
                  </a:solidFill>
                  <a:latin typeface="等线"/>
                  <a:ea typeface="等线"/>
                  <a:cs typeface="等线"/>
                </a:defRPr>
              </a:lvl9pPr>
            </a:lstStyle>
            <a:p>
              <a:endParaRPr lang="zh-CN" altLang="en-US" sz="1500" b="1" dirty="0">
                <a:solidFill>
                  <a:srgbClr val="F5F5EB"/>
                </a:solidFill>
                <a:latin typeface="Broadway" panose="04040905080B02020502" pitchFamily="82" charset="0"/>
                <a:ea typeface="微软雅黑" panose="020B0503020204020204" pitchFamily="34" charset="-122"/>
              </a:endParaRPr>
            </a:p>
          </p:txBody>
        </p:sp>
      </p:grpSp>
      <p:sp>
        <p:nvSpPr>
          <p:cNvPr id="22" name="文本占位符 33"/>
          <p:cNvSpPr>
            <a:spLocks noGrp="1"/>
          </p:cNvSpPr>
          <p:nvPr>
            <p:ph type="body" sz="quarter" idx="11" hasCustomPrompt="1"/>
          </p:nvPr>
        </p:nvSpPr>
        <p:spPr>
          <a:xfrm>
            <a:off x="6384710" y="2642857"/>
            <a:ext cx="368475" cy="1931557"/>
          </a:xfrm>
        </p:spPr>
        <p:txBody>
          <a:bodyPr vert="eaVert" anchor="ctr">
            <a:noAutofit/>
          </a:bodyPr>
          <a:lstStyle>
            <a:lvl1pPr marL="0" indent="0">
              <a:buNone/>
              <a:defRPr sz="2000">
                <a:solidFill>
                  <a:srgbClr val="B72727"/>
                </a:solidFill>
              </a:defRPr>
            </a:lvl1pPr>
          </a:lstStyle>
          <a:p>
            <a:pPr lvl="0"/>
            <a:r>
              <a:rPr lang="zh-CN" altLang="en-US" dirty="0" smtClean="0"/>
              <a:t>点击输入标题</a:t>
            </a:r>
            <a:endParaRPr lang="zh-CN" altLang="en-US" dirty="0"/>
          </a:p>
        </p:txBody>
      </p:sp>
      <p:sp>
        <p:nvSpPr>
          <p:cNvPr id="23" name="文本占位符 33"/>
          <p:cNvSpPr>
            <a:spLocks noGrp="1"/>
          </p:cNvSpPr>
          <p:nvPr>
            <p:ph type="body" sz="quarter" idx="12" hasCustomPrompt="1"/>
          </p:nvPr>
        </p:nvSpPr>
        <p:spPr>
          <a:xfrm>
            <a:off x="4185290" y="2676628"/>
            <a:ext cx="368475" cy="1931557"/>
          </a:xfrm>
        </p:spPr>
        <p:txBody>
          <a:bodyPr vert="eaVert" anchor="ctr">
            <a:noAutofit/>
          </a:bodyPr>
          <a:lstStyle>
            <a:lvl1pPr marL="0" indent="0">
              <a:buNone/>
              <a:defRPr sz="2000">
                <a:solidFill>
                  <a:srgbClr val="B72727"/>
                </a:solidFill>
              </a:defRPr>
            </a:lvl1pPr>
          </a:lstStyle>
          <a:p>
            <a:pPr lvl="0"/>
            <a:r>
              <a:rPr lang="zh-CN" altLang="en-US" dirty="0" smtClean="0"/>
              <a:t>点击输入标题</a:t>
            </a:r>
            <a:endParaRPr lang="zh-CN" altLang="en-US" dirty="0"/>
          </a:p>
        </p:txBody>
      </p:sp>
      <p:sp>
        <p:nvSpPr>
          <p:cNvPr id="24" name="文本占位符 33"/>
          <p:cNvSpPr>
            <a:spLocks noGrp="1"/>
          </p:cNvSpPr>
          <p:nvPr>
            <p:ph type="body" sz="quarter" idx="10" hasCustomPrompt="1"/>
          </p:nvPr>
        </p:nvSpPr>
        <p:spPr>
          <a:xfrm>
            <a:off x="2217256" y="1475215"/>
            <a:ext cx="488125" cy="494882"/>
          </a:xfrm>
        </p:spPr>
        <p:txBody>
          <a:bodyPr anchor="ctr">
            <a:noAutofit/>
          </a:bodyPr>
          <a:lstStyle>
            <a:lvl1pPr marL="0" indent="0">
              <a:buNone/>
              <a:defRPr sz="2000">
                <a:solidFill>
                  <a:schemeClr val="bg1"/>
                </a:solidFill>
              </a:defRPr>
            </a:lvl1pPr>
          </a:lstStyle>
          <a:p>
            <a:pPr lvl="0"/>
            <a:r>
              <a:rPr lang="en-US" altLang="zh-CN" dirty="0" smtClean="0"/>
              <a:t>02</a:t>
            </a:r>
            <a:endParaRPr lang="zh-CN" altLang="en-US" dirty="0"/>
          </a:p>
        </p:txBody>
      </p:sp>
    </p:spTree>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44000">
                                          <p:cBhvr additive="base">
                                            <p:cTn id="7" dur="500" fill="hold"/>
                                            <p:tgtEl>
                                              <p:spTgt spid="28"/>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par>
                              <p:cTn id="13" fill="hold">
                                <p:stCondLst>
                                  <p:cond delay="1000"/>
                                </p:stCondLst>
                                <p:childTnLst>
                                  <p:par>
                                    <p:cTn id="14" presetID="26" presetClass="entr" presetSubtype="0"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down)">
                                          <p:cBhvr>
                                            <p:cTn id="16" dur="580">
                                              <p:stCondLst>
                                                <p:cond delay="0"/>
                                              </p:stCondLst>
                                            </p:cTn>
                                            <p:tgtEl>
                                              <p:spTgt spid="25"/>
                                            </p:tgtEl>
                                          </p:cBhvr>
                                        </p:animEffect>
                                        <p:anim calcmode="lin" valueType="num">
                                          <p:cBhvr>
                                            <p:cTn id="17"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22" dur="26">
                                              <p:stCondLst>
                                                <p:cond delay="650"/>
                                              </p:stCondLst>
                                            </p:cTn>
                                            <p:tgtEl>
                                              <p:spTgt spid="25"/>
                                            </p:tgtEl>
                                          </p:cBhvr>
                                          <p:to x="100000" y="60000"/>
                                        </p:animScale>
                                        <p:animScale>
                                          <p:cBhvr>
                                            <p:cTn id="23" dur="166" decel="50000">
                                              <p:stCondLst>
                                                <p:cond delay="676"/>
                                              </p:stCondLst>
                                            </p:cTn>
                                            <p:tgtEl>
                                              <p:spTgt spid="25"/>
                                            </p:tgtEl>
                                          </p:cBhvr>
                                          <p:to x="100000" y="100000"/>
                                        </p:animScale>
                                        <p:animScale>
                                          <p:cBhvr>
                                            <p:cTn id="24" dur="26">
                                              <p:stCondLst>
                                                <p:cond delay="1312"/>
                                              </p:stCondLst>
                                            </p:cTn>
                                            <p:tgtEl>
                                              <p:spTgt spid="25"/>
                                            </p:tgtEl>
                                          </p:cBhvr>
                                          <p:to x="100000" y="80000"/>
                                        </p:animScale>
                                        <p:animScale>
                                          <p:cBhvr>
                                            <p:cTn id="25" dur="166" decel="50000">
                                              <p:stCondLst>
                                                <p:cond delay="1338"/>
                                              </p:stCondLst>
                                            </p:cTn>
                                            <p:tgtEl>
                                              <p:spTgt spid="25"/>
                                            </p:tgtEl>
                                          </p:cBhvr>
                                          <p:to x="100000" y="100000"/>
                                        </p:animScale>
                                        <p:animScale>
                                          <p:cBhvr>
                                            <p:cTn id="26" dur="26">
                                              <p:stCondLst>
                                                <p:cond delay="1642"/>
                                              </p:stCondLst>
                                            </p:cTn>
                                            <p:tgtEl>
                                              <p:spTgt spid="25"/>
                                            </p:tgtEl>
                                          </p:cBhvr>
                                          <p:to x="100000" y="90000"/>
                                        </p:animScale>
                                        <p:animScale>
                                          <p:cBhvr>
                                            <p:cTn id="27" dur="166" decel="50000">
                                              <p:stCondLst>
                                                <p:cond delay="1668"/>
                                              </p:stCondLst>
                                            </p:cTn>
                                            <p:tgtEl>
                                              <p:spTgt spid="25"/>
                                            </p:tgtEl>
                                          </p:cBhvr>
                                          <p:to x="100000" y="100000"/>
                                        </p:animScale>
                                        <p:animScale>
                                          <p:cBhvr>
                                            <p:cTn id="28" dur="26">
                                              <p:stCondLst>
                                                <p:cond delay="1808"/>
                                              </p:stCondLst>
                                            </p:cTn>
                                            <p:tgtEl>
                                              <p:spTgt spid="25"/>
                                            </p:tgtEl>
                                          </p:cBhvr>
                                          <p:to x="100000" y="95000"/>
                                        </p:animScale>
                                        <p:animScale>
                                          <p:cBhvr>
                                            <p:cTn id="29" dur="166" decel="50000">
                                              <p:stCondLst>
                                                <p:cond delay="1834"/>
                                              </p:stCondLst>
                                            </p:cTn>
                                            <p:tgtEl>
                                              <p:spTgt spid="25"/>
                                            </p:tgtEl>
                                          </p:cBhvr>
                                          <p:to x="100000" y="100000"/>
                                        </p:animScale>
                                      </p:childTnLst>
                                    </p:cTn>
                                  </p:par>
                                </p:childTnLst>
                              </p:cTn>
                            </p:par>
                            <p:par>
                              <p:cTn id="30" fill="hold">
                                <p:stCondLst>
                                  <p:cond delay="3000"/>
                                </p:stCondLst>
                                <p:childTnLst>
                                  <p:par>
                                    <p:cTn id="31" presetID="50" presetClass="entr" presetSubtype="0" decel="100000" fill="hold" grpId="0" nodeType="afterEffect">
                                      <p:stCondLst>
                                        <p:cond delay="0"/>
                                      </p:stCondLst>
                                      <p:childTnLst>
                                        <p:set>
                                          <p:cBhvr>
                                            <p:cTn id="32" dur="1" fill="hold">
                                              <p:stCondLst>
                                                <p:cond delay="0"/>
                                              </p:stCondLst>
                                            </p:cTn>
                                            <p:tgtEl>
                                              <p:spTgt spid="24">
                                                <p:txEl>
                                                  <p:pRg st="0" end="0"/>
                                                </p:txEl>
                                              </p:spTgt>
                                            </p:tgtEl>
                                            <p:attrNameLst>
                                              <p:attrName>style.visibility</p:attrName>
                                            </p:attrNameLst>
                                          </p:cBhvr>
                                          <p:to>
                                            <p:strVal val="visible"/>
                                          </p:to>
                                        </p:set>
                                        <p:anim calcmode="lin" valueType="num">
                                          <p:cBhvr>
                                            <p:cTn id="33" dur="1000" fill="hold"/>
                                            <p:tgtEl>
                                              <p:spTgt spid="24">
                                                <p:txEl>
                                                  <p:pRg st="0" end="0"/>
                                                </p:txEl>
                                              </p:spTgt>
                                            </p:tgtEl>
                                            <p:attrNameLst>
                                              <p:attrName>ppt_w</p:attrName>
                                            </p:attrNameLst>
                                          </p:cBhvr>
                                          <p:tavLst>
                                            <p:tav tm="0">
                                              <p:val>
                                                <p:strVal val="#ppt_w+.3"/>
                                              </p:val>
                                            </p:tav>
                                            <p:tav tm="100000">
                                              <p:val>
                                                <p:strVal val="#ppt_w"/>
                                              </p:val>
                                            </p:tav>
                                          </p:tavLst>
                                        </p:anim>
                                        <p:anim calcmode="lin" valueType="num">
                                          <p:cBhvr>
                                            <p:cTn id="34" dur="1000" fill="hold"/>
                                            <p:tgtEl>
                                              <p:spTgt spid="24">
                                                <p:txEl>
                                                  <p:pRg st="0" end="0"/>
                                                </p:txEl>
                                              </p:spTgt>
                                            </p:tgtEl>
                                            <p:attrNameLst>
                                              <p:attrName>ppt_h</p:attrName>
                                            </p:attrNameLst>
                                          </p:cBhvr>
                                          <p:tavLst>
                                            <p:tav tm="0">
                                              <p:val>
                                                <p:strVal val="#ppt_h"/>
                                              </p:val>
                                            </p:tav>
                                            <p:tav tm="100000">
                                              <p:val>
                                                <p:strVal val="#ppt_h"/>
                                              </p:val>
                                            </p:tav>
                                          </p:tavLst>
                                        </p:anim>
                                        <p:animEffect transition="in" filter="fade">
                                          <p:cBhvr>
                                            <p:cTn id="35" dur="1000"/>
                                            <p:tgtEl>
                                              <p:spTgt spid="24">
                                                <p:txEl>
                                                  <p:pRg st="0" end="0"/>
                                                </p:txEl>
                                              </p:spTgt>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par>
                              <p:cTn id="40" fill="hold">
                                <p:stCondLst>
                                  <p:cond delay="4500"/>
                                </p:stCondLst>
                                <p:childTnLst>
                                  <p:par>
                                    <p:cTn id="41" presetID="17" presetClass="entr" presetSubtype="1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strVal val="#ppt_h"/>
                                              </p:val>
                                            </p:tav>
                                            <p:tav tm="100000">
                                              <p:val>
                                                <p:strVal val="#ppt_h"/>
                                              </p:val>
                                            </p:tav>
                                          </p:tavLst>
                                        </p:anim>
                                      </p:childTnLst>
                                    </p:cTn>
                                  </p:par>
                                </p:childTnLst>
                              </p:cTn>
                            </p:par>
                            <p:par>
                              <p:cTn id="45" fill="hold">
                                <p:stCondLst>
                                  <p:cond delay="5000"/>
                                </p:stCondLst>
                                <p:childTnLst>
                                  <p:par>
                                    <p:cTn id="46" presetID="22" presetClass="entr" presetSubtype="1" fill="hold" grpId="0" nodeType="afterEffect">
                                      <p:stCondLst>
                                        <p:cond delay="0"/>
                                      </p:stCondLst>
                                      <p:childTnLst>
                                        <p:set>
                                          <p:cBhvr>
                                            <p:cTn id="47" dur="1" fill="hold">
                                              <p:stCondLst>
                                                <p:cond delay="0"/>
                                              </p:stCondLst>
                                            </p:cTn>
                                            <p:tgtEl>
                                              <p:spTgt spid="23">
                                                <p:txEl>
                                                  <p:pRg st="0" end="0"/>
                                                </p:txEl>
                                              </p:spTgt>
                                            </p:tgtEl>
                                            <p:attrNameLst>
                                              <p:attrName>style.visibility</p:attrName>
                                            </p:attrNameLst>
                                          </p:cBhvr>
                                          <p:to>
                                            <p:strVal val="visible"/>
                                          </p:to>
                                        </p:set>
                                        <p:animEffect transition="in" filter="wipe(up)">
                                          <p:cBhvr>
                                            <p:cTn id="48" dur="1000"/>
                                            <p:tgtEl>
                                              <p:spTgt spid="23">
                                                <p:txEl>
                                                  <p:pRg st="0" end="0"/>
                                                </p:txEl>
                                              </p:spTgt>
                                            </p:tgtEl>
                                          </p:cBhvr>
                                        </p:animEffect>
                                      </p:childTnLst>
                                    </p:cTn>
                                  </p:par>
                                </p:childTnLst>
                              </p:cTn>
                            </p:par>
                            <p:par>
                              <p:cTn id="49" fill="hold">
                                <p:stCondLst>
                                  <p:cond delay="6000"/>
                                </p:stCondLst>
                                <p:childTnLst>
                                  <p:par>
                                    <p:cTn id="50" presetID="17" presetClass="entr" presetSubtype="10" fill="hold" nodeType="after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p:cTn id="52" dur="500" fill="hold"/>
                                            <p:tgtEl>
                                              <p:spTgt spid="19"/>
                                            </p:tgtEl>
                                            <p:attrNameLst>
                                              <p:attrName>ppt_w</p:attrName>
                                            </p:attrNameLst>
                                          </p:cBhvr>
                                          <p:tavLst>
                                            <p:tav tm="0">
                                              <p:val>
                                                <p:fltVal val="0"/>
                                              </p:val>
                                            </p:tav>
                                            <p:tav tm="100000">
                                              <p:val>
                                                <p:strVal val="#ppt_w"/>
                                              </p:val>
                                            </p:tav>
                                          </p:tavLst>
                                        </p:anim>
                                        <p:anim calcmode="lin" valueType="num">
                                          <p:cBhvr>
                                            <p:cTn id="53" dur="500" fill="hold"/>
                                            <p:tgtEl>
                                              <p:spTgt spid="19"/>
                                            </p:tgtEl>
                                            <p:attrNameLst>
                                              <p:attrName>ppt_h</p:attrName>
                                            </p:attrNameLst>
                                          </p:cBhvr>
                                          <p:tavLst>
                                            <p:tav tm="0">
                                              <p:val>
                                                <p:strVal val="#ppt_h"/>
                                              </p:val>
                                            </p:tav>
                                            <p:tav tm="100000">
                                              <p:val>
                                                <p:strVal val="#ppt_h"/>
                                              </p:val>
                                            </p:tav>
                                          </p:tavLst>
                                        </p:anim>
                                      </p:childTnLst>
                                    </p:cTn>
                                  </p:par>
                                </p:childTnLst>
                              </p:cTn>
                            </p:par>
                            <p:par>
                              <p:cTn id="54" fill="hold">
                                <p:stCondLst>
                                  <p:cond delay="6500"/>
                                </p:stCondLst>
                                <p:childTnLst>
                                  <p:par>
                                    <p:cTn id="55" presetID="22" presetClass="entr" presetSubtype="1" fill="hold" grpId="0" nodeType="afterEffect">
                                      <p:stCondLst>
                                        <p:cond delay="0"/>
                                      </p:stCondLst>
                                      <p:childTnLst>
                                        <p:set>
                                          <p:cBhvr>
                                            <p:cTn id="56" dur="1" fill="hold">
                                              <p:stCondLst>
                                                <p:cond delay="0"/>
                                              </p:stCondLst>
                                            </p:cTn>
                                            <p:tgtEl>
                                              <p:spTgt spid="22">
                                                <p:txEl>
                                                  <p:pRg st="0" end="0"/>
                                                </p:txEl>
                                              </p:spTgt>
                                            </p:tgtEl>
                                            <p:attrNameLst>
                                              <p:attrName>style.visibility</p:attrName>
                                            </p:attrNameLst>
                                          </p:cBhvr>
                                          <p:to>
                                            <p:strVal val="visible"/>
                                          </p:to>
                                        </p:set>
                                        <p:animEffect transition="in" filter="wipe(up)">
                                          <p:cBhvr>
                                            <p:cTn id="57"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2" grpId="0" build="p"/>
          <p:bldP spid="23" grpId="0" build="p">
            <p:tmplLst>
              <p:tmpl lvl="1">
                <p:tnLst>
                  <p:par>
                    <p:cTn presetID="22" presetClass="entr" presetSubtype="1" fill="hold" nodeType="after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wipe(up)">
                          <p:cBhvr>
                            <p:cTn dur="1000"/>
                            <p:tgtEl>
                              <p:spTgt spid="23"/>
                            </p:tgtEl>
                          </p:cBhvr>
                        </p:animEffect>
                      </p:childTnLst>
                    </p:cTn>
                  </p:par>
                </p:tnLst>
              </p:tmpl>
            </p:tmplLst>
          </p:bldP>
          <p:bldP spid="24" grpId="0" build="p">
            <p:tmplLst>
              <p:tmpl lvl="1">
                <p:tnLst>
                  <p:par>
                    <p:cTn presetID="50" presetClass="entr" presetSubtype="0" decel="10000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p:cTn dur="1000" fill="hold"/>
                            <p:tgtEl>
                              <p:spTgt spid="24"/>
                            </p:tgtEl>
                            <p:attrNameLst>
                              <p:attrName>ppt_w</p:attrName>
                            </p:attrNameLst>
                          </p:cBhvr>
                          <p:tavLst>
                            <p:tav tm="0">
                              <p:val>
                                <p:strVal val="#ppt_w+.3"/>
                              </p:val>
                            </p:tav>
                            <p:tav tm="100000">
                              <p:val>
                                <p:strVal val="#ppt_w"/>
                              </p:val>
                            </p:tav>
                          </p:tavLst>
                        </p:anim>
                        <p:anim calcmode="lin" valueType="num">
                          <p:cBhvr>
                            <p:cTn dur="1000" fill="hold"/>
                            <p:tgtEl>
                              <p:spTgt spid="24"/>
                            </p:tgtEl>
                            <p:attrNameLst>
                              <p:attrName>ppt_h</p:attrName>
                            </p:attrNameLst>
                          </p:cBhvr>
                          <p:tavLst>
                            <p:tav tm="0">
                              <p:val>
                                <p:strVal val="#ppt_h"/>
                              </p:val>
                            </p:tav>
                            <p:tav tm="100000">
                              <p:val>
                                <p:strVal val="#ppt_h"/>
                              </p:val>
                            </p:tav>
                          </p:tavLst>
                        </p:anim>
                        <p:animEffect transition="in" filter="fade">
                          <p:cBhvr>
                            <p:cTn dur="1000"/>
                            <p:tgtEl>
                              <p:spTgt spid="24"/>
                            </p:tgtEl>
                          </p:cBhvr>
                        </p:animEffect>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par>
                              <p:cTn id="13" fill="hold">
                                <p:stCondLst>
                                  <p:cond delay="1000"/>
                                </p:stCondLst>
                                <p:childTnLst>
                                  <p:par>
                                    <p:cTn id="14" presetID="26" presetClass="entr" presetSubtype="0"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down)">
                                          <p:cBhvr>
                                            <p:cTn id="16" dur="580">
                                              <p:stCondLst>
                                                <p:cond delay="0"/>
                                              </p:stCondLst>
                                            </p:cTn>
                                            <p:tgtEl>
                                              <p:spTgt spid="25"/>
                                            </p:tgtEl>
                                          </p:cBhvr>
                                        </p:animEffect>
                                        <p:anim calcmode="lin" valueType="num">
                                          <p:cBhvr>
                                            <p:cTn id="17"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22" dur="26">
                                              <p:stCondLst>
                                                <p:cond delay="650"/>
                                              </p:stCondLst>
                                            </p:cTn>
                                            <p:tgtEl>
                                              <p:spTgt spid="25"/>
                                            </p:tgtEl>
                                          </p:cBhvr>
                                          <p:to x="100000" y="60000"/>
                                        </p:animScale>
                                        <p:animScale>
                                          <p:cBhvr>
                                            <p:cTn id="23" dur="166" decel="50000">
                                              <p:stCondLst>
                                                <p:cond delay="676"/>
                                              </p:stCondLst>
                                            </p:cTn>
                                            <p:tgtEl>
                                              <p:spTgt spid="25"/>
                                            </p:tgtEl>
                                          </p:cBhvr>
                                          <p:to x="100000" y="100000"/>
                                        </p:animScale>
                                        <p:animScale>
                                          <p:cBhvr>
                                            <p:cTn id="24" dur="26">
                                              <p:stCondLst>
                                                <p:cond delay="1312"/>
                                              </p:stCondLst>
                                            </p:cTn>
                                            <p:tgtEl>
                                              <p:spTgt spid="25"/>
                                            </p:tgtEl>
                                          </p:cBhvr>
                                          <p:to x="100000" y="80000"/>
                                        </p:animScale>
                                        <p:animScale>
                                          <p:cBhvr>
                                            <p:cTn id="25" dur="166" decel="50000">
                                              <p:stCondLst>
                                                <p:cond delay="1338"/>
                                              </p:stCondLst>
                                            </p:cTn>
                                            <p:tgtEl>
                                              <p:spTgt spid="25"/>
                                            </p:tgtEl>
                                          </p:cBhvr>
                                          <p:to x="100000" y="100000"/>
                                        </p:animScale>
                                        <p:animScale>
                                          <p:cBhvr>
                                            <p:cTn id="26" dur="26">
                                              <p:stCondLst>
                                                <p:cond delay="1642"/>
                                              </p:stCondLst>
                                            </p:cTn>
                                            <p:tgtEl>
                                              <p:spTgt spid="25"/>
                                            </p:tgtEl>
                                          </p:cBhvr>
                                          <p:to x="100000" y="90000"/>
                                        </p:animScale>
                                        <p:animScale>
                                          <p:cBhvr>
                                            <p:cTn id="27" dur="166" decel="50000">
                                              <p:stCondLst>
                                                <p:cond delay="1668"/>
                                              </p:stCondLst>
                                            </p:cTn>
                                            <p:tgtEl>
                                              <p:spTgt spid="25"/>
                                            </p:tgtEl>
                                          </p:cBhvr>
                                          <p:to x="100000" y="100000"/>
                                        </p:animScale>
                                        <p:animScale>
                                          <p:cBhvr>
                                            <p:cTn id="28" dur="26">
                                              <p:stCondLst>
                                                <p:cond delay="1808"/>
                                              </p:stCondLst>
                                            </p:cTn>
                                            <p:tgtEl>
                                              <p:spTgt spid="25"/>
                                            </p:tgtEl>
                                          </p:cBhvr>
                                          <p:to x="100000" y="95000"/>
                                        </p:animScale>
                                        <p:animScale>
                                          <p:cBhvr>
                                            <p:cTn id="29" dur="166" decel="50000">
                                              <p:stCondLst>
                                                <p:cond delay="1834"/>
                                              </p:stCondLst>
                                            </p:cTn>
                                            <p:tgtEl>
                                              <p:spTgt spid="25"/>
                                            </p:tgtEl>
                                          </p:cBhvr>
                                          <p:to x="100000" y="100000"/>
                                        </p:animScale>
                                      </p:childTnLst>
                                    </p:cTn>
                                  </p:par>
                                </p:childTnLst>
                              </p:cTn>
                            </p:par>
                            <p:par>
                              <p:cTn id="30" fill="hold">
                                <p:stCondLst>
                                  <p:cond delay="3000"/>
                                </p:stCondLst>
                                <p:childTnLst>
                                  <p:par>
                                    <p:cTn id="31" presetID="50" presetClass="entr" presetSubtype="0" decel="100000" fill="hold" grpId="0" nodeType="afterEffect">
                                      <p:stCondLst>
                                        <p:cond delay="0"/>
                                      </p:stCondLst>
                                      <p:childTnLst>
                                        <p:set>
                                          <p:cBhvr>
                                            <p:cTn id="32" dur="1" fill="hold">
                                              <p:stCondLst>
                                                <p:cond delay="0"/>
                                              </p:stCondLst>
                                            </p:cTn>
                                            <p:tgtEl>
                                              <p:spTgt spid="24">
                                                <p:txEl>
                                                  <p:pRg st="0" end="0"/>
                                                </p:txEl>
                                              </p:spTgt>
                                            </p:tgtEl>
                                            <p:attrNameLst>
                                              <p:attrName>style.visibility</p:attrName>
                                            </p:attrNameLst>
                                          </p:cBhvr>
                                          <p:to>
                                            <p:strVal val="visible"/>
                                          </p:to>
                                        </p:set>
                                        <p:anim calcmode="lin" valueType="num">
                                          <p:cBhvr>
                                            <p:cTn id="33" dur="1000" fill="hold"/>
                                            <p:tgtEl>
                                              <p:spTgt spid="24">
                                                <p:txEl>
                                                  <p:pRg st="0" end="0"/>
                                                </p:txEl>
                                              </p:spTgt>
                                            </p:tgtEl>
                                            <p:attrNameLst>
                                              <p:attrName>ppt_w</p:attrName>
                                            </p:attrNameLst>
                                          </p:cBhvr>
                                          <p:tavLst>
                                            <p:tav tm="0">
                                              <p:val>
                                                <p:strVal val="#ppt_w+.3"/>
                                              </p:val>
                                            </p:tav>
                                            <p:tav tm="100000">
                                              <p:val>
                                                <p:strVal val="#ppt_w"/>
                                              </p:val>
                                            </p:tav>
                                          </p:tavLst>
                                        </p:anim>
                                        <p:anim calcmode="lin" valueType="num">
                                          <p:cBhvr>
                                            <p:cTn id="34" dur="1000" fill="hold"/>
                                            <p:tgtEl>
                                              <p:spTgt spid="24">
                                                <p:txEl>
                                                  <p:pRg st="0" end="0"/>
                                                </p:txEl>
                                              </p:spTgt>
                                            </p:tgtEl>
                                            <p:attrNameLst>
                                              <p:attrName>ppt_h</p:attrName>
                                            </p:attrNameLst>
                                          </p:cBhvr>
                                          <p:tavLst>
                                            <p:tav tm="0">
                                              <p:val>
                                                <p:strVal val="#ppt_h"/>
                                              </p:val>
                                            </p:tav>
                                            <p:tav tm="100000">
                                              <p:val>
                                                <p:strVal val="#ppt_h"/>
                                              </p:val>
                                            </p:tav>
                                          </p:tavLst>
                                        </p:anim>
                                        <p:animEffect transition="in" filter="fade">
                                          <p:cBhvr>
                                            <p:cTn id="35" dur="1000"/>
                                            <p:tgtEl>
                                              <p:spTgt spid="24">
                                                <p:txEl>
                                                  <p:pRg st="0" end="0"/>
                                                </p:txEl>
                                              </p:spTgt>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par>
                              <p:cTn id="40" fill="hold">
                                <p:stCondLst>
                                  <p:cond delay="4500"/>
                                </p:stCondLst>
                                <p:childTnLst>
                                  <p:par>
                                    <p:cTn id="41" presetID="17" presetClass="entr" presetSubtype="1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strVal val="#ppt_h"/>
                                              </p:val>
                                            </p:tav>
                                            <p:tav tm="100000">
                                              <p:val>
                                                <p:strVal val="#ppt_h"/>
                                              </p:val>
                                            </p:tav>
                                          </p:tavLst>
                                        </p:anim>
                                      </p:childTnLst>
                                    </p:cTn>
                                  </p:par>
                                </p:childTnLst>
                              </p:cTn>
                            </p:par>
                            <p:par>
                              <p:cTn id="45" fill="hold">
                                <p:stCondLst>
                                  <p:cond delay="5000"/>
                                </p:stCondLst>
                                <p:childTnLst>
                                  <p:par>
                                    <p:cTn id="46" presetID="22" presetClass="entr" presetSubtype="1" fill="hold" grpId="0" nodeType="afterEffect">
                                      <p:stCondLst>
                                        <p:cond delay="0"/>
                                      </p:stCondLst>
                                      <p:childTnLst>
                                        <p:set>
                                          <p:cBhvr>
                                            <p:cTn id="47" dur="1" fill="hold">
                                              <p:stCondLst>
                                                <p:cond delay="0"/>
                                              </p:stCondLst>
                                            </p:cTn>
                                            <p:tgtEl>
                                              <p:spTgt spid="23">
                                                <p:txEl>
                                                  <p:pRg st="0" end="0"/>
                                                </p:txEl>
                                              </p:spTgt>
                                            </p:tgtEl>
                                            <p:attrNameLst>
                                              <p:attrName>style.visibility</p:attrName>
                                            </p:attrNameLst>
                                          </p:cBhvr>
                                          <p:to>
                                            <p:strVal val="visible"/>
                                          </p:to>
                                        </p:set>
                                        <p:animEffect transition="in" filter="wipe(up)">
                                          <p:cBhvr>
                                            <p:cTn id="48" dur="1000"/>
                                            <p:tgtEl>
                                              <p:spTgt spid="23">
                                                <p:txEl>
                                                  <p:pRg st="0" end="0"/>
                                                </p:txEl>
                                              </p:spTgt>
                                            </p:tgtEl>
                                          </p:cBhvr>
                                        </p:animEffect>
                                      </p:childTnLst>
                                    </p:cTn>
                                  </p:par>
                                </p:childTnLst>
                              </p:cTn>
                            </p:par>
                            <p:par>
                              <p:cTn id="49" fill="hold">
                                <p:stCondLst>
                                  <p:cond delay="6000"/>
                                </p:stCondLst>
                                <p:childTnLst>
                                  <p:par>
                                    <p:cTn id="50" presetID="17" presetClass="entr" presetSubtype="10" fill="hold" nodeType="after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p:cTn id="52" dur="500" fill="hold"/>
                                            <p:tgtEl>
                                              <p:spTgt spid="19"/>
                                            </p:tgtEl>
                                            <p:attrNameLst>
                                              <p:attrName>ppt_w</p:attrName>
                                            </p:attrNameLst>
                                          </p:cBhvr>
                                          <p:tavLst>
                                            <p:tav tm="0">
                                              <p:val>
                                                <p:fltVal val="0"/>
                                              </p:val>
                                            </p:tav>
                                            <p:tav tm="100000">
                                              <p:val>
                                                <p:strVal val="#ppt_w"/>
                                              </p:val>
                                            </p:tav>
                                          </p:tavLst>
                                        </p:anim>
                                        <p:anim calcmode="lin" valueType="num">
                                          <p:cBhvr>
                                            <p:cTn id="53" dur="500" fill="hold"/>
                                            <p:tgtEl>
                                              <p:spTgt spid="19"/>
                                            </p:tgtEl>
                                            <p:attrNameLst>
                                              <p:attrName>ppt_h</p:attrName>
                                            </p:attrNameLst>
                                          </p:cBhvr>
                                          <p:tavLst>
                                            <p:tav tm="0">
                                              <p:val>
                                                <p:strVal val="#ppt_h"/>
                                              </p:val>
                                            </p:tav>
                                            <p:tav tm="100000">
                                              <p:val>
                                                <p:strVal val="#ppt_h"/>
                                              </p:val>
                                            </p:tav>
                                          </p:tavLst>
                                        </p:anim>
                                      </p:childTnLst>
                                    </p:cTn>
                                  </p:par>
                                </p:childTnLst>
                              </p:cTn>
                            </p:par>
                            <p:par>
                              <p:cTn id="54" fill="hold">
                                <p:stCondLst>
                                  <p:cond delay="6500"/>
                                </p:stCondLst>
                                <p:childTnLst>
                                  <p:par>
                                    <p:cTn id="55" presetID="22" presetClass="entr" presetSubtype="1" fill="hold" grpId="0" nodeType="afterEffect">
                                      <p:stCondLst>
                                        <p:cond delay="0"/>
                                      </p:stCondLst>
                                      <p:childTnLst>
                                        <p:set>
                                          <p:cBhvr>
                                            <p:cTn id="56" dur="1" fill="hold">
                                              <p:stCondLst>
                                                <p:cond delay="0"/>
                                              </p:stCondLst>
                                            </p:cTn>
                                            <p:tgtEl>
                                              <p:spTgt spid="22">
                                                <p:txEl>
                                                  <p:pRg st="0" end="0"/>
                                                </p:txEl>
                                              </p:spTgt>
                                            </p:tgtEl>
                                            <p:attrNameLst>
                                              <p:attrName>style.visibility</p:attrName>
                                            </p:attrNameLst>
                                          </p:cBhvr>
                                          <p:to>
                                            <p:strVal val="visible"/>
                                          </p:to>
                                        </p:set>
                                        <p:animEffect transition="in" filter="wipe(up)">
                                          <p:cBhvr>
                                            <p:cTn id="57"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2" grpId="0" build="p"/>
          <p:bldP spid="23" grpId="0" build="p">
            <p:tmplLst>
              <p:tmpl lvl="1">
                <p:tnLst>
                  <p:par>
                    <p:cTn presetID="22" presetClass="entr" presetSubtype="1" fill="hold" nodeType="after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wipe(up)">
                          <p:cBhvr>
                            <p:cTn dur="1000"/>
                            <p:tgtEl>
                              <p:spTgt spid="23"/>
                            </p:tgtEl>
                          </p:cBhvr>
                        </p:animEffect>
                      </p:childTnLst>
                    </p:cTn>
                  </p:par>
                </p:tnLst>
              </p:tmpl>
            </p:tmplLst>
          </p:bldP>
          <p:bldP spid="24" grpId="0" build="p">
            <p:tmplLst>
              <p:tmpl lvl="1">
                <p:tnLst>
                  <p:par>
                    <p:cTn presetID="50" presetClass="entr" presetSubtype="0" decel="10000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p:cTn dur="1000" fill="hold"/>
                            <p:tgtEl>
                              <p:spTgt spid="24"/>
                            </p:tgtEl>
                            <p:attrNameLst>
                              <p:attrName>ppt_w</p:attrName>
                            </p:attrNameLst>
                          </p:cBhvr>
                          <p:tavLst>
                            <p:tav tm="0">
                              <p:val>
                                <p:strVal val="#ppt_w+.3"/>
                              </p:val>
                            </p:tav>
                            <p:tav tm="100000">
                              <p:val>
                                <p:strVal val="#ppt_w"/>
                              </p:val>
                            </p:tav>
                          </p:tavLst>
                        </p:anim>
                        <p:anim calcmode="lin" valueType="num">
                          <p:cBhvr>
                            <p:cTn dur="1000" fill="hold"/>
                            <p:tgtEl>
                              <p:spTgt spid="24"/>
                            </p:tgtEl>
                            <p:attrNameLst>
                              <p:attrName>ppt_h</p:attrName>
                            </p:attrNameLst>
                          </p:cBhvr>
                          <p:tavLst>
                            <p:tav tm="0">
                              <p:val>
                                <p:strVal val="#ppt_h"/>
                              </p:val>
                            </p:tav>
                            <p:tav tm="100000">
                              <p:val>
                                <p:strVal val="#ppt_h"/>
                              </p:val>
                            </p:tav>
                          </p:tavLst>
                        </p:anim>
                        <p:animEffect transition="in" filter="fade">
                          <p:cBhvr>
                            <p:cTn dur="1000"/>
                            <p:tgtEl>
                              <p:spTgt spid="24"/>
                            </p:tgtEl>
                          </p:cBhvr>
                        </p:animEffect>
                      </p:childTnLst>
                    </p:cTn>
                  </p:par>
                </p:tnLst>
              </p:tmpl>
            </p:tmplLst>
          </p:bldP>
        </p:bldLst>
      </p:timing>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内容与标题">
    <p:spTree>
      <p:nvGrpSpPr>
        <p:cNvPr id="1" name=""/>
        <p:cNvGrpSpPr/>
        <p:nvPr/>
      </p:nvGrpSpPr>
      <p:grpSpPr>
        <a:xfrm>
          <a:off x="0" y="0"/>
          <a:ext cx="0" cy="0"/>
          <a:chOff x="0" y="0"/>
          <a:chExt cx="0" cy="0"/>
        </a:xfrm>
      </p:grpSpPr>
      <p:cxnSp>
        <p:nvCxnSpPr>
          <p:cNvPr id="12" name="直接连接符 11"/>
          <p:cNvCxnSpPr/>
          <p:nvPr userDrawn="1"/>
        </p:nvCxnSpPr>
        <p:spPr bwMode="auto">
          <a:xfrm>
            <a:off x="2327455" y="2363632"/>
            <a:ext cx="5792391" cy="0"/>
          </a:xfrm>
          <a:prstGeom prst="line">
            <a:avLst/>
          </a:prstGeom>
          <a:ln w="41275">
            <a:solidFill>
              <a:srgbClr val="B72727"/>
            </a:solidFill>
            <a:prstDash val="sysDot"/>
          </a:ln>
        </p:spPr>
        <p:style>
          <a:lnRef idx="1">
            <a:schemeClr val="accent1"/>
          </a:lnRef>
          <a:fillRef idx="0">
            <a:schemeClr val="accent1"/>
          </a:fillRef>
          <a:effectRef idx="0">
            <a:schemeClr val="accent1"/>
          </a:effectRef>
          <a:fontRef idx="minor">
            <a:schemeClr val="tx1"/>
          </a:fontRef>
        </p:style>
      </p:cxnSp>
      <p:grpSp>
        <p:nvGrpSpPr>
          <p:cNvPr id="28" name="组合 27"/>
          <p:cNvGrpSpPr/>
          <p:nvPr userDrawn="1"/>
        </p:nvGrpSpPr>
        <p:grpSpPr>
          <a:xfrm>
            <a:off x="1128255" y="1625541"/>
            <a:ext cx="1445901" cy="1458276"/>
            <a:chOff x="1278794" y="3334906"/>
            <a:chExt cx="914014" cy="914014"/>
          </a:xfrm>
        </p:grpSpPr>
        <p:grpSp>
          <p:nvGrpSpPr>
            <p:cNvPr id="29" name="组合 2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2" name="椭圆 31"/>
              <p:cNvSpPr/>
              <p:nvPr/>
            </p:nvSpPr>
            <p:spPr>
              <a:xfrm>
                <a:off x="392113" y="760417"/>
                <a:ext cx="3825875"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0" name="TextBox 61"/>
            <p:cNvSpPr txBox="1"/>
            <p:nvPr/>
          </p:nvSpPr>
          <p:spPr>
            <a:xfrm>
              <a:off x="1443719" y="3591858"/>
              <a:ext cx="70755" cy="153248"/>
            </a:xfrm>
            <a:prstGeom prst="rect">
              <a:avLst/>
            </a:prstGeom>
            <a:noFill/>
          </p:spPr>
          <p:txBody>
            <a:bodyPr wrap="none" rtlCol="0">
              <a:spAutoFit/>
            </a:bodyPr>
            <a:lstStyle/>
            <a:p>
              <a:endParaRPr lang="zh-CN" altLang="en-US" sz="2000" dirty="0">
                <a:cs typeface="+mn-ea"/>
                <a:sym typeface="+mn-lt"/>
              </a:endParaRPr>
            </a:p>
          </p:txBody>
        </p:sp>
      </p:grpSp>
      <p:sp>
        <p:nvSpPr>
          <p:cNvPr id="10" name="KSO_Shape"/>
          <p:cNvSpPr/>
          <p:nvPr/>
        </p:nvSpPr>
        <p:spPr bwMode="auto">
          <a:xfrm>
            <a:off x="1539262" y="1930244"/>
            <a:ext cx="787003" cy="78819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B72727"/>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13" name="组合 7"/>
          <p:cNvGrpSpPr/>
          <p:nvPr userDrawn="1"/>
        </p:nvGrpSpPr>
        <p:grpSpPr bwMode="auto">
          <a:xfrm>
            <a:off x="3731893" y="2228990"/>
            <a:ext cx="269793" cy="269876"/>
            <a:chOff x="4581350" y="3500947"/>
            <a:chExt cx="359765" cy="359765"/>
          </a:xfrm>
        </p:grpSpPr>
        <p:sp>
          <p:nvSpPr>
            <p:cNvPr id="14" name="椭圆 13"/>
            <p:cNvSpPr/>
            <p:nvPr/>
          </p:nvSpPr>
          <p:spPr>
            <a:xfrm>
              <a:off x="4582016" y="3501083"/>
              <a:ext cx="358817" cy="360293"/>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B72727"/>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sp>
          <p:nvSpPr>
            <p:cNvPr id="15" name="椭圆 14"/>
            <p:cNvSpPr/>
            <p:nvPr/>
          </p:nvSpPr>
          <p:spPr>
            <a:xfrm>
              <a:off x="4647111" y="3566157"/>
              <a:ext cx="228627" cy="230144"/>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grpSp>
      <p:grpSp>
        <p:nvGrpSpPr>
          <p:cNvPr id="16" name="组合 66"/>
          <p:cNvGrpSpPr/>
          <p:nvPr userDrawn="1"/>
        </p:nvGrpSpPr>
        <p:grpSpPr bwMode="auto">
          <a:xfrm>
            <a:off x="5285093" y="2228990"/>
            <a:ext cx="269793" cy="269876"/>
            <a:chOff x="4581350" y="3500947"/>
            <a:chExt cx="359765" cy="359765"/>
          </a:xfrm>
        </p:grpSpPr>
        <p:sp>
          <p:nvSpPr>
            <p:cNvPr id="17" name="椭圆 16"/>
            <p:cNvSpPr/>
            <p:nvPr/>
          </p:nvSpPr>
          <p:spPr>
            <a:xfrm>
              <a:off x="4581184" y="3501083"/>
              <a:ext cx="360404" cy="360293"/>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B72727"/>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sp>
          <p:nvSpPr>
            <p:cNvPr id="18" name="椭圆 17"/>
            <p:cNvSpPr/>
            <p:nvPr/>
          </p:nvSpPr>
          <p:spPr>
            <a:xfrm>
              <a:off x="4646279" y="3566157"/>
              <a:ext cx="230215" cy="230144"/>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grpSp>
      <p:grpSp>
        <p:nvGrpSpPr>
          <p:cNvPr id="19" name="组合 69"/>
          <p:cNvGrpSpPr/>
          <p:nvPr userDrawn="1"/>
        </p:nvGrpSpPr>
        <p:grpSpPr bwMode="auto">
          <a:xfrm>
            <a:off x="6838291" y="2228990"/>
            <a:ext cx="269793" cy="269876"/>
            <a:chOff x="4581350" y="3500947"/>
            <a:chExt cx="359765" cy="359765"/>
          </a:xfrm>
        </p:grpSpPr>
        <p:sp>
          <p:nvSpPr>
            <p:cNvPr id="20" name="椭圆 19"/>
            <p:cNvSpPr/>
            <p:nvPr/>
          </p:nvSpPr>
          <p:spPr>
            <a:xfrm>
              <a:off x="4581940" y="3501083"/>
              <a:ext cx="358817" cy="360293"/>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B72727"/>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sp>
          <p:nvSpPr>
            <p:cNvPr id="21" name="椭圆 20"/>
            <p:cNvSpPr/>
            <p:nvPr/>
          </p:nvSpPr>
          <p:spPr>
            <a:xfrm>
              <a:off x="4647036" y="3566157"/>
              <a:ext cx="228627" cy="230144"/>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grpSp>
      <p:grpSp>
        <p:nvGrpSpPr>
          <p:cNvPr id="25" name="组合 62"/>
          <p:cNvGrpSpPr/>
          <p:nvPr userDrawn="1"/>
        </p:nvGrpSpPr>
        <p:grpSpPr bwMode="auto">
          <a:xfrm>
            <a:off x="2163149" y="1493286"/>
            <a:ext cx="542232" cy="482202"/>
            <a:chOff x="2570573" y="2639961"/>
            <a:chExt cx="674167" cy="599346"/>
          </a:xfrm>
        </p:grpSpPr>
        <p:sp>
          <p:nvSpPr>
            <p:cNvPr id="26" name="椭圆 25"/>
            <p:cNvSpPr/>
            <p:nvPr/>
          </p:nvSpPr>
          <p:spPr>
            <a:xfrm>
              <a:off x="2570573" y="2639961"/>
              <a:ext cx="599531" cy="599346"/>
            </a:xfrm>
            <a:prstGeom prst="ellipse">
              <a:avLst/>
            </a:prstGeom>
            <a:solidFill>
              <a:srgbClr val="B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F4D5F"/>
                </a:solidFill>
              </a:endParaRPr>
            </a:p>
          </p:txBody>
        </p:sp>
        <p:sp>
          <p:nvSpPr>
            <p:cNvPr id="27" name="文本框 64"/>
            <p:cNvSpPr txBox="1">
              <a:spLocks noChangeArrowheads="1"/>
            </p:cNvSpPr>
            <p:nvPr/>
          </p:nvSpPr>
          <p:spPr bwMode="auto">
            <a:xfrm>
              <a:off x="2656885" y="2737466"/>
              <a:ext cx="587855" cy="401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a:ea typeface="等线"/>
                  <a:cs typeface="等线"/>
                </a:defRPr>
              </a:lvl1pPr>
              <a:lvl2pPr marL="742950" indent="-285750">
                <a:defRPr>
                  <a:solidFill>
                    <a:schemeClr val="tx1"/>
                  </a:solidFill>
                  <a:latin typeface="等线"/>
                  <a:ea typeface="等线"/>
                  <a:cs typeface="等线"/>
                </a:defRPr>
              </a:lvl2pPr>
              <a:lvl3pPr marL="1143000" indent="-228600">
                <a:defRPr>
                  <a:solidFill>
                    <a:schemeClr val="tx1"/>
                  </a:solidFill>
                  <a:latin typeface="等线"/>
                  <a:ea typeface="等线"/>
                  <a:cs typeface="等线"/>
                </a:defRPr>
              </a:lvl3pPr>
              <a:lvl4pPr marL="1600200" indent="-228600">
                <a:defRPr>
                  <a:solidFill>
                    <a:schemeClr val="tx1"/>
                  </a:solidFill>
                  <a:latin typeface="等线"/>
                  <a:ea typeface="等线"/>
                  <a:cs typeface="等线"/>
                </a:defRPr>
              </a:lvl4pPr>
              <a:lvl5pPr marL="2057400" indent="-228600">
                <a:defRPr>
                  <a:solidFill>
                    <a:schemeClr val="tx1"/>
                  </a:solidFill>
                  <a:latin typeface="等线"/>
                  <a:ea typeface="等线"/>
                  <a:cs typeface="等线"/>
                </a:defRPr>
              </a:lvl5pPr>
              <a:lvl6pPr marL="2514600" indent="-228600" fontAlgn="base">
                <a:spcBef>
                  <a:spcPct val="0"/>
                </a:spcBef>
                <a:spcAft>
                  <a:spcPct val="0"/>
                </a:spcAft>
                <a:defRPr>
                  <a:solidFill>
                    <a:schemeClr val="tx1"/>
                  </a:solidFill>
                  <a:latin typeface="等线"/>
                  <a:ea typeface="等线"/>
                  <a:cs typeface="等线"/>
                </a:defRPr>
              </a:lvl6pPr>
              <a:lvl7pPr marL="2971800" indent="-228600" fontAlgn="base">
                <a:spcBef>
                  <a:spcPct val="0"/>
                </a:spcBef>
                <a:spcAft>
                  <a:spcPct val="0"/>
                </a:spcAft>
                <a:defRPr>
                  <a:solidFill>
                    <a:schemeClr val="tx1"/>
                  </a:solidFill>
                  <a:latin typeface="等线"/>
                  <a:ea typeface="等线"/>
                  <a:cs typeface="等线"/>
                </a:defRPr>
              </a:lvl7pPr>
              <a:lvl8pPr marL="3429000" indent="-228600" fontAlgn="base">
                <a:spcBef>
                  <a:spcPct val="0"/>
                </a:spcBef>
                <a:spcAft>
                  <a:spcPct val="0"/>
                </a:spcAft>
                <a:defRPr>
                  <a:solidFill>
                    <a:schemeClr val="tx1"/>
                  </a:solidFill>
                  <a:latin typeface="等线"/>
                  <a:ea typeface="等线"/>
                  <a:cs typeface="等线"/>
                </a:defRPr>
              </a:lvl8pPr>
              <a:lvl9pPr marL="3886200" indent="-228600" fontAlgn="base">
                <a:spcBef>
                  <a:spcPct val="0"/>
                </a:spcBef>
                <a:spcAft>
                  <a:spcPct val="0"/>
                </a:spcAft>
                <a:defRPr>
                  <a:solidFill>
                    <a:schemeClr val="tx1"/>
                  </a:solidFill>
                  <a:latin typeface="等线"/>
                  <a:ea typeface="等线"/>
                  <a:cs typeface="等线"/>
                </a:defRPr>
              </a:lvl9pPr>
            </a:lstStyle>
            <a:p>
              <a:endParaRPr lang="zh-CN" altLang="en-US" sz="1500" b="1" dirty="0">
                <a:solidFill>
                  <a:srgbClr val="F5F5EB"/>
                </a:solidFill>
                <a:latin typeface="Broadway" panose="04040905080B02020502" pitchFamily="82" charset="0"/>
                <a:ea typeface="微软雅黑" panose="020B0503020204020204" pitchFamily="34" charset="-122"/>
              </a:endParaRPr>
            </a:p>
          </p:txBody>
        </p:sp>
      </p:grpSp>
      <p:sp>
        <p:nvSpPr>
          <p:cNvPr id="22" name="文本占位符 33"/>
          <p:cNvSpPr>
            <a:spLocks noGrp="1"/>
          </p:cNvSpPr>
          <p:nvPr>
            <p:ph type="body" sz="quarter" idx="11" hasCustomPrompt="1"/>
          </p:nvPr>
        </p:nvSpPr>
        <p:spPr>
          <a:xfrm>
            <a:off x="5235866" y="2633904"/>
            <a:ext cx="368475" cy="1931557"/>
          </a:xfrm>
        </p:spPr>
        <p:txBody>
          <a:bodyPr vert="eaVert" anchor="ctr">
            <a:noAutofit/>
          </a:bodyPr>
          <a:lstStyle>
            <a:lvl1pPr marL="0" indent="0">
              <a:buNone/>
              <a:defRPr sz="2000">
                <a:solidFill>
                  <a:srgbClr val="B72727"/>
                </a:solidFill>
              </a:defRPr>
            </a:lvl1pPr>
          </a:lstStyle>
          <a:p>
            <a:pPr lvl="0"/>
            <a:r>
              <a:rPr lang="zh-CN" altLang="en-US" dirty="0" smtClean="0"/>
              <a:t>点击输入标题</a:t>
            </a:r>
            <a:endParaRPr lang="zh-CN" altLang="en-US" dirty="0"/>
          </a:p>
        </p:txBody>
      </p:sp>
      <p:sp>
        <p:nvSpPr>
          <p:cNvPr id="23" name="文本占位符 33"/>
          <p:cNvSpPr>
            <a:spLocks noGrp="1"/>
          </p:cNvSpPr>
          <p:nvPr>
            <p:ph type="body" sz="quarter" idx="12" hasCustomPrompt="1"/>
          </p:nvPr>
        </p:nvSpPr>
        <p:spPr>
          <a:xfrm>
            <a:off x="3682695" y="2633904"/>
            <a:ext cx="368475" cy="1931557"/>
          </a:xfrm>
        </p:spPr>
        <p:txBody>
          <a:bodyPr vert="eaVert" anchor="ctr">
            <a:noAutofit/>
          </a:bodyPr>
          <a:lstStyle>
            <a:lvl1pPr marL="0" indent="0">
              <a:buNone/>
              <a:defRPr sz="2000">
                <a:solidFill>
                  <a:srgbClr val="B72727"/>
                </a:solidFill>
              </a:defRPr>
            </a:lvl1pPr>
          </a:lstStyle>
          <a:p>
            <a:pPr lvl="0"/>
            <a:r>
              <a:rPr lang="zh-CN" altLang="en-US" dirty="0" smtClean="0"/>
              <a:t>点击输入标题</a:t>
            </a:r>
            <a:endParaRPr lang="zh-CN" altLang="en-US" dirty="0"/>
          </a:p>
        </p:txBody>
      </p:sp>
      <p:sp>
        <p:nvSpPr>
          <p:cNvPr id="24" name="文本占位符 33"/>
          <p:cNvSpPr>
            <a:spLocks noGrp="1"/>
          </p:cNvSpPr>
          <p:nvPr>
            <p:ph type="body" sz="quarter" idx="13" hasCustomPrompt="1"/>
          </p:nvPr>
        </p:nvSpPr>
        <p:spPr>
          <a:xfrm>
            <a:off x="6789036" y="2633904"/>
            <a:ext cx="368475" cy="1931557"/>
          </a:xfrm>
        </p:spPr>
        <p:txBody>
          <a:bodyPr vert="eaVert" anchor="ctr">
            <a:noAutofit/>
          </a:bodyPr>
          <a:lstStyle>
            <a:lvl1pPr marL="0" indent="0">
              <a:buNone/>
              <a:defRPr sz="2000">
                <a:solidFill>
                  <a:srgbClr val="B72727"/>
                </a:solidFill>
              </a:defRPr>
            </a:lvl1pPr>
          </a:lstStyle>
          <a:p>
            <a:pPr lvl="0"/>
            <a:r>
              <a:rPr lang="zh-CN" altLang="en-US" dirty="0" smtClean="0"/>
              <a:t>点击输入标题</a:t>
            </a:r>
            <a:endParaRPr lang="zh-CN" altLang="en-US" dirty="0"/>
          </a:p>
        </p:txBody>
      </p:sp>
      <p:sp>
        <p:nvSpPr>
          <p:cNvPr id="33" name="文本占位符 33"/>
          <p:cNvSpPr>
            <a:spLocks noGrp="1"/>
          </p:cNvSpPr>
          <p:nvPr>
            <p:ph type="body" sz="quarter" idx="10" hasCustomPrompt="1"/>
          </p:nvPr>
        </p:nvSpPr>
        <p:spPr>
          <a:xfrm>
            <a:off x="2217256" y="1475215"/>
            <a:ext cx="488125" cy="494882"/>
          </a:xfrm>
        </p:spPr>
        <p:txBody>
          <a:bodyPr anchor="ctr">
            <a:noAutofit/>
          </a:bodyPr>
          <a:lstStyle>
            <a:lvl1pPr marL="0" indent="0">
              <a:buNone/>
              <a:defRPr sz="2000">
                <a:solidFill>
                  <a:schemeClr val="bg1"/>
                </a:solidFill>
              </a:defRPr>
            </a:lvl1pPr>
          </a:lstStyle>
          <a:p>
            <a:pPr lvl="0"/>
            <a:r>
              <a:rPr lang="en-US" altLang="zh-CN" dirty="0" smtClean="0"/>
              <a:t>03</a:t>
            </a:r>
            <a:endParaRPr lang="zh-CN" altLang="en-US" dirty="0"/>
          </a:p>
        </p:txBody>
      </p:sp>
    </p:spTree>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44000">
                                          <p:cBhvr additive="base">
                                            <p:cTn id="7" dur="500" fill="hold"/>
                                            <p:tgtEl>
                                              <p:spTgt spid="28"/>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par>
                              <p:cTn id="13" fill="hold">
                                <p:stCondLst>
                                  <p:cond delay="1000"/>
                                </p:stCondLst>
                                <p:childTnLst>
                                  <p:par>
                                    <p:cTn id="14" presetID="26" presetClass="entr" presetSubtype="0"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down)">
                                          <p:cBhvr>
                                            <p:cTn id="16" dur="580">
                                              <p:stCondLst>
                                                <p:cond delay="0"/>
                                              </p:stCondLst>
                                            </p:cTn>
                                            <p:tgtEl>
                                              <p:spTgt spid="25"/>
                                            </p:tgtEl>
                                          </p:cBhvr>
                                        </p:animEffect>
                                        <p:anim calcmode="lin" valueType="num">
                                          <p:cBhvr>
                                            <p:cTn id="17"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22" dur="26">
                                              <p:stCondLst>
                                                <p:cond delay="650"/>
                                              </p:stCondLst>
                                            </p:cTn>
                                            <p:tgtEl>
                                              <p:spTgt spid="25"/>
                                            </p:tgtEl>
                                          </p:cBhvr>
                                          <p:to x="100000" y="60000"/>
                                        </p:animScale>
                                        <p:animScale>
                                          <p:cBhvr>
                                            <p:cTn id="23" dur="166" decel="50000">
                                              <p:stCondLst>
                                                <p:cond delay="676"/>
                                              </p:stCondLst>
                                            </p:cTn>
                                            <p:tgtEl>
                                              <p:spTgt spid="25"/>
                                            </p:tgtEl>
                                          </p:cBhvr>
                                          <p:to x="100000" y="100000"/>
                                        </p:animScale>
                                        <p:animScale>
                                          <p:cBhvr>
                                            <p:cTn id="24" dur="26">
                                              <p:stCondLst>
                                                <p:cond delay="1312"/>
                                              </p:stCondLst>
                                            </p:cTn>
                                            <p:tgtEl>
                                              <p:spTgt spid="25"/>
                                            </p:tgtEl>
                                          </p:cBhvr>
                                          <p:to x="100000" y="80000"/>
                                        </p:animScale>
                                        <p:animScale>
                                          <p:cBhvr>
                                            <p:cTn id="25" dur="166" decel="50000">
                                              <p:stCondLst>
                                                <p:cond delay="1338"/>
                                              </p:stCondLst>
                                            </p:cTn>
                                            <p:tgtEl>
                                              <p:spTgt spid="25"/>
                                            </p:tgtEl>
                                          </p:cBhvr>
                                          <p:to x="100000" y="100000"/>
                                        </p:animScale>
                                        <p:animScale>
                                          <p:cBhvr>
                                            <p:cTn id="26" dur="26">
                                              <p:stCondLst>
                                                <p:cond delay="1642"/>
                                              </p:stCondLst>
                                            </p:cTn>
                                            <p:tgtEl>
                                              <p:spTgt spid="25"/>
                                            </p:tgtEl>
                                          </p:cBhvr>
                                          <p:to x="100000" y="90000"/>
                                        </p:animScale>
                                        <p:animScale>
                                          <p:cBhvr>
                                            <p:cTn id="27" dur="166" decel="50000">
                                              <p:stCondLst>
                                                <p:cond delay="1668"/>
                                              </p:stCondLst>
                                            </p:cTn>
                                            <p:tgtEl>
                                              <p:spTgt spid="25"/>
                                            </p:tgtEl>
                                          </p:cBhvr>
                                          <p:to x="100000" y="100000"/>
                                        </p:animScale>
                                        <p:animScale>
                                          <p:cBhvr>
                                            <p:cTn id="28" dur="26">
                                              <p:stCondLst>
                                                <p:cond delay="1808"/>
                                              </p:stCondLst>
                                            </p:cTn>
                                            <p:tgtEl>
                                              <p:spTgt spid="25"/>
                                            </p:tgtEl>
                                          </p:cBhvr>
                                          <p:to x="100000" y="95000"/>
                                        </p:animScale>
                                        <p:animScale>
                                          <p:cBhvr>
                                            <p:cTn id="29" dur="166" decel="50000">
                                              <p:stCondLst>
                                                <p:cond delay="1834"/>
                                              </p:stCondLst>
                                            </p:cTn>
                                            <p:tgtEl>
                                              <p:spTgt spid="25"/>
                                            </p:tgtEl>
                                          </p:cBhvr>
                                          <p:to x="100000" y="100000"/>
                                        </p:animScale>
                                      </p:childTnLst>
                                    </p:cTn>
                                  </p:par>
                                </p:childTnLst>
                              </p:cTn>
                            </p:par>
                            <p:par>
                              <p:cTn id="30" fill="hold">
                                <p:stCondLst>
                                  <p:cond delay="3000"/>
                                </p:stCondLst>
                                <p:childTnLst>
                                  <p:par>
                                    <p:cTn id="31" presetID="50" presetClass="entr" presetSubtype="0" decel="100000" fill="hold" grpId="0" nodeType="afterEffect">
                                      <p:stCondLst>
                                        <p:cond delay="0"/>
                                      </p:stCondLst>
                                      <p:childTnLst>
                                        <p:set>
                                          <p:cBhvr>
                                            <p:cTn id="32" dur="1" fill="hold">
                                              <p:stCondLst>
                                                <p:cond delay="0"/>
                                              </p:stCondLst>
                                            </p:cTn>
                                            <p:tgtEl>
                                              <p:spTgt spid="33">
                                                <p:txEl>
                                                  <p:pRg st="0" end="0"/>
                                                </p:txEl>
                                              </p:spTgt>
                                            </p:tgtEl>
                                            <p:attrNameLst>
                                              <p:attrName>style.visibility</p:attrName>
                                            </p:attrNameLst>
                                          </p:cBhvr>
                                          <p:to>
                                            <p:strVal val="visible"/>
                                          </p:to>
                                        </p:set>
                                        <p:anim calcmode="lin" valueType="num">
                                          <p:cBhvr>
                                            <p:cTn id="33" dur="1000" fill="hold"/>
                                            <p:tgtEl>
                                              <p:spTgt spid="33">
                                                <p:txEl>
                                                  <p:pRg st="0" end="0"/>
                                                </p:txEl>
                                              </p:spTgt>
                                            </p:tgtEl>
                                            <p:attrNameLst>
                                              <p:attrName>ppt_w</p:attrName>
                                            </p:attrNameLst>
                                          </p:cBhvr>
                                          <p:tavLst>
                                            <p:tav tm="0">
                                              <p:val>
                                                <p:strVal val="#ppt_w+.3"/>
                                              </p:val>
                                            </p:tav>
                                            <p:tav tm="100000">
                                              <p:val>
                                                <p:strVal val="#ppt_w"/>
                                              </p:val>
                                            </p:tav>
                                          </p:tavLst>
                                        </p:anim>
                                        <p:anim calcmode="lin" valueType="num">
                                          <p:cBhvr>
                                            <p:cTn id="34" dur="1000" fill="hold"/>
                                            <p:tgtEl>
                                              <p:spTgt spid="33">
                                                <p:txEl>
                                                  <p:pRg st="0" end="0"/>
                                                </p:txEl>
                                              </p:spTgt>
                                            </p:tgtEl>
                                            <p:attrNameLst>
                                              <p:attrName>ppt_h</p:attrName>
                                            </p:attrNameLst>
                                          </p:cBhvr>
                                          <p:tavLst>
                                            <p:tav tm="0">
                                              <p:val>
                                                <p:strVal val="#ppt_h"/>
                                              </p:val>
                                            </p:tav>
                                            <p:tav tm="100000">
                                              <p:val>
                                                <p:strVal val="#ppt_h"/>
                                              </p:val>
                                            </p:tav>
                                          </p:tavLst>
                                        </p:anim>
                                        <p:animEffect transition="in" filter="fade">
                                          <p:cBhvr>
                                            <p:cTn id="35" dur="1000"/>
                                            <p:tgtEl>
                                              <p:spTgt spid="33">
                                                <p:txEl>
                                                  <p:pRg st="0" end="0"/>
                                                </p:txEl>
                                              </p:spTgt>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par>
                              <p:cTn id="40" fill="hold">
                                <p:stCondLst>
                                  <p:cond delay="4500"/>
                                </p:stCondLst>
                                <p:childTnLst>
                                  <p:par>
                                    <p:cTn id="41" presetID="17" presetClass="entr" presetSubtype="1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strVal val="#ppt_h"/>
                                              </p:val>
                                            </p:tav>
                                            <p:tav tm="100000">
                                              <p:val>
                                                <p:strVal val="#ppt_h"/>
                                              </p:val>
                                            </p:tav>
                                          </p:tavLst>
                                        </p:anim>
                                      </p:childTnLst>
                                    </p:cTn>
                                  </p:par>
                                </p:childTnLst>
                              </p:cTn>
                            </p:par>
                            <p:par>
                              <p:cTn id="45" fill="hold">
                                <p:stCondLst>
                                  <p:cond delay="5000"/>
                                </p:stCondLst>
                                <p:childTnLst>
                                  <p:par>
                                    <p:cTn id="46" presetID="22" presetClass="entr" presetSubtype="1" fill="hold" grpId="0" nodeType="afterEffect">
                                      <p:stCondLst>
                                        <p:cond delay="0"/>
                                      </p:stCondLst>
                                      <p:childTnLst>
                                        <p:set>
                                          <p:cBhvr>
                                            <p:cTn id="47" dur="1" fill="hold">
                                              <p:stCondLst>
                                                <p:cond delay="0"/>
                                              </p:stCondLst>
                                            </p:cTn>
                                            <p:tgtEl>
                                              <p:spTgt spid="23">
                                                <p:txEl>
                                                  <p:pRg st="0" end="0"/>
                                                </p:txEl>
                                              </p:spTgt>
                                            </p:tgtEl>
                                            <p:attrNameLst>
                                              <p:attrName>style.visibility</p:attrName>
                                            </p:attrNameLst>
                                          </p:cBhvr>
                                          <p:to>
                                            <p:strVal val="visible"/>
                                          </p:to>
                                        </p:set>
                                        <p:animEffect transition="in" filter="wipe(up)">
                                          <p:cBhvr>
                                            <p:cTn id="48" dur="1000"/>
                                            <p:tgtEl>
                                              <p:spTgt spid="23">
                                                <p:txEl>
                                                  <p:pRg st="0" end="0"/>
                                                </p:txEl>
                                              </p:spTgt>
                                            </p:tgtEl>
                                          </p:cBhvr>
                                        </p:animEffect>
                                      </p:childTnLst>
                                    </p:cTn>
                                  </p:par>
                                </p:childTnLst>
                              </p:cTn>
                            </p:par>
                            <p:par>
                              <p:cTn id="49" fill="hold">
                                <p:stCondLst>
                                  <p:cond delay="6000"/>
                                </p:stCondLst>
                                <p:childTnLst>
                                  <p:par>
                                    <p:cTn id="50" presetID="17" presetClass="entr" presetSubtype="10" fill="hold"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p:cTn id="52" dur="500" fill="hold"/>
                                            <p:tgtEl>
                                              <p:spTgt spid="16"/>
                                            </p:tgtEl>
                                            <p:attrNameLst>
                                              <p:attrName>ppt_w</p:attrName>
                                            </p:attrNameLst>
                                          </p:cBhvr>
                                          <p:tavLst>
                                            <p:tav tm="0">
                                              <p:val>
                                                <p:fltVal val="0"/>
                                              </p:val>
                                            </p:tav>
                                            <p:tav tm="100000">
                                              <p:val>
                                                <p:strVal val="#ppt_w"/>
                                              </p:val>
                                            </p:tav>
                                          </p:tavLst>
                                        </p:anim>
                                        <p:anim calcmode="lin" valueType="num">
                                          <p:cBhvr>
                                            <p:cTn id="53" dur="500" fill="hold"/>
                                            <p:tgtEl>
                                              <p:spTgt spid="16"/>
                                            </p:tgtEl>
                                            <p:attrNameLst>
                                              <p:attrName>ppt_h</p:attrName>
                                            </p:attrNameLst>
                                          </p:cBhvr>
                                          <p:tavLst>
                                            <p:tav tm="0">
                                              <p:val>
                                                <p:strVal val="#ppt_h"/>
                                              </p:val>
                                            </p:tav>
                                            <p:tav tm="100000">
                                              <p:val>
                                                <p:strVal val="#ppt_h"/>
                                              </p:val>
                                            </p:tav>
                                          </p:tavLst>
                                        </p:anim>
                                      </p:childTnLst>
                                    </p:cTn>
                                  </p:par>
                                </p:childTnLst>
                              </p:cTn>
                            </p:par>
                            <p:par>
                              <p:cTn id="54" fill="hold">
                                <p:stCondLst>
                                  <p:cond delay="6500"/>
                                </p:stCondLst>
                                <p:childTnLst>
                                  <p:par>
                                    <p:cTn id="55" presetID="22" presetClass="entr" presetSubtype="1" fill="hold" grpId="0" nodeType="afterEffect">
                                      <p:stCondLst>
                                        <p:cond delay="0"/>
                                      </p:stCondLst>
                                      <p:childTnLst>
                                        <p:set>
                                          <p:cBhvr>
                                            <p:cTn id="56" dur="1" fill="hold">
                                              <p:stCondLst>
                                                <p:cond delay="0"/>
                                              </p:stCondLst>
                                            </p:cTn>
                                            <p:tgtEl>
                                              <p:spTgt spid="22">
                                                <p:txEl>
                                                  <p:pRg st="0" end="0"/>
                                                </p:txEl>
                                              </p:spTgt>
                                            </p:tgtEl>
                                            <p:attrNameLst>
                                              <p:attrName>style.visibility</p:attrName>
                                            </p:attrNameLst>
                                          </p:cBhvr>
                                          <p:to>
                                            <p:strVal val="visible"/>
                                          </p:to>
                                        </p:set>
                                        <p:animEffect transition="in" filter="wipe(up)">
                                          <p:cBhvr>
                                            <p:cTn id="57" dur="1000"/>
                                            <p:tgtEl>
                                              <p:spTgt spid="22">
                                                <p:txEl>
                                                  <p:pRg st="0" end="0"/>
                                                </p:txEl>
                                              </p:spTgt>
                                            </p:tgtEl>
                                          </p:cBhvr>
                                        </p:animEffect>
                                      </p:childTnLst>
                                    </p:cTn>
                                  </p:par>
                                </p:childTnLst>
                              </p:cTn>
                            </p:par>
                            <p:par>
                              <p:cTn id="58" fill="hold">
                                <p:stCondLst>
                                  <p:cond delay="7500"/>
                                </p:stCondLst>
                                <p:childTnLst>
                                  <p:par>
                                    <p:cTn id="59" presetID="17" presetClass="entr" presetSubtype="10" fill="hold" nodeType="after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fltVal val="0"/>
                                              </p:val>
                                            </p:tav>
                                            <p:tav tm="100000">
                                              <p:val>
                                                <p:strVal val="#ppt_w"/>
                                              </p:val>
                                            </p:tav>
                                          </p:tavLst>
                                        </p:anim>
                                        <p:anim calcmode="lin" valueType="num">
                                          <p:cBhvr>
                                            <p:cTn id="62" dur="500" fill="hold"/>
                                            <p:tgtEl>
                                              <p:spTgt spid="19"/>
                                            </p:tgtEl>
                                            <p:attrNameLst>
                                              <p:attrName>ppt_h</p:attrName>
                                            </p:attrNameLst>
                                          </p:cBhvr>
                                          <p:tavLst>
                                            <p:tav tm="0">
                                              <p:val>
                                                <p:strVal val="#ppt_h"/>
                                              </p:val>
                                            </p:tav>
                                            <p:tav tm="100000">
                                              <p:val>
                                                <p:strVal val="#ppt_h"/>
                                              </p:val>
                                            </p:tav>
                                          </p:tavLst>
                                        </p:anim>
                                      </p:childTnLst>
                                    </p:cTn>
                                  </p:par>
                                </p:childTnLst>
                              </p:cTn>
                            </p:par>
                            <p:par>
                              <p:cTn id="63" fill="hold">
                                <p:stCondLst>
                                  <p:cond delay="8000"/>
                                </p:stCondLst>
                                <p:childTnLst>
                                  <p:par>
                                    <p:cTn id="64" presetID="22" presetClass="entr" presetSubtype="1" fill="hold" grpId="0" nodeType="afterEffect">
                                      <p:stCondLst>
                                        <p:cond delay="0"/>
                                      </p:stCondLst>
                                      <p:childTnLst>
                                        <p:set>
                                          <p:cBhvr>
                                            <p:cTn id="65" dur="1" fill="hold">
                                              <p:stCondLst>
                                                <p:cond delay="0"/>
                                              </p:stCondLst>
                                            </p:cTn>
                                            <p:tgtEl>
                                              <p:spTgt spid="24">
                                                <p:txEl>
                                                  <p:pRg st="0" end="0"/>
                                                </p:txEl>
                                              </p:spTgt>
                                            </p:tgtEl>
                                            <p:attrNameLst>
                                              <p:attrName>style.visibility</p:attrName>
                                            </p:attrNameLst>
                                          </p:cBhvr>
                                          <p:to>
                                            <p:strVal val="visible"/>
                                          </p:to>
                                        </p:set>
                                        <p:animEffect transition="in" filter="wipe(up)">
                                          <p:cBhvr>
                                            <p:cTn id="66" dur="10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2" grpId="0" build="p">
            <p:tmplLst>
              <p:tmpl lvl="1">
                <p:tnLst>
                  <p:par>
                    <p:cTn presetID="22" presetClass="entr" presetSubtype="1"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wipe(up)">
                          <p:cBhvr>
                            <p:cTn dur="1000"/>
                            <p:tgtEl>
                              <p:spTgt spid="22"/>
                            </p:tgtEl>
                          </p:cBhvr>
                        </p:animEffect>
                      </p:childTnLst>
                    </p:cTn>
                  </p:par>
                </p:tnLst>
              </p:tmpl>
            </p:tmplLst>
          </p:bldP>
          <p:bldP spid="23" grpId="0" build="p">
            <p:tmplLst>
              <p:tmpl lvl="1">
                <p:tnLst>
                  <p:par>
                    <p:cTn presetID="22" presetClass="entr" presetSubtype="1" fill="hold" nodeType="after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wipe(up)">
                          <p:cBhvr>
                            <p:cTn dur="1000"/>
                            <p:tgtEl>
                              <p:spTgt spid="23"/>
                            </p:tgtEl>
                          </p:cBhvr>
                        </p:animEffect>
                      </p:childTnLst>
                    </p:cTn>
                  </p:par>
                </p:tnLst>
              </p:tmpl>
            </p:tmplLst>
          </p:bldP>
          <p:bldP spid="24" grpId="0" build="p"/>
          <p:bldP spid="33" grpId="0" build="p">
            <p:tmplLst>
              <p:tmpl lvl="1">
                <p:tnLst>
                  <p:par>
                    <p:cTn presetID="50" presetClass="entr" presetSubtype="0" decel="100000" fill="hold" nodeType="afterEffect">
                      <p:stCondLst>
                        <p:cond delay="0"/>
                      </p:stCondLst>
                      <p:childTnLst>
                        <p:set>
                          <p:cBhvr>
                            <p:cTn dur="1" fill="hold">
                              <p:stCondLst>
                                <p:cond delay="0"/>
                              </p:stCondLst>
                            </p:cTn>
                            <p:tgtEl>
                              <p:spTgt spid="33"/>
                            </p:tgtEl>
                            <p:attrNameLst>
                              <p:attrName>style.visibility</p:attrName>
                            </p:attrNameLst>
                          </p:cBhvr>
                          <p:to>
                            <p:strVal val="visible"/>
                          </p:to>
                        </p:set>
                        <p:anim calcmode="lin" valueType="num">
                          <p:cBhvr>
                            <p:cTn dur="1000" fill="hold"/>
                            <p:tgtEl>
                              <p:spTgt spid="33"/>
                            </p:tgtEl>
                            <p:attrNameLst>
                              <p:attrName>ppt_w</p:attrName>
                            </p:attrNameLst>
                          </p:cBhvr>
                          <p:tavLst>
                            <p:tav tm="0">
                              <p:val>
                                <p:strVal val="#ppt_w+.3"/>
                              </p:val>
                            </p:tav>
                            <p:tav tm="100000">
                              <p:val>
                                <p:strVal val="#ppt_w"/>
                              </p:val>
                            </p:tav>
                          </p:tavLst>
                        </p:anim>
                        <p:anim calcmode="lin" valueType="num">
                          <p:cBhvr>
                            <p:cTn dur="1000" fill="hold"/>
                            <p:tgtEl>
                              <p:spTgt spid="33"/>
                            </p:tgtEl>
                            <p:attrNameLst>
                              <p:attrName>ppt_h</p:attrName>
                            </p:attrNameLst>
                          </p:cBhvr>
                          <p:tavLst>
                            <p:tav tm="0">
                              <p:val>
                                <p:strVal val="#ppt_h"/>
                              </p:val>
                            </p:tav>
                            <p:tav tm="100000">
                              <p:val>
                                <p:strVal val="#ppt_h"/>
                              </p:val>
                            </p:tav>
                          </p:tavLst>
                        </p:anim>
                        <p:animEffect transition="in" filter="fade">
                          <p:cBhvr>
                            <p:cTn dur="1000"/>
                            <p:tgtEl>
                              <p:spTgt spid="33"/>
                            </p:tgtEl>
                          </p:cBhvr>
                        </p:animEffect>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par>
                              <p:cTn id="13" fill="hold">
                                <p:stCondLst>
                                  <p:cond delay="1000"/>
                                </p:stCondLst>
                                <p:childTnLst>
                                  <p:par>
                                    <p:cTn id="14" presetID="26" presetClass="entr" presetSubtype="0"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down)">
                                          <p:cBhvr>
                                            <p:cTn id="16" dur="580">
                                              <p:stCondLst>
                                                <p:cond delay="0"/>
                                              </p:stCondLst>
                                            </p:cTn>
                                            <p:tgtEl>
                                              <p:spTgt spid="25"/>
                                            </p:tgtEl>
                                          </p:cBhvr>
                                        </p:animEffect>
                                        <p:anim calcmode="lin" valueType="num">
                                          <p:cBhvr>
                                            <p:cTn id="17"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22" dur="26">
                                              <p:stCondLst>
                                                <p:cond delay="650"/>
                                              </p:stCondLst>
                                            </p:cTn>
                                            <p:tgtEl>
                                              <p:spTgt spid="25"/>
                                            </p:tgtEl>
                                          </p:cBhvr>
                                          <p:to x="100000" y="60000"/>
                                        </p:animScale>
                                        <p:animScale>
                                          <p:cBhvr>
                                            <p:cTn id="23" dur="166" decel="50000">
                                              <p:stCondLst>
                                                <p:cond delay="676"/>
                                              </p:stCondLst>
                                            </p:cTn>
                                            <p:tgtEl>
                                              <p:spTgt spid="25"/>
                                            </p:tgtEl>
                                          </p:cBhvr>
                                          <p:to x="100000" y="100000"/>
                                        </p:animScale>
                                        <p:animScale>
                                          <p:cBhvr>
                                            <p:cTn id="24" dur="26">
                                              <p:stCondLst>
                                                <p:cond delay="1312"/>
                                              </p:stCondLst>
                                            </p:cTn>
                                            <p:tgtEl>
                                              <p:spTgt spid="25"/>
                                            </p:tgtEl>
                                          </p:cBhvr>
                                          <p:to x="100000" y="80000"/>
                                        </p:animScale>
                                        <p:animScale>
                                          <p:cBhvr>
                                            <p:cTn id="25" dur="166" decel="50000">
                                              <p:stCondLst>
                                                <p:cond delay="1338"/>
                                              </p:stCondLst>
                                            </p:cTn>
                                            <p:tgtEl>
                                              <p:spTgt spid="25"/>
                                            </p:tgtEl>
                                          </p:cBhvr>
                                          <p:to x="100000" y="100000"/>
                                        </p:animScale>
                                        <p:animScale>
                                          <p:cBhvr>
                                            <p:cTn id="26" dur="26">
                                              <p:stCondLst>
                                                <p:cond delay="1642"/>
                                              </p:stCondLst>
                                            </p:cTn>
                                            <p:tgtEl>
                                              <p:spTgt spid="25"/>
                                            </p:tgtEl>
                                          </p:cBhvr>
                                          <p:to x="100000" y="90000"/>
                                        </p:animScale>
                                        <p:animScale>
                                          <p:cBhvr>
                                            <p:cTn id="27" dur="166" decel="50000">
                                              <p:stCondLst>
                                                <p:cond delay="1668"/>
                                              </p:stCondLst>
                                            </p:cTn>
                                            <p:tgtEl>
                                              <p:spTgt spid="25"/>
                                            </p:tgtEl>
                                          </p:cBhvr>
                                          <p:to x="100000" y="100000"/>
                                        </p:animScale>
                                        <p:animScale>
                                          <p:cBhvr>
                                            <p:cTn id="28" dur="26">
                                              <p:stCondLst>
                                                <p:cond delay="1808"/>
                                              </p:stCondLst>
                                            </p:cTn>
                                            <p:tgtEl>
                                              <p:spTgt spid="25"/>
                                            </p:tgtEl>
                                          </p:cBhvr>
                                          <p:to x="100000" y="95000"/>
                                        </p:animScale>
                                        <p:animScale>
                                          <p:cBhvr>
                                            <p:cTn id="29" dur="166" decel="50000">
                                              <p:stCondLst>
                                                <p:cond delay="1834"/>
                                              </p:stCondLst>
                                            </p:cTn>
                                            <p:tgtEl>
                                              <p:spTgt spid="25"/>
                                            </p:tgtEl>
                                          </p:cBhvr>
                                          <p:to x="100000" y="100000"/>
                                        </p:animScale>
                                      </p:childTnLst>
                                    </p:cTn>
                                  </p:par>
                                </p:childTnLst>
                              </p:cTn>
                            </p:par>
                            <p:par>
                              <p:cTn id="30" fill="hold">
                                <p:stCondLst>
                                  <p:cond delay="3000"/>
                                </p:stCondLst>
                                <p:childTnLst>
                                  <p:par>
                                    <p:cTn id="31" presetID="50" presetClass="entr" presetSubtype="0" decel="100000" fill="hold" grpId="0" nodeType="afterEffect">
                                      <p:stCondLst>
                                        <p:cond delay="0"/>
                                      </p:stCondLst>
                                      <p:childTnLst>
                                        <p:set>
                                          <p:cBhvr>
                                            <p:cTn id="32" dur="1" fill="hold">
                                              <p:stCondLst>
                                                <p:cond delay="0"/>
                                              </p:stCondLst>
                                            </p:cTn>
                                            <p:tgtEl>
                                              <p:spTgt spid="33">
                                                <p:txEl>
                                                  <p:pRg st="0" end="0"/>
                                                </p:txEl>
                                              </p:spTgt>
                                            </p:tgtEl>
                                            <p:attrNameLst>
                                              <p:attrName>style.visibility</p:attrName>
                                            </p:attrNameLst>
                                          </p:cBhvr>
                                          <p:to>
                                            <p:strVal val="visible"/>
                                          </p:to>
                                        </p:set>
                                        <p:anim calcmode="lin" valueType="num">
                                          <p:cBhvr>
                                            <p:cTn id="33" dur="1000" fill="hold"/>
                                            <p:tgtEl>
                                              <p:spTgt spid="33">
                                                <p:txEl>
                                                  <p:pRg st="0" end="0"/>
                                                </p:txEl>
                                              </p:spTgt>
                                            </p:tgtEl>
                                            <p:attrNameLst>
                                              <p:attrName>ppt_w</p:attrName>
                                            </p:attrNameLst>
                                          </p:cBhvr>
                                          <p:tavLst>
                                            <p:tav tm="0">
                                              <p:val>
                                                <p:strVal val="#ppt_w+.3"/>
                                              </p:val>
                                            </p:tav>
                                            <p:tav tm="100000">
                                              <p:val>
                                                <p:strVal val="#ppt_w"/>
                                              </p:val>
                                            </p:tav>
                                          </p:tavLst>
                                        </p:anim>
                                        <p:anim calcmode="lin" valueType="num">
                                          <p:cBhvr>
                                            <p:cTn id="34" dur="1000" fill="hold"/>
                                            <p:tgtEl>
                                              <p:spTgt spid="33">
                                                <p:txEl>
                                                  <p:pRg st="0" end="0"/>
                                                </p:txEl>
                                              </p:spTgt>
                                            </p:tgtEl>
                                            <p:attrNameLst>
                                              <p:attrName>ppt_h</p:attrName>
                                            </p:attrNameLst>
                                          </p:cBhvr>
                                          <p:tavLst>
                                            <p:tav tm="0">
                                              <p:val>
                                                <p:strVal val="#ppt_h"/>
                                              </p:val>
                                            </p:tav>
                                            <p:tav tm="100000">
                                              <p:val>
                                                <p:strVal val="#ppt_h"/>
                                              </p:val>
                                            </p:tav>
                                          </p:tavLst>
                                        </p:anim>
                                        <p:animEffect transition="in" filter="fade">
                                          <p:cBhvr>
                                            <p:cTn id="35" dur="1000"/>
                                            <p:tgtEl>
                                              <p:spTgt spid="33">
                                                <p:txEl>
                                                  <p:pRg st="0" end="0"/>
                                                </p:txEl>
                                              </p:spTgt>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par>
                              <p:cTn id="40" fill="hold">
                                <p:stCondLst>
                                  <p:cond delay="4500"/>
                                </p:stCondLst>
                                <p:childTnLst>
                                  <p:par>
                                    <p:cTn id="41" presetID="17" presetClass="entr" presetSubtype="1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strVal val="#ppt_h"/>
                                              </p:val>
                                            </p:tav>
                                            <p:tav tm="100000">
                                              <p:val>
                                                <p:strVal val="#ppt_h"/>
                                              </p:val>
                                            </p:tav>
                                          </p:tavLst>
                                        </p:anim>
                                      </p:childTnLst>
                                    </p:cTn>
                                  </p:par>
                                </p:childTnLst>
                              </p:cTn>
                            </p:par>
                            <p:par>
                              <p:cTn id="45" fill="hold">
                                <p:stCondLst>
                                  <p:cond delay="5000"/>
                                </p:stCondLst>
                                <p:childTnLst>
                                  <p:par>
                                    <p:cTn id="46" presetID="22" presetClass="entr" presetSubtype="1" fill="hold" grpId="0" nodeType="afterEffect">
                                      <p:stCondLst>
                                        <p:cond delay="0"/>
                                      </p:stCondLst>
                                      <p:childTnLst>
                                        <p:set>
                                          <p:cBhvr>
                                            <p:cTn id="47" dur="1" fill="hold">
                                              <p:stCondLst>
                                                <p:cond delay="0"/>
                                              </p:stCondLst>
                                            </p:cTn>
                                            <p:tgtEl>
                                              <p:spTgt spid="23">
                                                <p:txEl>
                                                  <p:pRg st="0" end="0"/>
                                                </p:txEl>
                                              </p:spTgt>
                                            </p:tgtEl>
                                            <p:attrNameLst>
                                              <p:attrName>style.visibility</p:attrName>
                                            </p:attrNameLst>
                                          </p:cBhvr>
                                          <p:to>
                                            <p:strVal val="visible"/>
                                          </p:to>
                                        </p:set>
                                        <p:animEffect transition="in" filter="wipe(up)">
                                          <p:cBhvr>
                                            <p:cTn id="48" dur="1000"/>
                                            <p:tgtEl>
                                              <p:spTgt spid="23">
                                                <p:txEl>
                                                  <p:pRg st="0" end="0"/>
                                                </p:txEl>
                                              </p:spTgt>
                                            </p:tgtEl>
                                          </p:cBhvr>
                                        </p:animEffect>
                                      </p:childTnLst>
                                    </p:cTn>
                                  </p:par>
                                </p:childTnLst>
                              </p:cTn>
                            </p:par>
                            <p:par>
                              <p:cTn id="49" fill="hold">
                                <p:stCondLst>
                                  <p:cond delay="6000"/>
                                </p:stCondLst>
                                <p:childTnLst>
                                  <p:par>
                                    <p:cTn id="50" presetID="17" presetClass="entr" presetSubtype="10" fill="hold"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p:cTn id="52" dur="500" fill="hold"/>
                                            <p:tgtEl>
                                              <p:spTgt spid="16"/>
                                            </p:tgtEl>
                                            <p:attrNameLst>
                                              <p:attrName>ppt_w</p:attrName>
                                            </p:attrNameLst>
                                          </p:cBhvr>
                                          <p:tavLst>
                                            <p:tav tm="0">
                                              <p:val>
                                                <p:fltVal val="0"/>
                                              </p:val>
                                            </p:tav>
                                            <p:tav tm="100000">
                                              <p:val>
                                                <p:strVal val="#ppt_w"/>
                                              </p:val>
                                            </p:tav>
                                          </p:tavLst>
                                        </p:anim>
                                        <p:anim calcmode="lin" valueType="num">
                                          <p:cBhvr>
                                            <p:cTn id="53" dur="500" fill="hold"/>
                                            <p:tgtEl>
                                              <p:spTgt spid="16"/>
                                            </p:tgtEl>
                                            <p:attrNameLst>
                                              <p:attrName>ppt_h</p:attrName>
                                            </p:attrNameLst>
                                          </p:cBhvr>
                                          <p:tavLst>
                                            <p:tav tm="0">
                                              <p:val>
                                                <p:strVal val="#ppt_h"/>
                                              </p:val>
                                            </p:tav>
                                            <p:tav tm="100000">
                                              <p:val>
                                                <p:strVal val="#ppt_h"/>
                                              </p:val>
                                            </p:tav>
                                          </p:tavLst>
                                        </p:anim>
                                      </p:childTnLst>
                                    </p:cTn>
                                  </p:par>
                                </p:childTnLst>
                              </p:cTn>
                            </p:par>
                            <p:par>
                              <p:cTn id="54" fill="hold">
                                <p:stCondLst>
                                  <p:cond delay="6500"/>
                                </p:stCondLst>
                                <p:childTnLst>
                                  <p:par>
                                    <p:cTn id="55" presetID="22" presetClass="entr" presetSubtype="1" fill="hold" grpId="0" nodeType="afterEffect">
                                      <p:stCondLst>
                                        <p:cond delay="0"/>
                                      </p:stCondLst>
                                      <p:childTnLst>
                                        <p:set>
                                          <p:cBhvr>
                                            <p:cTn id="56" dur="1" fill="hold">
                                              <p:stCondLst>
                                                <p:cond delay="0"/>
                                              </p:stCondLst>
                                            </p:cTn>
                                            <p:tgtEl>
                                              <p:spTgt spid="22">
                                                <p:txEl>
                                                  <p:pRg st="0" end="0"/>
                                                </p:txEl>
                                              </p:spTgt>
                                            </p:tgtEl>
                                            <p:attrNameLst>
                                              <p:attrName>style.visibility</p:attrName>
                                            </p:attrNameLst>
                                          </p:cBhvr>
                                          <p:to>
                                            <p:strVal val="visible"/>
                                          </p:to>
                                        </p:set>
                                        <p:animEffect transition="in" filter="wipe(up)">
                                          <p:cBhvr>
                                            <p:cTn id="57" dur="1000"/>
                                            <p:tgtEl>
                                              <p:spTgt spid="22">
                                                <p:txEl>
                                                  <p:pRg st="0" end="0"/>
                                                </p:txEl>
                                              </p:spTgt>
                                            </p:tgtEl>
                                          </p:cBhvr>
                                        </p:animEffect>
                                      </p:childTnLst>
                                    </p:cTn>
                                  </p:par>
                                </p:childTnLst>
                              </p:cTn>
                            </p:par>
                            <p:par>
                              <p:cTn id="58" fill="hold">
                                <p:stCondLst>
                                  <p:cond delay="7500"/>
                                </p:stCondLst>
                                <p:childTnLst>
                                  <p:par>
                                    <p:cTn id="59" presetID="17" presetClass="entr" presetSubtype="10" fill="hold" nodeType="after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fltVal val="0"/>
                                              </p:val>
                                            </p:tav>
                                            <p:tav tm="100000">
                                              <p:val>
                                                <p:strVal val="#ppt_w"/>
                                              </p:val>
                                            </p:tav>
                                          </p:tavLst>
                                        </p:anim>
                                        <p:anim calcmode="lin" valueType="num">
                                          <p:cBhvr>
                                            <p:cTn id="62" dur="500" fill="hold"/>
                                            <p:tgtEl>
                                              <p:spTgt spid="19"/>
                                            </p:tgtEl>
                                            <p:attrNameLst>
                                              <p:attrName>ppt_h</p:attrName>
                                            </p:attrNameLst>
                                          </p:cBhvr>
                                          <p:tavLst>
                                            <p:tav tm="0">
                                              <p:val>
                                                <p:strVal val="#ppt_h"/>
                                              </p:val>
                                            </p:tav>
                                            <p:tav tm="100000">
                                              <p:val>
                                                <p:strVal val="#ppt_h"/>
                                              </p:val>
                                            </p:tav>
                                          </p:tavLst>
                                        </p:anim>
                                      </p:childTnLst>
                                    </p:cTn>
                                  </p:par>
                                </p:childTnLst>
                              </p:cTn>
                            </p:par>
                            <p:par>
                              <p:cTn id="63" fill="hold">
                                <p:stCondLst>
                                  <p:cond delay="8000"/>
                                </p:stCondLst>
                                <p:childTnLst>
                                  <p:par>
                                    <p:cTn id="64" presetID="22" presetClass="entr" presetSubtype="1" fill="hold" grpId="0" nodeType="afterEffect">
                                      <p:stCondLst>
                                        <p:cond delay="0"/>
                                      </p:stCondLst>
                                      <p:childTnLst>
                                        <p:set>
                                          <p:cBhvr>
                                            <p:cTn id="65" dur="1" fill="hold">
                                              <p:stCondLst>
                                                <p:cond delay="0"/>
                                              </p:stCondLst>
                                            </p:cTn>
                                            <p:tgtEl>
                                              <p:spTgt spid="24">
                                                <p:txEl>
                                                  <p:pRg st="0" end="0"/>
                                                </p:txEl>
                                              </p:spTgt>
                                            </p:tgtEl>
                                            <p:attrNameLst>
                                              <p:attrName>style.visibility</p:attrName>
                                            </p:attrNameLst>
                                          </p:cBhvr>
                                          <p:to>
                                            <p:strVal val="visible"/>
                                          </p:to>
                                        </p:set>
                                        <p:animEffect transition="in" filter="wipe(up)">
                                          <p:cBhvr>
                                            <p:cTn id="66" dur="10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2" grpId="0" build="p">
            <p:tmplLst>
              <p:tmpl lvl="1">
                <p:tnLst>
                  <p:par>
                    <p:cTn presetID="22" presetClass="entr" presetSubtype="1"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wipe(up)">
                          <p:cBhvr>
                            <p:cTn dur="1000"/>
                            <p:tgtEl>
                              <p:spTgt spid="22"/>
                            </p:tgtEl>
                          </p:cBhvr>
                        </p:animEffect>
                      </p:childTnLst>
                    </p:cTn>
                  </p:par>
                </p:tnLst>
              </p:tmpl>
            </p:tmplLst>
          </p:bldP>
          <p:bldP spid="23" grpId="0" build="p">
            <p:tmplLst>
              <p:tmpl lvl="1">
                <p:tnLst>
                  <p:par>
                    <p:cTn presetID="22" presetClass="entr" presetSubtype="1" fill="hold" nodeType="after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wipe(up)">
                          <p:cBhvr>
                            <p:cTn dur="1000"/>
                            <p:tgtEl>
                              <p:spTgt spid="23"/>
                            </p:tgtEl>
                          </p:cBhvr>
                        </p:animEffect>
                      </p:childTnLst>
                    </p:cTn>
                  </p:par>
                </p:tnLst>
              </p:tmpl>
            </p:tmplLst>
          </p:bldP>
          <p:bldP spid="24" grpId="0" build="p"/>
          <p:bldP spid="33" grpId="0" build="p">
            <p:tmplLst>
              <p:tmpl lvl="1">
                <p:tnLst>
                  <p:par>
                    <p:cTn presetID="50" presetClass="entr" presetSubtype="0" decel="100000" fill="hold" nodeType="afterEffect">
                      <p:stCondLst>
                        <p:cond delay="0"/>
                      </p:stCondLst>
                      <p:childTnLst>
                        <p:set>
                          <p:cBhvr>
                            <p:cTn dur="1" fill="hold">
                              <p:stCondLst>
                                <p:cond delay="0"/>
                              </p:stCondLst>
                            </p:cTn>
                            <p:tgtEl>
                              <p:spTgt spid="33"/>
                            </p:tgtEl>
                            <p:attrNameLst>
                              <p:attrName>style.visibility</p:attrName>
                            </p:attrNameLst>
                          </p:cBhvr>
                          <p:to>
                            <p:strVal val="visible"/>
                          </p:to>
                        </p:set>
                        <p:anim calcmode="lin" valueType="num">
                          <p:cBhvr>
                            <p:cTn dur="1000" fill="hold"/>
                            <p:tgtEl>
                              <p:spTgt spid="33"/>
                            </p:tgtEl>
                            <p:attrNameLst>
                              <p:attrName>ppt_w</p:attrName>
                            </p:attrNameLst>
                          </p:cBhvr>
                          <p:tavLst>
                            <p:tav tm="0">
                              <p:val>
                                <p:strVal val="#ppt_w+.3"/>
                              </p:val>
                            </p:tav>
                            <p:tav tm="100000">
                              <p:val>
                                <p:strVal val="#ppt_w"/>
                              </p:val>
                            </p:tav>
                          </p:tavLst>
                        </p:anim>
                        <p:anim calcmode="lin" valueType="num">
                          <p:cBhvr>
                            <p:cTn dur="1000" fill="hold"/>
                            <p:tgtEl>
                              <p:spTgt spid="33"/>
                            </p:tgtEl>
                            <p:attrNameLst>
                              <p:attrName>ppt_h</p:attrName>
                            </p:attrNameLst>
                          </p:cBhvr>
                          <p:tavLst>
                            <p:tav tm="0">
                              <p:val>
                                <p:strVal val="#ppt_h"/>
                              </p:val>
                            </p:tav>
                            <p:tav tm="100000">
                              <p:val>
                                <p:strVal val="#ppt_h"/>
                              </p:val>
                            </p:tav>
                          </p:tavLst>
                        </p:anim>
                        <p:animEffect transition="in" filter="fade">
                          <p:cBhvr>
                            <p:cTn dur="1000"/>
                            <p:tgtEl>
                              <p:spTgt spid="33"/>
                            </p:tgtEl>
                          </p:cBhvr>
                        </p:animEffect>
                      </p:childTnLst>
                    </p:cTn>
                  </p:par>
                </p:tnLst>
              </p:tmpl>
            </p:tmplLst>
          </p:bldP>
        </p:bldLst>
      </p:timing>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容与标题">
    <p:spTree>
      <p:nvGrpSpPr>
        <p:cNvPr id="1" name=""/>
        <p:cNvGrpSpPr/>
        <p:nvPr/>
      </p:nvGrpSpPr>
      <p:grpSpPr>
        <a:xfrm>
          <a:off x="0" y="0"/>
          <a:ext cx="0" cy="0"/>
          <a:chOff x="0" y="0"/>
          <a:chExt cx="0" cy="0"/>
        </a:xfrm>
      </p:grpSpPr>
      <p:cxnSp>
        <p:nvCxnSpPr>
          <p:cNvPr id="12" name="直接连接符 11"/>
          <p:cNvCxnSpPr/>
          <p:nvPr userDrawn="1"/>
        </p:nvCxnSpPr>
        <p:spPr bwMode="auto">
          <a:xfrm>
            <a:off x="2327455" y="2363632"/>
            <a:ext cx="5792391" cy="0"/>
          </a:xfrm>
          <a:prstGeom prst="line">
            <a:avLst/>
          </a:prstGeom>
          <a:ln w="41275">
            <a:solidFill>
              <a:srgbClr val="B72727"/>
            </a:solidFill>
            <a:prstDash val="sysDot"/>
          </a:ln>
        </p:spPr>
        <p:style>
          <a:lnRef idx="1">
            <a:schemeClr val="accent1"/>
          </a:lnRef>
          <a:fillRef idx="0">
            <a:schemeClr val="accent1"/>
          </a:fillRef>
          <a:effectRef idx="0">
            <a:schemeClr val="accent1"/>
          </a:effectRef>
          <a:fontRef idx="minor">
            <a:schemeClr val="tx1"/>
          </a:fontRef>
        </p:style>
      </p:cxnSp>
      <p:grpSp>
        <p:nvGrpSpPr>
          <p:cNvPr id="28" name="组合 27"/>
          <p:cNvGrpSpPr/>
          <p:nvPr userDrawn="1"/>
        </p:nvGrpSpPr>
        <p:grpSpPr>
          <a:xfrm>
            <a:off x="1128255" y="1625541"/>
            <a:ext cx="1445901" cy="1458276"/>
            <a:chOff x="1278794" y="3334906"/>
            <a:chExt cx="914014" cy="914014"/>
          </a:xfrm>
        </p:grpSpPr>
        <p:grpSp>
          <p:nvGrpSpPr>
            <p:cNvPr id="29" name="组合 2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2" name="椭圆 31"/>
              <p:cNvSpPr/>
              <p:nvPr/>
            </p:nvSpPr>
            <p:spPr>
              <a:xfrm>
                <a:off x="392113" y="760417"/>
                <a:ext cx="3825875"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0" name="TextBox 61"/>
            <p:cNvSpPr txBox="1"/>
            <p:nvPr/>
          </p:nvSpPr>
          <p:spPr>
            <a:xfrm>
              <a:off x="1443719" y="3591858"/>
              <a:ext cx="70755" cy="153248"/>
            </a:xfrm>
            <a:prstGeom prst="rect">
              <a:avLst/>
            </a:prstGeom>
            <a:noFill/>
          </p:spPr>
          <p:txBody>
            <a:bodyPr wrap="none" rtlCol="0">
              <a:spAutoFit/>
            </a:bodyPr>
            <a:lstStyle/>
            <a:p>
              <a:endParaRPr lang="zh-CN" altLang="en-US" sz="2000" dirty="0">
                <a:cs typeface="+mn-ea"/>
                <a:sym typeface="+mn-lt"/>
              </a:endParaRPr>
            </a:p>
          </p:txBody>
        </p:sp>
      </p:grpSp>
      <p:sp>
        <p:nvSpPr>
          <p:cNvPr id="10" name="KSO_Shape"/>
          <p:cNvSpPr/>
          <p:nvPr/>
        </p:nvSpPr>
        <p:spPr bwMode="auto">
          <a:xfrm>
            <a:off x="1539262" y="1930244"/>
            <a:ext cx="787003" cy="78819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B72727"/>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13" name="组合 7"/>
          <p:cNvGrpSpPr/>
          <p:nvPr userDrawn="1"/>
        </p:nvGrpSpPr>
        <p:grpSpPr bwMode="auto">
          <a:xfrm>
            <a:off x="3215599" y="2219741"/>
            <a:ext cx="269793" cy="269876"/>
            <a:chOff x="4581350" y="3500947"/>
            <a:chExt cx="359765" cy="359765"/>
          </a:xfrm>
        </p:grpSpPr>
        <p:sp>
          <p:nvSpPr>
            <p:cNvPr id="14" name="椭圆 13"/>
            <p:cNvSpPr/>
            <p:nvPr/>
          </p:nvSpPr>
          <p:spPr>
            <a:xfrm>
              <a:off x="4582016" y="3501083"/>
              <a:ext cx="358817" cy="360293"/>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B72727"/>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sp>
          <p:nvSpPr>
            <p:cNvPr id="15" name="椭圆 14"/>
            <p:cNvSpPr/>
            <p:nvPr/>
          </p:nvSpPr>
          <p:spPr>
            <a:xfrm>
              <a:off x="4647111" y="3566157"/>
              <a:ext cx="228627" cy="230144"/>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grpSp>
      <p:grpSp>
        <p:nvGrpSpPr>
          <p:cNvPr id="16" name="组合 66"/>
          <p:cNvGrpSpPr/>
          <p:nvPr userDrawn="1"/>
        </p:nvGrpSpPr>
        <p:grpSpPr bwMode="auto">
          <a:xfrm>
            <a:off x="4493661" y="2219741"/>
            <a:ext cx="269793" cy="269876"/>
            <a:chOff x="4581350" y="3500947"/>
            <a:chExt cx="359765" cy="359765"/>
          </a:xfrm>
        </p:grpSpPr>
        <p:sp>
          <p:nvSpPr>
            <p:cNvPr id="17" name="椭圆 16"/>
            <p:cNvSpPr/>
            <p:nvPr/>
          </p:nvSpPr>
          <p:spPr>
            <a:xfrm>
              <a:off x="4581184" y="3501083"/>
              <a:ext cx="360404" cy="360293"/>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B72727"/>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sp>
          <p:nvSpPr>
            <p:cNvPr id="18" name="椭圆 17"/>
            <p:cNvSpPr/>
            <p:nvPr/>
          </p:nvSpPr>
          <p:spPr>
            <a:xfrm>
              <a:off x="4646279" y="3566157"/>
              <a:ext cx="230215" cy="230144"/>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grpSp>
      <p:grpSp>
        <p:nvGrpSpPr>
          <p:cNvPr id="19" name="组合 69"/>
          <p:cNvGrpSpPr/>
          <p:nvPr userDrawn="1"/>
        </p:nvGrpSpPr>
        <p:grpSpPr bwMode="auto">
          <a:xfrm>
            <a:off x="5771723" y="2219741"/>
            <a:ext cx="269793" cy="269876"/>
            <a:chOff x="4581350" y="3500947"/>
            <a:chExt cx="359765" cy="359765"/>
          </a:xfrm>
        </p:grpSpPr>
        <p:sp>
          <p:nvSpPr>
            <p:cNvPr id="20" name="椭圆 19"/>
            <p:cNvSpPr/>
            <p:nvPr/>
          </p:nvSpPr>
          <p:spPr>
            <a:xfrm>
              <a:off x="4581940" y="3501083"/>
              <a:ext cx="358817" cy="360293"/>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B72727"/>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sp>
          <p:nvSpPr>
            <p:cNvPr id="21" name="椭圆 20"/>
            <p:cNvSpPr/>
            <p:nvPr/>
          </p:nvSpPr>
          <p:spPr>
            <a:xfrm>
              <a:off x="4647036" y="3566157"/>
              <a:ext cx="228627" cy="230144"/>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grpSp>
      <p:grpSp>
        <p:nvGrpSpPr>
          <p:cNvPr id="25" name="组合 62"/>
          <p:cNvGrpSpPr/>
          <p:nvPr userDrawn="1"/>
        </p:nvGrpSpPr>
        <p:grpSpPr bwMode="auto">
          <a:xfrm>
            <a:off x="2163149" y="1493286"/>
            <a:ext cx="542232" cy="482202"/>
            <a:chOff x="2570573" y="2639961"/>
            <a:chExt cx="674167" cy="599346"/>
          </a:xfrm>
        </p:grpSpPr>
        <p:sp>
          <p:nvSpPr>
            <p:cNvPr id="26" name="椭圆 25"/>
            <p:cNvSpPr/>
            <p:nvPr/>
          </p:nvSpPr>
          <p:spPr>
            <a:xfrm>
              <a:off x="2570573" y="2639961"/>
              <a:ext cx="599531" cy="599346"/>
            </a:xfrm>
            <a:prstGeom prst="ellipse">
              <a:avLst/>
            </a:prstGeom>
            <a:solidFill>
              <a:srgbClr val="B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F4D5F"/>
                </a:solidFill>
              </a:endParaRPr>
            </a:p>
          </p:txBody>
        </p:sp>
        <p:sp>
          <p:nvSpPr>
            <p:cNvPr id="27" name="文本框 64"/>
            <p:cNvSpPr txBox="1">
              <a:spLocks noChangeArrowheads="1"/>
            </p:cNvSpPr>
            <p:nvPr/>
          </p:nvSpPr>
          <p:spPr bwMode="auto">
            <a:xfrm>
              <a:off x="2656885" y="2737466"/>
              <a:ext cx="587855" cy="401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a:ea typeface="等线"/>
                  <a:cs typeface="等线"/>
                </a:defRPr>
              </a:lvl1pPr>
              <a:lvl2pPr marL="742950" indent="-285750">
                <a:defRPr>
                  <a:solidFill>
                    <a:schemeClr val="tx1"/>
                  </a:solidFill>
                  <a:latin typeface="等线"/>
                  <a:ea typeface="等线"/>
                  <a:cs typeface="等线"/>
                </a:defRPr>
              </a:lvl2pPr>
              <a:lvl3pPr marL="1143000" indent="-228600">
                <a:defRPr>
                  <a:solidFill>
                    <a:schemeClr val="tx1"/>
                  </a:solidFill>
                  <a:latin typeface="等线"/>
                  <a:ea typeface="等线"/>
                  <a:cs typeface="等线"/>
                </a:defRPr>
              </a:lvl3pPr>
              <a:lvl4pPr marL="1600200" indent="-228600">
                <a:defRPr>
                  <a:solidFill>
                    <a:schemeClr val="tx1"/>
                  </a:solidFill>
                  <a:latin typeface="等线"/>
                  <a:ea typeface="等线"/>
                  <a:cs typeface="等线"/>
                </a:defRPr>
              </a:lvl4pPr>
              <a:lvl5pPr marL="2057400" indent="-228600">
                <a:defRPr>
                  <a:solidFill>
                    <a:schemeClr val="tx1"/>
                  </a:solidFill>
                  <a:latin typeface="等线"/>
                  <a:ea typeface="等线"/>
                  <a:cs typeface="等线"/>
                </a:defRPr>
              </a:lvl5pPr>
              <a:lvl6pPr marL="2514600" indent="-228600" fontAlgn="base">
                <a:spcBef>
                  <a:spcPct val="0"/>
                </a:spcBef>
                <a:spcAft>
                  <a:spcPct val="0"/>
                </a:spcAft>
                <a:defRPr>
                  <a:solidFill>
                    <a:schemeClr val="tx1"/>
                  </a:solidFill>
                  <a:latin typeface="等线"/>
                  <a:ea typeface="等线"/>
                  <a:cs typeface="等线"/>
                </a:defRPr>
              </a:lvl6pPr>
              <a:lvl7pPr marL="2971800" indent="-228600" fontAlgn="base">
                <a:spcBef>
                  <a:spcPct val="0"/>
                </a:spcBef>
                <a:spcAft>
                  <a:spcPct val="0"/>
                </a:spcAft>
                <a:defRPr>
                  <a:solidFill>
                    <a:schemeClr val="tx1"/>
                  </a:solidFill>
                  <a:latin typeface="等线"/>
                  <a:ea typeface="等线"/>
                  <a:cs typeface="等线"/>
                </a:defRPr>
              </a:lvl7pPr>
              <a:lvl8pPr marL="3429000" indent="-228600" fontAlgn="base">
                <a:spcBef>
                  <a:spcPct val="0"/>
                </a:spcBef>
                <a:spcAft>
                  <a:spcPct val="0"/>
                </a:spcAft>
                <a:defRPr>
                  <a:solidFill>
                    <a:schemeClr val="tx1"/>
                  </a:solidFill>
                  <a:latin typeface="等线"/>
                  <a:ea typeface="等线"/>
                  <a:cs typeface="等线"/>
                </a:defRPr>
              </a:lvl8pPr>
              <a:lvl9pPr marL="3886200" indent="-228600" fontAlgn="base">
                <a:spcBef>
                  <a:spcPct val="0"/>
                </a:spcBef>
                <a:spcAft>
                  <a:spcPct val="0"/>
                </a:spcAft>
                <a:defRPr>
                  <a:solidFill>
                    <a:schemeClr val="tx1"/>
                  </a:solidFill>
                  <a:latin typeface="等线"/>
                  <a:ea typeface="等线"/>
                  <a:cs typeface="等线"/>
                </a:defRPr>
              </a:lvl9pPr>
            </a:lstStyle>
            <a:p>
              <a:endParaRPr lang="zh-CN" altLang="en-US" sz="1500" b="1" dirty="0">
                <a:solidFill>
                  <a:srgbClr val="F5F5EB"/>
                </a:solidFill>
                <a:latin typeface="Broadway" panose="04040905080B02020502" pitchFamily="82" charset="0"/>
                <a:ea typeface="微软雅黑" panose="020B0503020204020204" pitchFamily="34" charset="-122"/>
              </a:endParaRPr>
            </a:p>
          </p:txBody>
        </p:sp>
      </p:grpSp>
      <p:grpSp>
        <p:nvGrpSpPr>
          <p:cNvPr id="22" name="组合 69"/>
          <p:cNvGrpSpPr/>
          <p:nvPr userDrawn="1"/>
        </p:nvGrpSpPr>
        <p:grpSpPr bwMode="auto">
          <a:xfrm>
            <a:off x="7049785" y="2219741"/>
            <a:ext cx="269793" cy="269876"/>
            <a:chOff x="4581350" y="3500947"/>
            <a:chExt cx="359765" cy="359765"/>
          </a:xfrm>
        </p:grpSpPr>
        <p:sp>
          <p:nvSpPr>
            <p:cNvPr id="23" name="椭圆 22"/>
            <p:cNvSpPr/>
            <p:nvPr/>
          </p:nvSpPr>
          <p:spPr>
            <a:xfrm>
              <a:off x="4581940" y="3501083"/>
              <a:ext cx="358817" cy="360293"/>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B72727"/>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sp>
          <p:nvSpPr>
            <p:cNvPr id="24" name="椭圆 23"/>
            <p:cNvSpPr/>
            <p:nvPr/>
          </p:nvSpPr>
          <p:spPr>
            <a:xfrm>
              <a:off x="4647036" y="3566157"/>
              <a:ext cx="228627" cy="230144"/>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grpSp>
      <p:sp>
        <p:nvSpPr>
          <p:cNvPr id="33" name="文本占位符 33"/>
          <p:cNvSpPr>
            <a:spLocks noGrp="1"/>
          </p:cNvSpPr>
          <p:nvPr>
            <p:ph type="body" sz="quarter" idx="11" hasCustomPrompt="1"/>
          </p:nvPr>
        </p:nvSpPr>
        <p:spPr>
          <a:xfrm>
            <a:off x="3165371" y="2633903"/>
            <a:ext cx="368475" cy="1931557"/>
          </a:xfrm>
        </p:spPr>
        <p:txBody>
          <a:bodyPr vert="eaVert" anchor="ctr">
            <a:noAutofit/>
          </a:bodyPr>
          <a:lstStyle>
            <a:lvl1pPr marL="0" indent="0">
              <a:buNone/>
              <a:defRPr sz="2000">
                <a:solidFill>
                  <a:srgbClr val="B72727"/>
                </a:solidFill>
              </a:defRPr>
            </a:lvl1pPr>
          </a:lstStyle>
          <a:p>
            <a:pPr lvl="0"/>
            <a:r>
              <a:rPr lang="zh-CN" altLang="en-US" dirty="0" smtClean="0"/>
              <a:t>点击输入标题</a:t>
            </a:r>
            <a:endParaRPr lang="zh-CN" altLang="en-US" dirty="0"/>
          </a:p>
        </p:txBody>
      </p:sp>
      <p:sp>
        <p:nvSpPr>
          <p:cNvPr id="34" name="文本占位符 33"/>
          <p:cNvSpPr>
            <a:spLocks noGrp="1"/>
          </p:cNvSpPr>
          <p:nvPr>
            <p:ph type="body" sz="quarter" idx="12" hasCustomPrompt="1"/>
          </p:nvPr>
        </p:nvSpPr>
        <p:spPr>
          <a:xfrm>
            <a:off x="4443757" y="2633903"/>
            <a:ext cx="368475" cy="1931557"/>
          </a:xfrm>
        </p:spPr>
        <p:txBody>
          <a:bodyPr vert="eaVert" anchor="ctr">
            <a:noAutofit/>
          </a:bodyPr>
          <a:lstStyle>
            <a:lvl1pPr marL="0" indent="0">
              <a:buNone/>
              <a:defRPr sz="2000">
                <a:solidFill>
                  <a:srgbClr val="B72727"/>
                </a:solidFill>
              </a:defRPr>
            </a:lvl1pPr>
          </a:lstStyle>
          <a:p>
            <a:pPr lvl="0"/>
            <a:r>
              <a:rPr lang="zh-CN" altLang="en-US" dirty="0" smtClean="0"/>
              <a:t>点击输入标题</a:t>
            </a:r>
            <a:endParaRPr lang="zh-CN" altLang="en-US" dirty="0"/>
          </a:p>
        </p:txBody>
      </p:sp>
      <p:sp>
        <p:nvSpPr>
          <p:cNvPr id="35" name="文本占位符 33"/>
          <p:cNvSpPr>
            <a:spLocks noGrp="1"/>
          </p:cNvSpPr>
          <p:nvPr>
            <p:ph type="body" sz="quarter" idx="13" hasCustomPrompt="1"/>
          </p:nvPr>
        </p:nvSpPr>
        <p:spPr>
          <a:xfrm>
            <a:off x="5722143" y="2633903"/>
            <a:ext cx="368475" cy="1931557"/>
          </a:xfrm>
        </p:spPr>
        <p:txBody>
          <a:bodyPr vert="eaVert" anchor="ctr">
            <a:noAutofit/>
          </a:bodyPr>
          <a:lstStyle>
            <a:lvl1pPr marL="0" indent="0">
              <a:buNone/>
              <a:defRPr sz="2000">
                <a:solidFill>
                  <a:srgbClr val="B72727"/>
                </a:solidFill>
              </a:defRPr>
            </a:lvl1pPr>
          </a:lstStyle>
          <a:p>
            <a:pPr lvl="0"/>
            <a:r>
              <a:rPr lang="zh-CN" altLang="en-US" dirty="0" smtClean="0"/>
              <a:t>点击输入标题</a:t>
            </a:r>
            <a:endParaRPr lang="zh-CN" altLang="en-US" dirty="0"/>
          </a:p>
        </p:txBody>
      </p:sp>
      <p:sp>
        <p:nvSpPr>
          <p:cNvPr id="36" name="文本占位符 33"/>
          <p:cNvSpPr>
            <a:spLocks noGrp="1"/>
          </p:cNvSpPr>
          <p:nvPr>
            <p:ph type="body" sz="quarter" idx="14" hasCustomPrompt="1"/>
          </p:nvPr>
        </p:nvSpPr>
        <p:spPr>
          <a:xfrm>
            <a:off x="7000530" y="2633903"/>
            <a:ext cx="368475" cy="1931557"/>
          </a:xfrm>
        </p:spPr>
        <p:txBody>
          <a:bodyPr vert="eaVert" anchor="ctr">
            <a:noAutofit/>
          </a:bodyPr>
          <a:lstStyle>
            <a:lvl1pPr marL="0" indent="0">
              <a:buNone/>
              <a:defRPr sz="2000">
                <a:solidFill>
                  <a:srgbClr val="B72727"/>
                </a:solidFill>
              </a:defRPr>
            </a:lvl1pPr>
          </a:lstStyle>
          <a:p>
            <a:pPr lvl="0"/>
            <a:r>
              <a:rPr lang="zh-CN" altLang="en-US" dirty="0" smtClean="0"/>
              <a:t>点击输入标题</a:t>
            </a:r>
            <a:endParaRPr lang="zh-CN" altLang="en-US" dirty="0"/>
          </a:p>
        </p:txBody>
      </p:sp>
      <p:sp>
        <p:nvSpPr>
          <p:cNvPr id="37" name="文本占位符 33"/>
          <p:cNvSpPr>
            <a:spLocks noGrp="1"/>
          </p:cNvSpPr>
          <p:nvPr>
            <p:ph type="body" sz="quarter" idx="10" hasCustomPrompt="1"/>
          </p:nvPr>
        </p:nvSpPr>
        <p:spPr>
          <a:xfrm>
            <a:off x="2217256" y="1475215"/>
            <a:ext cx="395079" cy="494882"/>
          </a:xfrm>
        </p:spPr>
        <p:txBody>
          <a:bodyPr anchor="ctr">
            <a:noAutofit/>
          </a:bodyPr>
          <a:lstStyle>
            <a:lvl1pPr marL="0" indent="0">
              <a:buNone/>
              <a:defRPr sz="2000">
                <a:solidFill>
                  <a:schemeClr val="bg1"/>
                </a:solidFill>
              </a:defRPr>
            </a:lvl1pPr>
          </a:lstStyle>
          <a:p>
            <a:pPr lvl="0"/>
            <a:r>
              <a:rPr lang="en-US" altLang="zh-CN" dirty="0" smtClean="0"/>
              <a:t>04</a:t>
            </a:r>
            <a:endParaRPr lang="zh-CN" altLang="en-US" dirty="0"/>
          </a:p>
        </p:txBody>
      </p:sp>
    </p:spTree>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44000">
                                          <p:cBhvr additive="base">
                                            <p:cTn id="7" dur="500" fill="hold"/>
                                            <p:tgtEl>
                                              <p:spTgt spid="28"/>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par>
                              <p:cTn id="13" fill="hold">
                                <p:stCondLst>
                                  <p:cond delay="1000"/>
                                </p:stCondLst>
                                <p:childTnLst>
                                  <p:par>
                                    <p:cTn id="14" presetID="26" presetClass="entr" presetSubtype="0"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down)">
                                          <p:cBhvr>
                                            <p:cTn id="16" dur="580">
                                              <p:stCondLst>
                                                <p:cond delay="0"/>
                                              </p:stCondLst>
                                            </p:cTn>
                                            <p:tgtEl>
                                              <p:spTgt spid="25"/>
                                            </p:tgtEl>
                                          </p:cBhvr>
                                        </p:animEffect>
                                        <p:anim calcmode="lin" valueType="num">
                                          <p:cBhvr>
                                            <p:cTn id="17"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22" dur="26">
                                              <p:stCondLst>
                                                <p:cond delay="650"/>
                                              </p:stCondLst>
                                            </p:cTn>
                                            <p:tgtEl>
                                              <p:spTgt spid="25"/>
                                            </p:tgtEl>
                                          </p:cBhvr>
                                          <p:to x="100000" y="60000"/>
                                        </p:animScale>
                                        <p:animScale>
                                          <p:cBhvr>
                                            <p:cTn id="23" dur="166" decel="50000">
                                              <p:stCondLst>
                                                <p:cond delay="676"/>
                                              </p:stCondLst>
                                            </p:cTn>
                                            <p:tgtEl>
                                              <p:spTgt spid="25"/>
                                            </p:tgtEl>
                                          </p:cBhvr>
                                          <p:to x="100000" y="100000"/>
                                        </p:animScale>
                                        <p:animScale>
                                          <p:cBhvr>
                                            <p:cTn id="24" dur="26">
                                              <p:stCondLst>
                                                <p:cond delay="1312"/>
                                              </p:stCondLst>
                                            </p:cTn>
                                            <p:tgtEl>
                                              <p:spTgt spid="25"/>
                                            </p:tgtEl>
                                          </p:cBhvr>
                                          <p:to x="100000" y="80000"/>
                                        </p:animScale>
                                        <p:animScale>
                                          <p:cBhvr>
                                            <p:cTn id="25" dur="166" decel="50000">
                                              <p:stCondLst>
                                                <p:cond delay="1338"/>
                                              </p:stCondLst>
                                            </p:cTn>
                                            <p:tgtEl>
                                              <p:spTgt spid="25"/>
                                            </p:tgtEl>
                                          </p:cBhvr>
                                          <p:to x="100000" y="100000"/>
                                        </p:animScale>
                                        <p:animScale>
                                          <p:cBhvr>
                                            <p:cTn id="26" dur="26">
                                              <p:stCondLst>
                                                <p:cond delay="1642"/>
                                              </p:stCondLst>
                                            </p:cTn>
                                            <p:tgtEl>
                                              <p:spTgt spid="25"/>
                                            </p:tgtEl>
                                          </p:cBhvr>
                                          <p:to x="100000" y="90000"/>
                                        </p:animScale>
                                        <p:animScale>
                                          <p:cBhvr>
                                            <p:cTn id="27" dur="166" decel="50000">
                                              <p:stCondLst>
                                                <p:cond delay="1668"/>
                                              </p:stCondLst>
                                            </p:cTn>
                                            <p:tgtEl>
                                              <p:spTgt spid="25"/>
                                            </p:tgtEl>
                                          </p:cBhvr>
                                          <p:to x="100000" y="100000"/>
                                        </p:animScale>
                                        <p:animScale>
                                          <p:cBhvr>
                                            <p:cTn id="28" dur="26">
                                              <p:stCondLst>
                                                <p:cond delay="1808"/>
                                              </p:stCondLst>
                                            </p:cTn>
                                            <p:tgtEl>
                                              <p:spTgt spid="25"/>
                                            </p:tgtEl>
                                          </p:cBhvr>
                                          <p:to x="100000" y="95000"/>
                                        </p:animScale>
                                        <p:animScale>
                                          <p:cBhvr>
                                            <p:cTn id="29" dur="166" decel="50000">
                                              <p:stCondLst>
                                                <p:cond delay="1834"/>
                                              </p:stCondLst>
                                            </p:cTn>
                                            <p:tgtEl>
                                              <p:spTgt spid="25"/>
                                            </p:tgtEl>
                                          </p:cBhvr>
                                          <p:to x="100000" y="100000"/>
                                        </p:animScale>
                                      </p:childTnLst>
                                    </p:cTn>
                                  </p:par>
                                </p:childTnLst>
                              </p:cTn>
                            </p:par>
                            <p:par>
                              <p:cTn id="30" fill="hold">
                                <p:stCondLst>
                                  <p:cond delay="3000"/>
                                </p:stCondLst>
                                <p:childTnLst>
                                  <p:par>
                                    <p:cTn id="31" presetID="50" presetClass="entr" presetSubtype="0" decel="100000" fill="hold" grpId="0" nodeType="afterEffect">
                                      <p:stCondLst>
                                        <p:cond delay="0"/>
                                      </p:stCondLst>
                                      <p:childTnLst>
                                        <p:set>
                                          <p:cBhvr>
                                            <p:cTn id="32" dur="1" fill="hold">
                                              <p:stCondLst>
                                                <p:cond delay="0"/>
                                              </p:stCondLst>
                                            </p:cTn>
                                            <p:tgtEl>
                                              <p:spTgt spid="37">
                                                <p:txEl>
                                                  <p:pRg st="0" end="0"/>
                                                </p:txEl>
                                              </p:spTgt>
                                            </p:tgtEl>
                                            <p:attrNameLst>
                                              <p:attrName>style.visibility</p:attrName>
                                            </p:attrNameLst>
                                          </p:cBhvr>
                                          <p:to>
                                            <p:strVal val="visible"/>
                                          </p:to>
                                        </p:set>
                                        <p:anim calcmode="lin" valueType="num">
                                          <p:cBhvr>
                                            <p:cTn id="33" dur="1000" fill="hold"/>
                                            <p:tgtEl>
                                              <p:spTgt spid="37">
                                                <p:txEl>
                                                  <p:pRg st="0" end="0"/>
                                                </p:txEl>
                                              </p:spTgt>
                                            </p:tgtEl>
                                            <p:attrNameLst>
                                              <p:attrName>ppt_w</p:attrName>
                                            </p:attrNameLst>
                                          </p:cBhvr>
                                          <p:tavLst>
                                            <p:tav tm="0">
                                              <p:val>
                                                <p:strVal val="#ppt_w+.3"/>
                                              </p:val>
                                            </p:tav>
                                            <p:tav tm="100000">
                                              <p:val>
                                                <p:strVal val="#ppt_w"/>
                                              </p:val>
                                            </p:tav>
                                          </p:tavLst>
                                        </p:anim>
                                        <p:anim calcmode="lin" valueType="num">
                                          <p:cBhvr>
                                            <p:cTn id="34" dur="1000" fill="hold"/>
                                            <p:tgtEl>
                                              <p:spTgt spid="37">
                                                <p:txEl>
                                                  <p:pRg st="0" end="0"/>
                                                </p:txEl>
                                              </p:spTgt>
                                            </p:tgtEl>
                                            <p:attrNameLst>
                                              <p:attrName>ppt_h</p:attrName>
                                            </p:attrNameLst>
                                          </p:cBhvr>
                                          <p:tavLst>
                                            <p:tav tm="0">
                                              <p:val>
                                                <p:strVal val="#ppt_h"/>
                                              </p:val>
                                            </p:tav>
                                            <p:tav tm="100000">
                                              <p:val>
                                                <p:strVal val="#ppt_h"/>
                                              </p:val>
                                            </p:tav>
                                          </p:tavLst>
                                        </p:anim>
                                        <p:animEffect transition="in" filter="fade">
                                          <p:cBhvr>
                                            <p:cTn id="35" dur="1000"/>
                                            <p:tgtEl>
                                              <p:spTgt spid="37">
                                                <p:txEl>
                                                  <p:pRg st="0" end="0"/>
                                                </p:txEl>
                                              </p:spTgt>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par>
                              <p:cTn id="40" fill="hold">
                                <p:stCondLst>
                                  <p:cond delay="4500"/>
                                </p:stCondLst>
                                <p:childTnLst>
                                  <p:par>
                                    <p:cTn id="41" presetID="17" presetClass="entr" presetSubtype="1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strVal val="#ppt_h"/>
                                              </p:val>
                                            </p:tav>
                                            <p:tav tm="100000">
                                              <p:val>
                                                <p:strVal val="#ppt_h"/>
                                              </p:val>
                                            </p:tav>
                                          </p:tavLst>
                                        </p:anim>
                                      </p:childTnLst>
                                    </p:cTn>
                                  </p:par>
                                </p:childTnLst>
                              </p:cTn>
                            </p:par>
                            <p:par>
                              <p:cTn id="45" fill="hold">
                                <p:stCondLst>
                                  <p:cond delay="5000"/>
                                </p:stCondLst>
                                <p:childTnLst>
                                  <p:par>
                                    <p:cTn id="46" presetID="22" presetClass="entr" presetSubtype="1" fill="hold" grpId="0" nodeType="afterEffect">
                                      <p:stCondLst>
                                        <p:cond delay="0"/>
                                      </p:stCondLst>
                                      <p:childTnLst>
                                        <p:set>
                                          <p:cBhvr>
                                            <p:cTn id="47" dur="1" fill="hold">
                                              <p:stCondLst>
                                                <p:cond delay="0"/>
                                              </p:stCondLst>
                                            </p:cTn>
                                            <p:tgtEl>
                                              <p:spTgt spid="33">
                                                <p:txEl>
                                                  <p:pRg st="0" end="0"/>
                                                </p:txEl>
                                              </p:spTgt>
                                            </p:tgtEl>
                                            <p:attrNameLst>
                                              <p:attrName>style.visibility</p:attrName>
                                            </p:attrNameLst>
                                          </p:cBhvr>
                                          <p:to>
                                            <p:strVal val="visible"/>
                                          </p:to>
                                        </p:set>
                                        <p:animEffect transition="in" filter="wipe(up)">
                                          <p:cBhvr>
                                            <p:cTn id="48" dur="1000"/>
                                            <p:tgtEl>
                                              <p:spTgt spid="33">
                                                <p:txEl>
                                                  <p:pRg st="0" end="0"/>
                                                </p:txEl>
                                              </p:spTgt>
                                            </p:tgtEl>
                                          </p:cBhvr>
                                        </p:animEffect>
                                      </p:childTnLst>
                                    </p:cTn>
                                  </p:par>
                                </p:childTnLst>
                              </p:cTn>
                            </p:par>
                            <p:par>
                              <p:cTn id="49" fill="hold">
                                <p:stCondLst>
                                  <p:cond delay="6000"/>
                                </p:stCondLst>
                                <p:childTnLst>
                                  <p:par>
                                    <p:cTn id="50" presetID="17" presetClass="entr" presetSubtype="10" fill="hold"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p:cTn id="52" dur="500" fill="hold"/>
                                            <p:tgtEl>
                                              <p:spTgt spid="16"/>
                                            </p:tgtEl>
                                            <p:attrNameLst>
                                              <p:attrName>ppt_w</p:attrName>
                                            </p:attrNameLst>
                                          </p:cBhvr>
                                          <p:tavLst>
                                            <p:tav tm="0">
                                              <p:val>
                                                <p:fltVal val="0"/>
                                              </p:val>
                                            </p:tav>
                                            <p:tav tm="100000">
                                              <p:val>
                                                <p:strVal val="#ppt_w"/>
                                              </p:val>
                                            </p:tav>
                                          </p:tavLst>
                                        </p:anim>
                                        <p:anim calcmode="lin" valueType="num">
                                          <p:cBhvr>
                                            <p:cTn id="53" dur="500" fill="hold"/>
                                            <p:tgtEl>
                                              <p:spTgt spid="16"/>
                                            </p:tgtEl>
                                            <p:attrNameLst>
                                              <p:attrName>ppt_h</p:attrName>
                                            </p:attrNameLst>
                                          </p:cBhvr>
                                          <p:tavLst>
                                            <p:tav tm="0">
                                              <p:val>
                                                <p:strVal val="#ppt_h"/>
                                              </p:val>
                                            </p:tav>
                                            <p:tav tm="100000">
                                              <p:val>
                                                <p:strVal val="#ppt_h"/>
                                              </p:val>
                                            </p:tav>
                                          </p:tavLst>
                                        </p:anim>
                                      </p:childTnLst>
                                    </p:cTn>
                                  </p:par>
                                </p:childTnLst>
                              </p:cTn>
                            </p:par>
                            <p:par>
                              <p:cTn id="54" fill="hold">
                                <p:stCondLst>
                                  <p:cond delay="6500"/>
                                </p:stCondLst>
                                <p:childTnLst>
                                  <p:par>
                                    <p:cTn id="55" presetID="22" presetClass="entr" presetSubtype="1" fill="hold" grpId="0" nodeType="afterEffect">
                                      <p:stCondLst>
                                        <p:cond delay="0"/>
                                      </p:stCondLst>
                                      <p:childTnLst>
                                        <p:set>
                                          <p:cBhvr>
                                            <p:cTn id="56" dur="1" fill="hold">
                                              <p:stCondLst>
                                                <p:cond delay="0"/>
                                              </p:stCondLst>
                                            </p:cTn>
                                            <p:tgtEl>
                                              <p:spTgt spid="34">
                                                <p:txEl>
                                                  <p:pRg st="0" end="0"/>
                                                </p:txEl>
                                              </p:spTgt>
                                            </p:tgtEl>
                                            <p:attrNameLst>
                                              <p:attrName>style.visibility</p:attrName>
                                            </p:attrNameLst>
                                          </p:cBhvr>
                                          <p:to>
                                            <p:strVal val="visible"/>
                                          </p:to>
                                        </p:set>
                                        <p:animEffect transition="in" filter="wipe(up)">
                                          <p:cBhvr>
                                            <p:cTn id="57" dur="1000"/>
                                            <p:tgtEl>
                                              <p:spTgt spid="34">
                                                <p:txEl>
                                                  <p:pRg st="0" end="0"/>
                                                </p:txEl>
                                              </p:spTgt>
                                            </p:tgtEl>
                                          </p:cBhvr>
                                        </p:animEffect>
                                      </p:childTnLst>
                                    </p:cTn>
                                  </p:par>
                                </p:childTnLst>
                              </p:cTn>
                            </p:par>
                            <p:par>
                              <p:cTn id="58" fill="hold">
                                <p:stCondLst>
                                  <p:cond delay="7500"/>
                                </p:stCondLst>
                                <p:childTnLst>
                                  <p:par>
                                    <p:cTn id="59" presetID="17" presetClass="entr" presetSubtype="10" fill="hold" nodeType="after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fltVal val="0"/>
                                              </p:val>
                                            </p:tav>
                                            <p:tav tm="100000">
                                              <p:val>
                                                <p:strVal val="#ppt_w"/>
                                              </p:val>
                                            </p:tav>
                                          </p:tavLst>
                                        </p:anim>
                                        <p:anim calcmode="lin" valueType="num">
                                          <p:cBhvr>
                                            <p:cTn id="62" dur="500" fill="hold"/>
                                            <p:tgtEl>
                                              <p:spTgt spid="19"/>
                                            </p:tgtEl>
                                            <p:attrNameLst>
                                              <p:attrName>ppt_h</p:attrName>
                                            </p:attrNameLst>
                                          </p:cBhvr>
                                          <p:tavLst>
                                            <p:tav tm="0">
                                              <p:val>
                                                <p:strVal val="#ppt_h"/>
                                              </p:val>
                                            </p:tav>
                                            <p:tav tm="100000">
                                              <p:val>
                                                <p:strVal val="#ppt_h"/>
                                              </p:val>
                                            </p:tav>
                                          </p:tavLst>
                                        </p:anim>
                                      </p:childTnLst>
                                    </p:cTn>
                                  </p:par>
                                </p:childTnLst>
                              </p:cTn>
                            </p:par>
                            <p:par>
                              <p:cTn id="63" fill="hold">
                                <p:stCondLst>
                                  <p:cond delay="8000"/>
                                </p:stCondLst>
                                <p:childTnLst>
                                  <p:par>
                                    <p:cTn id="64" presetID="22" presetClass="entr" presetSubtype="1" fill="hold" grpId="0" nodeType="afterEffect">
                                      <p:stCondLst>
                                        <p:cond delay="0"/>
                                      </p:stCondLst>
                                      <p:childTnLst>
                                        <p:set>
                                          <p:cBhvr>
                                            <p:cTn id="65" dur="1" fill="hold">
                                              <p:stCondLst>
                                                <p:cond delay="0"/>
                                              </p:stCondLst>
                                            </p:cTn>
                                            <p:tgtEl>
                                              <p:spTgt spid="35">
                                                <p:txEl>
                                                  <p:pRg st="0" end="0"/>
                                                </p:txEl>
                                              </p:spTgt>
                                            </p:tgtEl>
                                            <p:attrNameLst>
                                              <p:attrName>style.visibility</p:attrName>
                                            </p:attrNameLst>
                                          </p:cBhvr>
                                          <p:to>
                                            <p:strVal val="visible"/>
                                          </p:to>
                                        </p:set>
                                        <p:animEffect transition="in" filter="wipe(up)">
                                          <p:cBhvr>
                                            <p:cTn id="66" dur="1000"/>
                                            <p:tgtEl>
                                              <p:spTgt spid="35">
                                                <p:txEl>
                                                  <p:pRg st="0" end="0"/>
                                                </p:txEl>
                                              </p:spTgt>
                                            </p:tgtEl>
                                          </p:cBhvr>
                                        </p:animEffect>
                                      </p:childTnLst>
                                    </p:cTn>
                                  </p:par>
                                </p:childTnLst>
                              </p:cTn>
                            </p:par>
                            <p:par>
                              <p:cTn id="67" fill="hold">
                                <p:stCondLst>
                                  <p:cond delay="9000"/>
                                </p:stCondLst>
                                <p:childTnLst>
                                  <p:par>
                                    <p:cTn id="68" presetID="17" presetClass="entr" presetSubtype="10" fill="hold" nodeType="afterEffect">
                                      <p:stCondLst>
                                        <p:cond delay="0"/>
                                      </p:stCondLst>
                                      <p:childTnLst>
                                        <p:set>
                                          <p:cBhvr>
                                            <p:cTn id="69" dur="1" fill="hold">
                                              <p:stCondLst>
                                                <p:cond delay="0"/>
                                              </p:stCondLst>
                                            </p:cTn>
                                            <p:tgtEl>
                                              <p:spTgt spid="22"/>
                                            </p:tgtEl>
                                            <p:attrNameLst>
                                              <p:attrName>style.visibility</p:attrName>
                                            </p:attrNameLst>
                                          </p:cBhvr>
                                          <p:to>
                                            <p:strVal val="visible"/>
                                          </p:to>
                                        </p:set>
                                        <p:anim calcmode="lin" valueType="num">
                                          <p:cBhvr>
                                            <p:cTn id="70" dur="500" fill="hold"/>
                                            <p:tgtEl>
                                              <p:spTgt spid="22"/>
                                            </p:tgtEl>
                                            <p:attrNameLst>
                                              <p:attrName>ppt_w</p:attrName>
                                            </p:attrNameLst>
                                          </p:cBhvr>
                                          <p:tavLst>
                                            <p:tav tm="0">
                                              <p:val>
                                                <p:fltVal val="0"/>
                                              </p:val>
                                            </p:tav>
                                            <p:tav tm="100000">
                                              <p:val>
                                                <p:strVal val="#ppt_w"/>
                                              </p:val>
                                            </p:tav>
                                          </p:tavLst>
                                        </p:anim>
                                        <p:anim calcmode="lin" valueType="num">
                                          <p:cBhvr>
                                            <p:cTn id="71" dur="500" fill="hold"/>
                                            <p:tgtEl>
                                              <p:spTgt spid="22"/>
                                            </p:tgtEl>
                                            <p:attrNameLst>
                                              <p:attrName>ppt_h</p:attrName>
                                            </p:attrNameLst>
                                          </p:cBhvr>
                                          <p:tavLst>
                                            <p:tav tm="0">
                                              <p:val>
                                                <p:strVal val="#ppt_h"/>
                                              </p:val>
                                            </p:tav>
                                            <p:tav tm="100000">
                                              <p:val>
                                                <p:strVal val="#ppt_h"/>
                                              </p:val>
                                            </p:tav>
                                          </p:tavLst>
                                        </p:anim>
                                      </p:childTnLst>
                                    </p:cTn>
                                  </p:par>
                                </p:childTnLst>
                              </p:cTn>
                            </p:par>
                            <p:par>
                              <p:cTn id="72" fill="hold">
                                <p:stCondLst>
                                  <p:cond delay="9500"/>
                                </p:stCondLst>
                                <p:childTnLst>
                                  <p:par>
                                    <p:cTn id="73" presetID="22" presetClass="entr" presetSubtype="1" fill="hold" grpId="0" nodeType="afterEffect">
                                      <p:stCondLst>
                                        <p:cond delay="0"/>
                                      </p:stCondLst>
                                      <p:childTnLst>
                                        <p:set>
                                          <p:cBhvr>
                                            <p:cTn id="74" dur="1" fill="hold">
                                              <p:stCondLst>
                                                <p:cond delay="0"/>
                                              </p:stCondLst>
                                            </p:cTn>
                                            <p:tgtEl>
                                              <p:spTgt spid="36">
                                                <p:txEl>
                                                  <p:pRg st="0" end="0"/>
                                                </p:txEl>
                                              </p:spTgt>
                                            </p:tgtEl>
                                            <p:attrNameLst>
                                              <p:attrName>style.visibility</p:attrName>
                                            </p:attrNameLst>
                                          </p:cBhvr>
                                          <p:to>
                                            <p:strVal val="visible"/>
                                          </p:to>
                                        </p:set>
                                        <p:animEffect transition="in" filter="wipe(up)">
                                          <p:cBhvr>
                                            <p:cTn id="75" dur="10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3" grpId="0" build="p">
            <p:tmplLst>
              <p:tmpl lvl="1">
                <p:tnLst>
                  <p:par>
                    <p:cTn presetID="22" presetClass="entr" presetSubtype="1" fill="hold" nodeType="afterEffect">
                      <p:stCondLst>
                        <p:cond delay="0"/>
                      </p:stCondLst>
                      <p:childTnLst>
                        <p:set>
                          <p:cBhvr>
                            <p:cTn dur="1" fill="hold">
                              <p:stCondLst>
                                <p:cond delay="0"/>
                              </p:stCondLst>
                            </p:cTn>
                            <p:tgtEl>
                              <p:spTgt spid="33"/>
                            </p:tgtEl>
                            <p:attrNameLst>
                              <p:attrName>style.visibility</p:attrName>
                            </p:attrNameLst>
                          </p:cBhvr>
                          <p:to>
                            <p:strVal val="visible"/>
                          </p:to>
                        </p:set>
                        <p:animEffect transition="in" filter="wipe(up)">
                          <p:cBhvr>
                            <p:cTn dur="1000"/>
                            <p:tgtEl>
                              <p:spTgt spid="33"/>
                            </p:tgtEl>
                          </p:cBhvr>
                        </p:animEffect>
                      </p:childTnLst>
                    </p:cTn>
                  </p:par>
                </p:tnLst>
              </p:tmpl>
            </p:tmplLst>
          </p:bldP>
          <p:bldP spid="34" grpId="0" build="p">
            <p:tmplLst>
              <p:tmpl lvl="1">
                <p:tnLst>
                  <p:par>
                    <p:cTn presetID="22" presetClass="entr" presetSubtype="1"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wipe(up)">
                          <p:cBhvr>
                            <p:cTn dur="1000"/>
                            <p:tgtEl>
                              <p:spTgt spid="34"/>
                            </p:tgtEl>
                          </p:cBhvr>
                        </p:animEffect>
                      </p:childTnLst>
                    </p:cTn>
                  </p:par>
                </p:tnLst>
              </p:tmpl>
            </p:tmplLst>
          </p:bldP>
          <p:bldP spid="35" grpId="0" build="p">
            <p:tmplLst>
              <p:tmpl lvl="1">
                <p:tnLst>
                  <p:par>
                    <p:cTn presetID="22" presetClass="entr" presetSubtype="1"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wipe(up)">
                          <p:cBhvr>
                            <p:cTn dur="1000"/>
                            <p:tgtEl>
                              <p:spTgt spid="35"/>
                            </p:tgtEl>
                          </p:cBhvr>
                        </p:animEffect>
                      </p:childTnLst>
                    </p:cTn>
                  </p:par>
                </p:tnLst>
              </p:tmpl>
            </p:tmplLst>
          </p:bldP>
          <p:bldP spid="36" grpId="0" build="p"/>
          <p:bldP spid="37" grpId="0" build="p">
            <p:tmplLst>
              <p:tmpl lvl="1">
                <p:tnLst>
                  <p:par>
                    <p:cTn presetID="50" presetClass="entr" presetSubtype="0" decel="100000"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 calcmode="lin" valueType="num">
                          <p:cBhvr>
                            <p:cTn dur="1000" fill="hold"/>
                            <p:tgtEl>
                              <p:spTgt spid="37"/>
                            </p:tgtEl>
                            <p:attrNameLst>
                              <p:attrName>ppt_w</p:attrName>
                            </p:attrNameLst>
                          </p:cBhvr>
                          <p:tavLst>
                            <p:tav tm="0">
                              <p:val>
                                <p:strVal val="#ppt_w+.3"/>
                              </p:val>
                            </p:tav>
                            <p:tav tm="100000">
                              <p:val>
                                <p:strVal val="#ppt_w"/>
                              </p:val>
                            </p:tav>
                          </p:tavLst>
                        </p:anim>
                        <p:anim calcmode="lin" valueType="num">
                          <p:cBhvr>
                            <p:cTn dur="1000" fill="hold"/>
                            <p:tgtEl>
                              <p:spTgt spid="37"/>
                            </p:tgtEl>
                            <p:attrNameLst>
                              <p:attrName>ppt_h</p:attrName>
                            </p:attrNameLst>
                          </p:cBhvr>
                          <p:tavLst>
                            <p:tav tm="0">
                              <p:val>
                                <p:strVal val="#ppt_h"/>
                              </p:val>
                            </p:tav>
                            <p:tav tm="100000">
                              <p:val>
                                <p:strVal val="#ppt_h"/>
                              </p:val>
                            </p:tav>
                          </p:tavLst>
                        </p:anim>
                        <p:animEffect transition="in" filter="fade">
                          <p:cBhvr>
                            <p:cTn dur="1000"/>
                            <p:tgtEl>
                              <p:spTgt spid="37"/>
                            </p:tgtEl>
                          </p:cBhvr>
                        </p:animEffect>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par>
                              <p:cTn id="13" fill="hold">
                                <p:stCondLst>
                                  <p:cond delay="1000"/>
                                </p:stCondLst>
                                <p:childTnLst>
                                  <p:par>
                                    <p:cTn id="14" presetID="26" presetClass="entr" presetSubtype="0"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down)">
                                          <p:cBhvr>
                                            <p:cTn id="16" dur="580">
                                              <p:stCondLst>
                                                <p:cond delay="0"/>
                                              </p:stCondLst>
                                            </p:cTn>
                                            <p:tgtEl>
                                              <p:spTgt spid="25"/>
                                            </p:tgtEl>
                                          </p:cBhvr>
                                        </p:animEffect>
                                        <p:anim calcmode="lin" valueType="num">
                                          <p:cBhvr>
                                            <p:cTn id="17"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22" dur="26">
                                              <p:stCondLst>
                                                <p:cond delay="650"/>
                                              </p:stCondLst>
                                            </p:cTn>
                                            <p:tgtEl>
                                              <p:spTgt spid="25"/>
                                            </p:tgtEl>
                                          </p:cBhvr>
                                          <p:to x="100000" y="60000"/>
                                        </p:animScale>
                                        <p:animScale>
                                          <p:cBhvr>
                                            <p:cTn id="23" dur="166" decel="50000">
                                              <p:stCondLst>
                                                <p:cond delay="676"/>
                                              </p:stCondLst>
                                            </p:cTn>
                                            <p:tgtEl>
                                              <p:spTgt spid="25"/>
                                            </p:tgtEl>
                                          </p:cBhvr>
                                          <p:to x="100000" y="100000"/>
                                        </p:animScale>
                                        <p:animScale>
                                          <p:cBhvr>
                                            <p:cTn id="24" dur="26">
                                              <p:stCondLst>
                                                <p:cond delay="1312"/>
                                              </p:stCondLst>
                                            </p:cTn>
                                            <p:tgtEl>
                                              <p:spTgt spid="25"/>
                                            </p:tgtEl>
                                          </p:cBhvr>
                                          <p:to x="100000" y="80000"/>
                                        </p:animScale>
                                        <p:animScale>
                                          <p:cBhvr>
                                            <p:cTn id="25" dur="166" decel="50000">
                                              <p:stCondLst>
                                                <p:cond delay="1338"/>
                                              </p:stCondLst>
                                            </p:cTn>
                                            <p:tgtEl>
                                              <p:spTgt spid="25"/>
                                            </p:tgtEl>
                                          </p:cBhvr>
                                          <p:to x="100000" y="100000"/>
                                        </p:animScale>
                                        <p:animScale>
                                          <p:cBhvr>
                                            <p:cTn id="26" dur="26">
                                              <p:stCondLst>
                                                <p:cond delay="1642"/>
                                              </p:stCondLst>
                                            </p:cTn>
                                            <p:tgtEl>
                                              <p:spTgt spid="25"/>
                                            </p:tgtEl>
                                          </p:cBhvr>
                                          <p:to x="100000" y="90000"/>
                                        </p:animScale>
                                        <p:animScale>
                                          <p:cBhvr>
                                            <p:cTn id="27" dur="166" decel="50000">
                                              <p:stCondLst>
                                                <p:cond delay="1668"/>
                                              </p:stCondLst>
                                            </p:cTn>
                                            <p:tgtEl>
                                              <p:spTgt spid="25"/>
                                            </p:tgtEl>
                                          </p:cBhvr>
                                          <p:to x="100000" y="100000"/>
                                        </p:animScale>
                                        <p:animScale>
                                          <p:cBhvr>
                                            <p:cTn id="28" dur="26">
                                              <p:stCondLst>
                                                <p:cond delay="1808"/>
                                              </p:stCondLst>
                                            </p:cTn>
                                            <p:tgtEl>
                                              <p:spTgt spid="25"/>
                                            </p:tgtEl>
                                          </p:cBhvr>
                                          <p:to x="100000" y="95000"/>
                                        </p:animScale>
                                        <p:animScale>
                                          <p:cBhvr>
                                            <p:cTn id="29" dur="166" decel="50000">
                                              <p:stCondLst>
                                                <p:cond delay="1834"/>
                                              </p:stCondLst>
                                            </p:cTn>
                                            <p:tgtEl>
                                              <p:spTgt spid="25"/>
                                            </p:tgtEl>
                                          </p:cBhvr>
                                          <p:to x="100000" y="100000"/>
                                        </p:animScale>
                                      </p:childTnLst>
                                    </p:cTn>
                                  </p:par>
                                </p:childTnLst>
                              </p:cTn>
                            </p:par>
                            <p:par>
                              <p:cTn id="30" fill="hold">
                                <p:stCondLst>
                                  <p:cond delay="3000"/>
                                </p:stCondLst>
                                <p:childTnLst>
                                  <p:par>
                                    <p:cTn id="31" presetID="50" presetClass="entr" presetSubtype="0" decel="100000" fill="hold" grpId="0" nodeType="afterEffect">
                                      <p:stCondLst>
                                        <p:cond delay="0"/>
                                      </p:stCondLst>
                                      <p:childTnLst>
                                        <p:set>
                                          <p:cBhvr>
                                            <p:cTn id="32" dur="1" fill="hold">
                                              <p:stCondLst>
                                                <p:cond delay="0"/>
                                              </p:stCondLst>
                                            </p:cTn>
                                            <p:tgtEl>
                                              <p:spTgt spid="37">
                                                <p:txEl>
                                                  <p:pRg st="0" end="0"/>
                                                </p:txEl>
                                              </p:spTgt>
                                            </p:tgtEl>
                                            <p:attrNameLst>
                                              <p:attrName>style.visibility</p:attrName>
                                            </p:attrNameLst>
                                          </p:cBhvr>
                                          <p:to>
                                            <p:strVal val="visible"/>
                                          </p:to>
                                        </p:set>
                                        <p:anim calcmode="lin" valueType="num">
                                          <p:cBhvr>
                                            <p:cTn id="33" dur="1000" fill="hold"/>
                                            <p:tgtEl>
                                              <p:spTgt spid="37">
                                                <p:txEl>
                                                  <p:pRg st="0" end="0"/>
                                                </p:txEl>
                                              </p:spTgt>
                                            </p:tgtEl>
                                            <p:attrNameLst>
                                              <p:attrName>ppt_w</p:attrName>
                                            </p:attrNameLst>
                                          </p:cBhvr>
                                          <p:tavLst>
                                            <p:tav tm="0">
                                              <p:val>
                                                <p:strVal val="#ppt_w+.3"/>
                                              </p:val>
                                            </p:tav>
                                            <p:tav tm="100000">
                                              <p:val>
                                                <p:strVal val="#ppt_w"/>
                                              </p:val>
                                            </p:tav>
                                          </p:tavLst>
                                        </p:anim>
                                        <p:anim calcmode="lin" valueType="num">
                                          <p:cBhvr>
                                            <p:cTn id="34" dur="1000" fill="hold"/>
                                            <p:tgtEl>
                                              <p:spTgt spid="37">
                                                <p:txEl>
                                                  <p:pRg st="0" end="0"/>
                                                </p:txEl>
                                              </p:spTgt>
                                            </p:tgtEl>
                                            <p:attrNameLst>
                                              <p:attrName>ppt_h</p:attrName>
                                            </p:attrNameLst>
                                          </p:cBhvr>
                                          <p:tavLst>
                                            <p:tav tm="0">
                                              <p:val>
                                                <p:strVal val="#ppt_h"/>
                                              </p:val>
                                            </p:tav>
                                            <p:tav tm="100000">
                                              <p:val>
                                                <p:strVal val="#ppt_h"/>
                                              </p:val>
                                            </p:tav>
                                          </p:tavLst>
                                        </p:anim>
                                        <p:animEffect transition="in" filter="fade">
                                          <p:cBhvr>
                                            <p:cTn id="35" dur="1000"/>
                                            <p:tgtEl>
                                              <p:spTgt spid="37">
                                                <p:txEl>
                                                  <p:pRg st="0" end="0"/>
                                                </p:txEl>
                                              </p:spTgt>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par>
                              <p:cTn id="40" fill="hold">
                                <p:stCondLst>
                                  <p:cond delay="4500"/>
                                </p:stCondLst>
                                <p:childTnLst>
                                  <p:par>
                                    <p:cTn id="41" presetID="17" presetClass="entr" presetSubtype="1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strVal val="#ppt_h"/>
                                              </p:val>
                                            </p:tav>
                                            <p:tav tm="100000">
                                              <p:val>
                                                <p:strVal val="#ppt_h"/>
                                              </p:val>
                                            </p:tav>
                                          </p:tavLst>
                                        </p:anim>
                                      </p:childTnLst>
                                    </p:cTn>
                                  </p:par>
                                </p:childTnLst>
                              </p:cTn>
                            </p:par>
                            <p:par>
                              <p:cTn id="45" fill="hold">
                                <p:stCondLst>
                                  <p:cond delay="5000"/>
                                </p:stCondLst>
                                <p:childTnLst>
                                  <p:par>
                                    <p:cTn id="46" presetID="22" presetClass="entr" presetSubtype="1" fill="hold" grpId="0" nodeType="afterEffect">
                                      <p:stCondLst>
                                        <p:cond delay="0"/>
                                      </p:stCondLst>
                                      <p:childTnLst>
                                        <p:set>
                                          <p:cBhvr>
                                            <p:cTn id="47" dur="1" fill="hold">
                                              <p:stCondLst>
                                                <p:cond delay="0"/>
                                              </p:stCondLst>
                                            </p:cTn>
                                            <p:tgtEl>
                                              <p:spTgt spid="33">
                                                <p:txEl>
                                                  <p:pRg st="0" end="0"/>
                                                </p:txEl>
                                              </p:spTgt>
                                            </p:tgtEl>
                                            <p:attrNameLst>
                                              <p:attrName>style.visibility</p:attrName>
                                            </p:attrNameLst>
                                          </p:cBhvr>
                                          <p:to>
                                            <p:strVal val="visible"/>
                                          </p:to>
                                        </p:set>
                                        <p:animEffect transition="in" filter="wipe(up)">
                                          <p:cBhvr>
                                            <p:cTn id="48" dur="1000"/>
                                            <p:tgtEl>
                                              <p:spTgt spid="33">
                                                <p:txEl>
                                                  <p:pRg st="0" end="0"/>
                                                </p:txEl>
                                              </p:spTgt>
                                            </p:tgtEl>
                                          </p:cBhvr>
                                        </p:animEffect>
                                      </p:childTnLst>
                                    </p:cTn>
                                  </p:par>
                                </p:childTnLst>
                              </p:cTn>
                            </p:par>
                            <p:par>
                              <p:cTn id="49" fill="hold">
                                <p:stCondLst>
                                  <p:cond delay="6000"/>
                                </p:stCondLst>
                                <p:childTnLst>
                                  <p:par>
                                    <p:cTn id="50" presetID="17" presetClass="entr" presetSubtype="10" fill="hold"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p:cTn id="52" dur="500" fill="hold"/>
                                            <p:tgtEl>
                                              <p:spTgt spid="16"/>
                                            </p:tgtEl>
                                            <p:attrNameLst>
                                              <p:attrName>ppt_w</p:attrName>
                                            </p:attrNameLst>
                                          </p:cBhvr>
                                          <p:tavLst>
                                            <p:tav tm="0">
                                              <p:val>
                                                <p:fltVal val="0"/>
                                              </p:val>
                                            </p:tav>
                                            <p:tav tm="100000">
                                              <p:val>
                                                <p:strVal val="#ppt_w"/>
                                              </p:val>
                                            </p:tav>
                                          </p:tavLst>
                                        </p:anim>
                                        <p:anim calcmode="lin" valueType="num">
                                          <p:cBhvr>
                                            <p:cTn id="53" dur="500" fill="hold"/>
                                            <p:tgtEl>
                                              <p:spTgt spid="16"/>
                                            </p:tgtEl>
                                            <p:attrNameLst>
                                              <p:attrName>ppt_h</p:attrName>
                                            </p:attrNameLst>
                                          </p:cBhvr>
                                          <p:tavLst>
                                            <p:tav tm="0">
                                              <p:val>
                                                <p:strVal val="#ppt_h"/>
                                              </p:val>
                                            </p:tav>
                                            <p:tav tm="100000">
                                              <p:val>
                                                <p:strVal val="#ppt_h"/>
                                              </p:val>
                                            </p:tav>
                                          </p:tavLst>
                                        </p:anim>
                                      </p:childTnLst>
                                    </p:cTn>
                                  </p:par>
                                </p:childTnLst>
                              </p:cTn>
                            </p:par>
                            <p:par>
                              <p:cTn id="54" fill="hold">
                                <p:stCondLst>
                                  <p:cond delay="6500"/>
                                </p:stCondLst>
                                <p:childTnLst>
                                  <p:par>
                                    <p:cTn id="55" presetID="22" presetClass="entr" presetSubtype="1" fill="hold" grpId="0" nodeType="afterEffect">
                                      <p:stCondLst>
                                        <p:cond delay="0"/>
                                      </p:stCondLst>
                                      <p:childTnLst>
                                        <p:set>
                                          <p:cBhvr>
                                            <p:cTn id="56" dur="1" fill="hold">
                                              <p:stCondLst>
                                                <p:cond delay="0"/>
                                              </p:stCondLst>
                                            </p:cTn>
                                            <p:tgtEl>
                                              <p:spTgt spid="34">
                                                <p:txEl>
                                                  <p:pRg st="0" end="0"/>
                                                </p:txEl>
                                              </p:spTgt>
                                            </p:tgtEl>
                                            <p:attrNameLst>
                                              <p:attrName>style.visibility</p:attrName>
                                            </p:attrNameLst>
                                          </p:cBhvr>
                                          <p:to>
                                            <p:strVal val="visible"/>
                                          </p:to>
                                        </p:set>
                                        <p:animEffect transition="in" filter="wipe(up)">
                                          <p:cBhvr>
                                            <p:cTn id="57" dur="1000"/>
                                            <p:tgtEl>
                                              <p:spTgt spid="34">
                                                <p:txEl>
                                                  <p:pRg st="0" end="0"/>
                                                </p:txEl>
                                              </p:spTgt>
                                            </p:tgtEl>
                                          </p:cBhvr>
                                        </p:animEffect>
                                      </p:childTnLst>
                                    </p:cTn>
                                  </p:par>
                                </p:childTnLst>
                              </p:cTn>
                            </p:par>
                            <p:par>
                              <p:cTn id="58" fill="hold">
                                <p:stCondLst>
                                  <p:cond delay="7500"/>
                                </p:stCondLst>
                                <p:childTnLst>
                                  <p:par>
                                    <p:cTn id="59" presetID="17" presetClass="entr" presetSubtype="10" fill="hold" nodeType="after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fltVal val="0"/>
                                              </p:val>
                                            </p:tav>
                                            <p:tav tm="100000">
                                              <p:val>
                                                <p:strVal val="#ppt_w"/>
                                              </p:val>
                                            </p:tav>
                                          </p:tavLst>
                                        </p:anim>
                                        <p:anim calcmode="lin" valueType="num">
                                          <p:cBhvr>
                                            <p:cTn id="62" dur="500" fill="hold"/>
                                            <p:tgtEl>
                                              <p:spTgt spid="19"/>
                                            </p:tgtEl>
                                            <p:attrNameLst>
                                              <p:attrName>ppt_h</p:attrName>
                                            </p:attrNameLst>
                                          </p:cBhvr>
                                          <p:tavLst>
                                            <p:tav tm="0">
                                              <p:val>
                                                <p:strVal val="#ppt_h"/>
                                              </p:val>
                                            </p:tav>
                                            <p:tav tm="100000">
                                              <p:val>
                                                <p:strVal val="#ppt_h"/>
                                              </p:val>
                                            </p:tav>
                                          </p:tavLst>
                                        </p:anim>
                                      </p:childTnLst>
                                    </p:cTn>
                                  </p:par>
                                </p:childTnLst>
                              </p:cTn>
                            </p:par>
                            <p:par>
                              <p:cTn id="63" fill="hold">
                                <p:stCondLst>
                                  <p:cond delay="8000"/>
                                </p:stCondLst>
                                <p:childTnLst>
                                  <p:par>
                                    <p:cTn id="64" presetID="22" presetClass="entr" presetSubtype="1" fill="hold" grpId="0" nodeType="afterEffect">
                                      <p:stCondLst>
                                        <p:cond delay="0"/>
                                      </p:stCondLst>
                                      <p:childTnLst>
                                        <p:set>
                                          <p:cBhvr>
                                            <p:cTn id="65" dur="1" fill="hold">
                                              <p:stCondLst>
                                                <p:cond delay="0"/>
                                              </p:stCondLst>
                                            </p:cTn>
                                            <p:tgtEl>
                                              <p:spTgt spid="35">
                                                <p:txEl>
                                                  <p:pRg st="0" end="0"/>
                                                </p:txEl>
                                              </p:spTgt>
                                            </p:tgtEl>
                                            <p:attrNameLst>
                                              <p:attrName>style.visibility</p:attrName>
                                            </p:attrNameLst>
                                          </p:cBhvr>
                                          <p:to>
                                            <p:strVal val="visible"/>
                                          </p:to>
                                        </p:set>
                                        <p:animEffect transition="in" filter="wipe(up)">
                                          <p:cBhvr>
                                            <p:cTn id="66" dur="1000"/>
                                            <p:tgtEl>
                                              <p:spTgt spid="35">
                                                <p:txEl>
                                                  <p:pRg st="0" end="0"/>
                                                </p:txEl>
                                              </p:spTgt>
                                            </p:tgtEl>
                                          </p:cBhvr>
                                        </p:animEffect>
                                      </p:childTnLst>
                                    </p:cTn>
                                  </p:par>
                                </p:childTnLst>
                              </p:cTn>
                            </p:par>
                            <p:par>
                              <p:cTn id="67" fill="hold">
                                <p:stCondLst>
                                  <p:cond delay="9000"/>
                                </p:stCondLst>
                                <p:childTnLst>
                                  <p:par>
                                    <p:cTn id="68" presetID="17" presetClass="entr" presetSubtype="10" fill="hold" nodeType="afterEffect">
                                      <p:stCondLst>
                                        <p:cond delay="0"/>
                                      </p:stCondLst>
                                      <p:childTnLst>
                                        <p:set>
                                          <p:cBhvr>
                                            <p:cTn id="69" dur="1" fill="hold">
                                              <p:stCondLst>
                                                <p:cond delay="0"/>
                                              </p:stCondLst>
                                            </p:cTn>
                                            <p:tgtEl>
                                              <p:spTgt spid="22"/>
                                            </p:tgtEl>
                                            <p:attrNameLst>
                                              <p:attrName>style.visibility</p:attrName>
                                            </p:attrNameLst>
                                          </p:cBhvr>
                                          <p:to>
                                            <p:strVal val="visible"/>
                                          </p:to>
                                        </p:set>
                                        <p:anim calcmode="lin" valueType="num">
                                          <p:cBhvr>
                                            <p:cTn id="70" dur="500" fill="hold"/>
                                            <p:tgtEl>
                                              <p:spTgt spid="22"/>
                                            </p:tgtEl>
                                            <p:attrNameLst>
                                              <p:attrName>ppt_w</p:attrName>
                                            </p:attrNameLst>
                                          </p:cBhvr>
                                          <p:tavLst>
                                            <p:tav tm="0">
                                              <p:val>
                                                <p:fltVal val="0"/>
                                              </p:val>
                                            </p:tav>
                                            <p:tav tm="100000">
                                              <p:val>
                                                <p:strVal val="#ppt_w"/>
                                              </p:val>
                                            </p:tav>
                                          </p:tavLst>
                                        </p:anim>
                                        <p:anim calcmode="lin" valueType="num">
                                          <p:cBhvr>
                                            <p:cTn id="71" dur="500" fill="hold"/>
                                            <p:tgtEl>
                                              <p:spTgt spid="22"/>
                                            </p:tgtEl>
                                            <p:attrNameLst>
                                              <p:attrName>ppt_h</p:attrName>
                                            </p:attrNameLst>
                                          </p:cBhvr>
                                          <p:tavLst>
                                            <p:tav tm="0">
                                              <p:val>
                                                <p:strVal val="#ppt_h"/>
                                              </p:val>
                                            </p:tav>
                                            <p:tav tm="100000">
                                              <p:val>
                                                <p:strVal val="#ppt_h"/>
                                              </p:val>
                                            </p:tav>
                                          </p:tavLst>
                                        </p:anim>
                                      </p:childTnLst>
                                    </p:cTn>
                                  </p:par>
                                </p:childTnLst>
                              </p:cTn>
                            </p:par>
                            <p:par>
                              <p:cTn id="72" fill="hold">
                                <p:stCondLst>
                                  <p:cond delay="9500"/>
                                </p:stCondLst>
                                <p:childTnLst>
                                  <p:par>
                                    <p:cTn id="73" presetID="22" presetClass="entr" presetSubtype="1" fill="hold" grpId="0" nodeType="afterEffect">
                                      <p:stCondLst>
                                        <p:cond delay="0"/>
                                      </p:stCondLst>
                                      <p:childTnLst>
                                        <p:set>
                                          <p:cBhvr>
                                            <p:cTn id="74" dur="1" fill="hold">
                                              <p:stCondLst>
                                                <p:cond delay="0"/>
                                              </p:stCondLst>
                                            </p:cTn>
                                            <p:tgtEl>
                                              <p:spTgt spid="36">
                                                <p:txEl>
                                                  <p:pRg st="0" end="0"/>
                                                </p:txEl>
                                              </p:spTgt>
                                            </p:tgtEl>
                                            <p:attrNameLst>
                                              <p:attrName>style.visibility</p:attrName>
                                            </p:attrNameLst>
                                          </p:cBhvr>
                                          <p:to>
                                            <p:strVal val="visible"/>
                                          </p:to>
                                        </p:set>
                                        <p:animEffect transition="in" filter="wipe(up)">
                                          <p:cBhvr>
                                            <p:cTn id="75" dur="10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3" grpId="0" build="p">
            <p:tmplLst>
              <p:tmpl lvl="1">
                <p:tnLst>
                  <p:par>
                    <p:cTn presetID="22" presetClass="entr" presetSubtype="1" fill="hold" nodeType="afterEffect">
                      <p:stCondLst>
                        <p:cond delay="0"/>
                      </p:stCondLst>
                      <p:childTnLst>
                        <p:set>
                          <p:cBhvr>
                            <p:cTn dur="1" fill="hold">
                              <p:stCondLst>
                                <p:cond delay="0"/>
                              </p:stCondLst>
                            </p:cTn>
                            <p:tgtEl>
                              <p:spTgt spid="33"/>
                            </p:tgtEl>
                            <p:attrNameLst>
                              <p:attrName>style.visibility</p:attrName>
                            </p:attrNameLst>
                          </p:cBhvr>
                          <p:to>
                            <p:strVal val="visible"/>
                          </p:to>
                        </p:set>
                        <p:animEffect transition="in" filter="wipe(up)">
                          <p:cBhvr>
                            <p:cTn dur="1000"/>
                            <p:tgtEl>
                              <p:spTgt spid="33"/>
                            </p:tgtEl>
                          </p:cBhvr>
                        </p:animEffect>
                      </p:childTnLst>
                    </p:cTn>
                  </p:par>
                </p:tnLst>
              </p:tmpl>
            </p:tmplLst>
          </p:bldP>
          <p:bldP spid="34" grpId="0" build="p">
            <p:tmplLst>
              <p:tmpl lvl="1">
                <p:tnLst>
                  <p:par>
                    <p:cTn presetID="22" presetClass="entr" presetSubtype="1"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wipe(up)">
                          <p:cBhvr>
                            <p:cTn dur="1000"/>
                            <p:tgtEl>
                              <p:spTgt spid="34"/>
                            </p:tgtEl>
                          </p:cBhvr>
                        </p:animEffect>
                      </p:childTnLst>
                    </p:cTn>
                  </p:par>
                </p:tnLst>
              </p:tmpl>
            </p:tmplLst>
          </p:bldP>
          <p:bldP spid="35" grpId="0" build="p">
            <p:tmplLst>
              <p:tmpl lvl="1">
                <p:tnLst>
                  <p:par>
                    <p:cTn presetID="22" presetClass="entr" presetSubtype="1"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wipe(up)">
                          <p:cBhvr>
                            <p:cTn dur="1000"/>
                            <p:tgtEl>
                              <p:spTgt spid="35"/>
                            </p:tgtEl>
                          </p:cBhvr>
                        </p:animEffect>
                      </p:childTnLst>
                    </p:cTn>
                  </p:par>
                </p:tnLst>
              </p:tmpl>
            </p:tmplLst>
          </p:bldP>
          <p:bldP spid="36" grpId="0" build="p"/>
          <p:bldP spid="37" grpId="0" build="p">
            <p:tmplLst>
              <p:tmpl lvl="1">
                <p:tnLst>
                  <p:par>
                    <p:cTn presetID="50" presetClass="entr" presetSubtype="0" decel="100000"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 calcmode="lin" valueType="num">
                          <p:cBhvr>
                            <p:cTn dur="1000" fill="hold"/>
                            <p:tgtEl>
                              <p:spTgt spid="37"/>
                            </p:tgtEl>
                            <p:attrNameLst>
                              <p:attrName>ppt_w</p:attrName>
                            </p:attrNameLst>
                          </p:cBhvr>
                          <p:tavLst>
                            <p:tav tm="0">
                              <p:val>
                                <p:strVal val="#ppt_w+.3"/>
                              </p:val>
                            </p:tav>
                            <p:tav tm="100000">
                              <p:val>
                                <p:strVal val="#ppt_w"/>
                              </p:val>
                            </p:tav>
                          </p:tavLst>
                        </p:anim>
                        <p:anim calcmode="lin" valueType="num">
                          <p:cBhvr>
                            <p:cTn dur="1000" fill="hold"/>
                            <p:tgtEl>
                              <p:spTgt spid="37"/>
                            </p:tgtEl>
                            <p:attrNameLst>
                              <p:attrName>ppt_h</p:attrName>
                            </p:attrNameLst>
                          </p:cBhvr>
                          <p:tavLst>
                            <p:tav tm="0">
                              <p:val>
                                <p:strVal val="#ppt_h"/>
                              </p:val>
                            </p:tav>
                            <p:tav tm="100000">
                              <p:val>
                                <p:strVal val="#ppt_h"/>
                              </p:val>
                            </p:tav>
                          </p:tavLst>
                        </p:anim>
                        <p:animEffect transition="in" filter="fade">
                          <p:cBhvr>
                            <p:cTn dur="1000"/>
                            <p:tgtEl>
                              <p:spTgt spid="37"/>
                            </p:tgtEl>
                          </p:cBhvr>
                        </p:animEffect>
                      </p:childTnLst>
                    </p:cTn>
                  </p:par>
                </p:tnLst>
              </p:tmpl>
            </p:tmplLst>
          </p:bldP>
        </p:bldLst>
      </p:timing>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内容与标题">
    <p:spTree>
      <p:nvGrpSpPr>
        <p:cNvPr id="1" name=""/>
        <p:cNvGrpSpPr/>
        <p:nvPr/>
      </p:nvGrpSpPr>
      <p:grpSpPr>
        <a:xfrm>
          <a:off x="0" y="0"/>
          <a:ext cx="0" cy="0"/>
          <a:chOff x="0" y="0"/>
          <a:chExt cx="0" cy="0"/>
        </a:xfrm>
      </p:grpSpPr>
      <p:cxnSp>
        <p:nvCxnSpPr>
          <p:cNvPr id="12" name="直接连接符 11"/>
          <p:cNvCxnSpPr/>
          <p:nvPr userDrawn="1"/>
        </p:nvCxnSpPr>
        <p:spPr bwMode="auto">
          <a:xfrm>
            <a:off x="2032180" y="2268382"/>
            <a:ext cx="6197420" cy="0"/>
          </a:xfrm>
          <a:prstGeom prst="line">
            <a:avLst/>
          </a:prstGeom>
          <a:ln w="41275">
            <a:solidFill>
              <a:srgbClr val="B72727"/>
            </a:solidFill>
            <a:prstDash val="sysDot"/>
          </a:ln>
        </p:spPr>
        <p:style>
          <a:lnRef idx="1">
            <a:schemeClr val="accent1"/>
          </a:lnRef>
          <a:fillRef idx="0">
            <a:schemeClr val="accent1"/>
          </a:fillRef>
          <a:effectRef idx="0">
            <a:schemeClr val="accent1"/>
          </a:effectRef>
          <a:fontRef idx="minor">
            <a:schemeClr val="tx1"/>
          </a:fontRef>
        </p:style>
      </p:cxnSp>
      <p:grpSp>
        <p:nvGrpSpPr>
          <p:cNvPr id="28" name="组合 27"/>
          <p:cNvGrpSpPr/>
          <p:nvPr userDrawn="1"/>
        </p:nvGrpSpPr>
        <p:grpSpPr>
          <a:xfrm>
            <a:off x="832980" y="1530291"/>
            <a:ext cx="1445901" cy="1458276"/>
            <a:chOff x="1278794" y="3334906"/>
            <a:chExt cx="914014" cy="914014"/>
          </a:xfrm>
        </p:grpSpPr>
        <p:grpSp>
          <p:nvGrpSpPr>
            <p:cNvPr id="29" name="组合 2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2" name="椭圆 31"/>
              <p:cNvSpPr/>
              <p:nvPr/>
            </p:nvSpPr>
            <p:spPr>
              <a:xfrm>
                <a:off x="392113" y="760417"/>
                <a:ext cx="3825875"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0" name="TextBox 61"/>
            <p:cNvSpPr txBox="1"/>
            <p:nvPr/>
          </p:nvSpPr>
          <p:spPr>
            <a:xfrm>
              <a:off x="1443719" y="3591858"/>
              <a:ext cx="70755" cy="153248"/>
            </a:xfrm>
            <a:prstGeom prst="rect">
              <a:avLst/>
            </a:prstGeom>
            <a:noFill/>
          </p:spPr>
          <p:txBody>
            <a:bodyPr wrap="none" rtlCol="0">
              <a:spAutoFit/>
            </a:bodyPr>
            <a:lstStyle/>
            <a:p>
              <a:endParaRPr lang="zh-CN" altLang="en-US" sz="2000" dirty="0">
                <a:cs typeface="+mn-ea"/>
                <a:sym typeface="+mn-lt"/>
              </a:endParaRPr>
            </a:p>
          </p:txBody>
        </p:sp>
      </p:grpSp>
      <p:sp>
        <p:nvSpPr>
          <p:cNvPr id="10" name="KSO_Shape"/>
          <p:cNvSpPr/>
          <p:nvPr/>
        </p:nvSpPr>
        <p:spPr bwMode="auto">
          <a:xfrm>
            <a:off x="1243987" y="1834994"/>
            <a:ext cx="787003" cy="78819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B72727"/>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13" name="组合 7"/>
          <p:cNvGrpSpPr/>
          <p:nvPr userDrawn="1"/>
        </p:nvGrpSpPr>
        <p:grpSpPr bwMode="auto">
          <a:xfrm>
            <a:off x="2920324" y="2124491"/>
            <a:ext cx="269793" cy="269876"/>
            <a:chOff x="4581350" y="3500947"/>
            <a:chExt cx="359765" cy="359765"/>
          </a:xfrm>
        </p:grpSpPr>
        <p:sp>
          <p:nvSpPr>
            <p:cNvPr id="14" name="椭圆 13"/>
            <p:cNvSpPr/>
            <p:nvPr/>
          </p:nvSpPr>
          <p:spPr>
            <a:xfrm>
              <a:off x="4582016" y="3501083"/>
              <a:ext cx="358817" cy="360293"/>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B72727"/>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sp>
          <p:nvSpPr>
            <p:cNvPr id="15" name="椭圆 14"/>
            <p:cNvSpPr/>
            <p:nvPr/>
          </p:nvSpPr>
          <p:spPr>
            <a:xfrm>
              <a:off x="4647111" y="3566157"/>
              <a:ext cx="228627" cy="230144"/>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grpSp>
      <p:grpSp>
        <p:nvGrpSpPr>
          <p:cNvPr id="16" name="组合 66"/>
          <p:cNvGrpSpPr/>
          <p:nvPr userDrawn="1"/>
        </p:nvGrpSpPr>
        <p:grpSpPr bwMode="auto">
          <a:xfrm>
            <a:off x="4078895" y="2124491"/>
            <a:ext cx="269793" cy="269876"/>
            <a:chOff x="4581350" y="3500947"/>
            <a:chExt cx="359765" cy="359765"/>
          </a:xfrm>
        </p:grpSpPr>
        <p:sp>
          <p:nvSpPr>
            <p:cNvPr id="17" name="椭圆 16"/>
            <p:cNvSpPr/>
            <p:nvPr/>
          </p:nvSpPr>
          <p:spPr>
            <a:xfrm>
              <a:off x="4581184" y="3501083"/>
              <a:ext cx="360404" cy="360293"/>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B72727"/>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sp>
          <p:nvSpPr>
            <p:cNvPr id="18" name="椭圆 17"/>
            <p:cNvSpPr/>
            <p:nvPr/>
          </p:nvSpPr>
          <p:spPr>
            <a:xfrm>
              <a:off x="4646279" y="3566157"/>
              <a:ext cx="230215" cy="230144"/>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grpSp>
      <p:grpSp>
        <p:nvGrpSpPr>
          <p:cNvPr id="19" name="组合 69"/>
          <p:cNvGrpSpPr/>
          <p:nvPr userDrawn="1"/>
        </p:nvGrpSpPr>
        <p:grpSpPr bwMode="auto">
          <a:xfrm>
            <a:off x="5237466" y="2124491"/>
            <a:ext cx="269793" cy="269876"/>
            <a:chOff x="4581350" y="3500947"/>
            <a:chExt cx="359765" cy="359765"/>
          </a:xfrm>
        </p:grpSpPr>
        <p:sp>
          <p:nvSpPr>
            <p:cNvPr id="20" name="椭圆 19"/>
            <p:cNvSpPr/>
            <p:nvPr/>
          </p:nvSpPr>
          <p:spPr>
            <a:xfrm>
              <a:off x="4581940" y="3501083"/>
              <a:ext cx="358817" cy="360293"/>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B72727"/>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sp>
          <p:nvSpPr>
            <p:cNvPr id="21" name="椭圆 20"/>
            <p:cNvSpPr/>
            <p:nvPr/>
          </p:nvSpPr>
          <p:spPr>
            <a:xfrm>
              <a:off x="4647036" y="3566157"/>
              <a:ext cx="228627" cy="230144"/>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grpSp>
      <p:grpSp>
        <p:nvGrpSpPr>
          <p:cNvPr id="25" name="组合 62"/>
          <p:cNvGrpSpPr/>
          <p:nvPr userDrawn="1"/>
        </p:nvGrpSpPr>
        <p:grpSpPr bwMode="auto">
          <a:xfrm>
            <a:off x="1867874" y="1398036"/>
            <a:ext cx="542232" cy="482202"/>
            <a:chOff x="2570573" y="2639961"/>
            <a:chExt cx="674167" cy="599346"/>
          </a:xfrm>
        </p:grpSpPr>
        <p:sp>
          <p:nvSpPr>
            <p:cNvPr id="26" name="椭圆 25"/>
            <p:cNvSpPr/>
            <p:nvPr/>
          </p:nvSpPr>
          <p:spPr>
            <a:xfrm>
              <a:off x="2570573" y="2639961"/>
              <a:ext cx="599531" cy="599346"/>
            </a:xfrm>
            <a:prstGeom prst="ellipse">
              <a:avLst/>
            </a:prstGeom>
            <a:solidFill>
              <a:srgbClr val="B72727"/>
            </a:solidFill>
            <a:ln>
              <a:solidFill>
                <a:srgbClr val="B7272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F4D5F"/>
                </a:solidFill>
              </a:endParaRPr>
            </a:p>
          </p:txBody>
        </p:sp>
        <p:sp>
          <p:nvSpPr>
            <p:cNvPr id="27" name="文本框 64"/>
            <p:cNvSpPr txBox="1">
              <a:spLocks noChangeArrowheads="1"/>
            </p:cNvSpPr>
            <p:nvPr/>
          </p:nvSpPr>
          <p:spPr bwMode="auto">
            <a:xfrm>
              <a:off x="2656885" y="2737466"/>
              <a:ext cx="587855" cy="401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a:ea typeface="等线"/>
                  <a:cs typeface="等线"/>
                </a:defRPr>
              </a:lvl1pPr>
              <a:lvl2pPr marL="742950" indent="-285750">
                <a:defRPr>
                  <a:solidFill>
                    <a:schemeClr val="tx1"/>
                  </a:solidFill>
                  <a:latin typeface="等线"/>
                  <a:ea typeface="等线"/>
                  <a:cs typeface="等线"/>
                </a:defRPr>
              </a:lvl2pPr>
              <a:lvl3pPr marL="1143000" indent="-228600">
                <a:defRPr>
                  <a:solidFill>
                    <a:schemeClr val="tx1"/>
                  </a:solidFill>
                  <a:latin typeface="等线"/>
                  <a:ea typeface="等线"/>
                  <a:cs typeface="等线"/>
                </a:defRPr>
              </a:lvl3pPr>
              <a:lvl4pPr marL="1600200" indent="-228600">
                <a:defRPr>
                  <a:solidFill>
                    <a:schemeClr val="tx1"/>
                  </a:solidFill>
                  <a:latin typeface="等线"/>
                  <a:ea typeface="等线"/>
                  <a:cs typeface="等线"/>
                </a:defRPr>
              </a:lvl4pPr>
              <a:lvl5pPr marL="2057400" indent="-228600">
                <a:defRPr>
                  <a:solidFill>
                    <a:schemeClr val="tx1"/>
                  </a:solidFill>
                  <a:latin typeface="等线"/>
                  <a:ea typeface="等线"/>
                  <a:cs typeface="等线"/>
                </a:defRPr>
              </a:lvl5pPr>
              <a:lvl6pPr marL="2514600" indent="-228600" fontAlgn="base">
                <a:spcBef>
                  <a:spcPct val="0"/>
                </a:spcBef>
                <a:spcAft>
                  <a:spcPct val="0"/>
                </a:spcAft>
                <a:defRPr>
                  <a:solidFill>
                    <a:schemeClr val="tx1"/>
                  </a:solidFill>
                  <a:latin typeface="等线"/>
                  <a:ea typeface="等线"/>
                  <a:cs typeface="等线"/>
                </a:defRPr>
              </a:lvl6pPr>
              <a:lvl7pPr marL="2971800" indent="-228600" fontAlgn="base">
                <a:spcBef>
                  <a:spcPct val="0"/>
                </a:spcBef>
                <a:spcAft>
                  <a:spcPct val="0"/>
                </a:spcAft>
                <a:defRPr>
                  <a:solidFill>
                    <a:schemeClr val="tx1"/>
                  </a:solidFill>
                  <a:latin typeface="等线"/>
                  <a:ea typeface="等线"/>
                  <a:cs typeface="等线"/>
                </a:defRPr>
              </a:lvl7pPr>
              <a:lvl8pPr marL="3429000" indent="-228600" fontAlgn="base">
                <a:spcBef>
                  <a:spcPct val="0"/>
                </a:spcBef>
                <a:spcAft>
                  <a:spcPct val="0"/>
                </a:spcAft>
                <a:defRPr>
                  <a:solidFill>
                    <a:schemeClr val="tx1"/>
                  </a:solidFill>
                  <a:latin typeface="等线"/>
                  <a:ea typeface="等线"/>
                  <a:cs typeface="等线"/>
                </a:defRPr>
              </a:lvl8pPr>
              <a:lvl9pPr marL="3886200" indent="-228600" fontAlgn="base">
                <a:spcBef>
                  <a:spcPct val="0"/>
                </a:spcBef>
                <a:spcAft>
                  <a:spcPct val="0"/>
                </a:spcAft>
                <a:defRPr>
                  <a:solidFill>
                    <a:schemeClr val="tx1"/>
                  </a:solidFill>
                  <a:latin typeface="等线"/>
                  <a:ea typeface="等线"/>
                  <a:cs typeface="等线"/>
                </a:defRPr>
              </a:lvl9pPr>
            </a:lstStyle>
            <a:p>
              <a:endParaRPr lang="zh-CN" altLang="en-US" sz="1500" b="1" dirty="0">
                <a:solidFill>
                  <a:srgbClr val="F5F5EB"/>
                </a:solidFill>
                <a:latin typeface="Broadway" panose="04040905080B02020502" pitchFamily="82" charset="0"/>
                <a:ea typeface="微软雅黑" panose="020B0503020204020204" pitchFamily="34" charset="-122"/>
              </a:endParaRPr>
            </a:p>
          </p:txBody>
        </p:sp>
      </p:grpSp>
      <p:grpSp>
        <p:nvGrpSpPr>
          <p:cNvPr id="22" name="组合 69"/>
          <p:cNvGrpSpPr/>
          <p:nvPr userDrawn="1"/>
        </p:nvGrpSpPr>
        <p:grpSpPr bwMode="auto">
          <a:xfrm>
            <a:off x="6396037" y="2124491"/>
            <a:ext cx="269793" cy="269876"/>
            <a:chOff x="4581350" y="3500947"/>
            <a:chExt cx="359765" cy="359765"/>
          </a:xfrm>
        </p:grpSpPr>
        <p:sp>
          <p:nvSpPr>
            <p:cNvPr id="23" name="椭圆 22"/>
            <p:cNvSpPr/>
            <p:nvPr/>
          </p:nvSpPr>
          <p:spPr>
            <a:xfrm>
              <a:off x="4581940" y="3501083"/>
              <a:ext cx="358817" cy="360293"/>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B72727"/>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sp>
          <p:nvSpPr>
            <p:cNvPr id="24" name="椭圆 23"/>
            <p:cNvSpPr/>
            <p:nvPr/>
          </p:nvSpPr>
          <p:spPr>
            <a:xfrm>
              <a:off x="4647036" y="3566157"/>
              <a:ext cx="228627" cy="230144"/>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grpSp>
      <p:sp>
        <p:nvSpPr>
          <p:cNvPr id="33" name="文本占位符 33"/>
          <p:cNvSpPr>
            <a:spLocks noGrp="1"/>
          </p:cNvSpPr>
          <p:nvPr>
            <p:ph type="body" sz="quarter" idx="11" hasCustomPrompt="1"/>
          </p:nvPr>
        </p:nvSpPr>
        <p:spPr>
          <a:xfrm>
            <a:off x="2870096" y="2489838"/>
            <a:ext cx="368475" cy="1931557"/>
          </a:xfrm>
        </p:spPr>
        <p:txBody>
          <a:bodyPr vert="eaVert" anchor="ctr">
            <a:noAutofit/>
          </a:bodyPr>
          <a:lstStyle>
            <a:lvl1pPr marL="0" indent="0">
              <a:buNone/>
              <a:defRPr sz="2000">
                <a:solidFill>
                  <a:srgbClr val="B72727"/>
                </a:solidFill>
              </a:defRPr>
            </a:lvl1pPr>
          </a:lstStyle>
          <a:p>
            <a:pPr lvl="0"/>
            <a:r>
              <a:rPr lang="zh-CN" altLang="en-US" dirty="0" smtClean="0"/>
              <a:t>点击输入标题</a:t>
            </a:r>
            <a:endParaRPr lang="zh-CN" altLang="en-US" dirty="0"/>
          </a:p>
        </p:txBody>
      </p:sp>
      <p:sp>
        <p:nvSpPr>
          <p:cNvPr id="34" name="文本占位符 33"/>
          <p:cNvSpPr>
            <a:spLocks noGrp="1"/>
          </p:cNvSpPr>
          <p:nvPr>
            <p:ph type="body" sz="quarter" idx="12" hasCustomPrompt="1"/>
          </p:nvPr>
        </p:nvSpPr>
        <p:spPr>
          <a:xfrm>
            <a:off x="4028911" y="2489838"/>
            <a:ext cx="368475" cy="1931557"/>
          </a:xfrm>
        </p:spPr>
        <p:txBody>
          <a:bodyPr vert="eaVert" anchor="ctr">
            <a:noAutofit/>
          </a:bodyPr>
          <a:lstStyle>
            <a:lvl1pPr marL="0" indent="0">
              <a:buNone/>
              <a:defRPr sz="2000">
                <a:solidFill>
                  <a:srgbClr val="B72727"/>
                </a:solidFill>
              </a:defRPr>
            </a:lvl1pPr>
          </a:lstStyle>
          <a:p>
            <a:pPr lvl="0"/>
            <a:r>
              <a:rPr lang="zh-CN" altLang="en-US" dirty="0" smtClean="0"/>
              <a:t>点击输入标题</a:t>
            </a:r>
            <a:endParaRPr lang="zh-CN" altLang="en-US" dirty="0"/>
          </a:p>
        </p:txBody>
      </p:sp>
      <p:sp>
        <p:nvSpPr>
          <p:cNvPr id="35" name="文本占位符 33"/>
          <p:cNvSpPr>
            <a:spLocks noGrp="1"/>
          </p:cNvSpPr>
          <p:nvPr>
            <p:ph type="body" sz="quarter" idx="13" hasCustomPrompt="1"/>
          </p:nvPr>
        </p:nvSpPr>
        <p:spPr>
          <a:xfrm>
            <a:off x="5187726" y="2489838"/>
            <a:ext cx="368475" cy="1931557"/>
          </a:xfrm>
        </p:spPr>
        <p:txBody>
          <a:bodyPr vert="eaVert" anchor="ctr">
            <a:noAutofit/>
          </a:bodyPr>
          <a:lstStyle>
            <a:lvl1pPr marL="0" indent="0">
              <a:buNone/>
              <a:defRPr sz="2000">
                <a:solidFill>
                  <a:srgbClr val="B72727"/>
                </a:solidFill>
              </a:defRPr>
            </a:lvl1pPr>
          </a:lstStyle>
          <a:p>
            <a:pPr lvl="0"/>
            <a:r>
              <a:rPr lang="zh-CN" altLang="en-US" dirty="0" smtClean="0"/>
              <a:t>点击输入标题</a:t>
            </a:r>
            <a:endParaRPr lang="zh-CN" altLang="en-US" dirty="0"/>
          </a:p>
        </p:txBody>
      </p:sp>
      <p:sp>
        <p:nvSpPr>
          <p:cNvPr id="36" name="文本占位符 33"/>
          <p:cNvSpPr>
            <a:spLocks noGrp="1"/>
          </p:cNvSpPr>
          <p:nvPr>
            <p:ph type="body" sz="quarter" idx="14" hasCustomPrompt="1"/>
          </p:nvPr>
        </p:nvSpPr>
        <p:spPr>
          <a:xfrm>
            <a:off x="6346541" y="2489838"/>
            <a:ext cx="368475" cy="1931557"/>
          </a:xfrm>
        </p:spPr>
        <p:txBody>
          <a:bodyPr vert="eaVert" anchor="ctr">
            <a:noAutofit/>
          </a:bodyPr>
          <a:lstStyle>
            <a:lvl1pPr marL="0" indent="0">
              <a:buNone/>
              <a:defRPr sz="2000">
                <a:solidFill>
                  <a:srgbClr val="B72727"/>
                </a:solidFill>
              </a:defRPr>
            </a:lvl1pPr>
          </a:lstStyle>
          <a:p>
            <a:pPr lvl="0"/>
            <a:r>
              <a:rPr lang="zh-CN" altLang="en-US" dirty="0" smtClean="0"/>
              <a:t>点击输入标题</a:t>
            </a:r>
            <a:endParaRPr lang="zh-CN" altLang="en-US" dirty="0"/>
          </a:p>
        </p:txBody>
      </p:sp>
      <p:sp>
        <p:nvSpPr>
          <p:cNvPr id="37" name="文本占位符 33"/>
          <p:cNvSpPr>
            <a:spLocks noGrp="1"/>
          </p:cNvSpPr>
          <p:nvPr>
            <p:ph type="body" sz="quarter" idx="10" hasCustomPrompt="1"/>
          </p:nvPr>
        </p:nvSpPr>
        <p:spPr>
          <a:xfrm>
            <a:off x="1921981" y="1379965"/>
            <a:ext cx="488125" cy="494882"/>
          </a:xfrm>
        </p:spPr>
        <p:txBody>
          <a:bodyPr anchor="ctr">
            <a:noAutofit/>
          </a:bodyPr>
          <a:lstStyle>
            <a:lvl1pPr marL="0" indent="0">
              <a:buNone/>
              <a:defRPr sz="2000">
                <a:solidFill>
                  <a:schemeClr val="bg1"/>
                </a:solidFill>
              </a:defRPr>
            </a:lvl1pPr>
          </a:lstStyle>
          <a:p>
            <a:pPr lvl="0"/>
            <a:r>
              <a:rPr lang="en-US" altLang="zh-CN" dirty="0" smtClean="0"/>
              <a:t>05</a:t>
            </a:r>
            <a:endParaRPr lang="zh-CN" altLang="en-US" dirty="0"/>
          </a:p>
        </p:txBody>
      </p:sp>
      <p:grpSp>
        <p:nvGrpSpPr>
          <p:cNvPr id="38" name="组合 69"/>
          <p:cNvGrpSpPr/>
          <p:nvPr userDrawn="1"/>
        </p:nvGrpSpPr>
        <p:grpSpPr bwMode="auto">
          <a:xfrm>
            <a:off x="7554610" y="2124491"/>
            <a:ext cx="269793" cy="269876"/>
            <a:chOff x="4581350" y="3500947"/>
            <a:chExt cx="359765" cy="359765"/>
          </a:xfrm>
        </p:grpSpPr>
        <p:sp>
          <p:nvSpPr>
            <p:cNvPr id="39" name="椭圆 38"/>
            <p:cNvSpPr/>
            <p:nvPr/>
          </p:nvSpPr>
          <p:spPr>
            <a:xfrm>
              <a:off x="4581940" y="3501083"/>
              <a:ext cx="358817" cy="360293"/>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B72727"/>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sp>
          <p:nvSpPr>
            <p:cNvPr id="40" name="椭圆 39"/>
            <p:cNvSpPr/>
            <p:nvPr/>
          </p:nvSpPr>
          <p:spPr>
            <a:xfrm>
              <a:off x="4647036" y="3566157"/>
              <a:ext cx="228627" cy="230144"/>
            </a:xfrm>
            <a:prstGeom prst="ellipse">
              <a:avLst/>
            </a:prstGeom>
            <a:gradFill flip="none" rotWithShape="1">
              <a:gsLst>
                <a:gs pos="20000">
                  <a:srgbClr val="BFBFBF"/>
                </a:gs>
                <a:gs pos="80000">
                  <a:srgbClr val="FFFFFF"/>
                </a:gs>
                <a:gs pos="100000">
                  <a:srgbClr val="F5F5EB">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endParaRPr>
            </a:p>
          </p:txBody>
        </p:sp>
      </p:grpSp>
      <p:sp>
        <p:nvSpPr>
          <p:cNvPr id="41" name="文本占位符 33"/>
          <p:cNvSpPr>
            <a:spLocks noGrp="1"/>
          </p:cNvSpPr>
          <p:nvPr>
            <p:ph type="body" sz="quarter" idx="15" hasCustomPrompt="1"/>
          </p:nvPr>
        </p:nvSpPr>
        <p:spPr>
          <a:xfrm>
            <a:off x="7505355" y="2489838"/>
            <a:ext cx="368475" cy="1931557"/>
          </a:xfrm>
        </p:spPr>
        <p:txBody>
          <a:bodyPr vert="eaVert" anchor="ctr">
            <a:noAutofit/>
          </a:bodyPr>
          <a:lstStyle>
            <a:lvl1pPr marL="0" indent="0">
              <a:buNone/>
              <a:defRPr sz="2000">
                <a:solidFill>
                  <a:srgbClr val="B72727"/>
                </a:solidFill>
              </a:defRPr>
            </a:lvl1pPr>
          </a:lstStyle>
          <a:p>
            <a:pPr lvl="0"/>
            <a:r>
              <a:rPr lang="zh-CN" altLang="en-US" dirty="0" smtClean="0"/>
              <a:t>点击输入标题</a:t>
            </a:r>
            <a:endParaRPr lang="zh-CN" altLang="en-US" dirty="0"/>
          </a:p>
        </p:txBody>
      </p:sp>
    </p:spTree>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44000">
                                          <p:cBhvr additive="base">
                                            <p:cTn id="7" dur="500" fill="hold"/>
                                            <p:tgtEl>
                                              <p:spTgt spid="28"/>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par>
                              <p:cTn id="13" fill="hold">
                                <p:stCondLst>
                                  <p:cond delay="1000"/>
                                </p:stCondLst>
                                <p:childTnLst>
                                  <p:par>
                                    <p:cTn id="14" presetID="26" presetClass="entr" presetSubtype="0"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down)">
                                          <p:cBhvr>
                                            <p:cTn id="16" dur="580">
                                              <p:stCondLst>
                                                <p:cond delay="0"/>
                                              </p:stCondLst>
                                            </p:cTn>
                                            <p:tgtEl>
                                              <p:spTgt spid="25"/>
                                            </p:tgtEl>
                                          </p:cBhvr>
                                        </p:animEffect>
                                        <p:anim calcmode="lin" valueType="num">
                                          <p:cBhvr>
                                            <p:cTn id="17"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22" dur="26">
                                              <p:stCondLst>
                                                <p:cond delay="650"/>
                                              </p:stCondLst>
                                            </p:cTn>
                                            <p:tgtEl>
                                              <p:spTgt spid="25"/>
                                            </p:tgtEl>
                                          </p:cBhvr>
                                          <p:to x="100000" y="60000"/>
                                        </p:animScale>
                                        <p:animScale>
                                          <p:cBhvr>
                                            <p:cTn id="23" dur="166" decel="50000">
                                              <p:stCondLst>
                                                <p:cond delay="676"/>
                                              </p:stCondLst>
                                            </p:cTn>
                                            <p:tgtEl>
                                              <p:spTgt spid="25"/>
                                            </p:tgtEl>
                                          </p:cBhvr>
                                          <p:to x="100000" y="100000"/>
                                        </p:animScale>
                                        <p:animScale>
                                          <p:cBhvr>
                                            <p:cTn id="24" dur="26">
                                              <p:stCondLst>
                                                <p:cond delay="1312"/>
                                              </p:stCondLst>
                                            </p:cTn>
                                            <p:tgtEl>
                                              <p:spTgt spid="25"/>
                                            </p:tgtEl>
                                          </p:cBhvr>
                                          <p:to x="100000" y="80000"/>
                                        </p:animScale>
                                        <p:animScale>
                                          <p:cBhvr>
                                            <p:cTn id="25" dur="166" decel="50000">
                                              <p:stCondLst>
                                                <p:cond delay="1338"/>
                                              </p:stCondLst>
                                            </p:cTn>
                                            <p:tgtEl>
                                              <p:spTgt spid="25"/>
                                            </p:tgtEl>
                                          </p:cBhvr>
                                          <p:to x="100000" y="100000"/>
                                        </p:animScale>
                                        <p:animScale>
                                          <p:cBhvr>
                                            <p:cTn id="26" dur="26">
                                              <p:stCondLst>
                                                <p:cond delay="1642"/>
                                              </p:stCondLst>
                                            </p:cTn>
                                            <p:tgtEl>
                                              <p:spTgt spid="25"/>
                                            </p:tgtEl>
                                          </p:cBhvr>
                                          <p:to x="100000" y="90000"/>
                                        </p:animScale>
                                        <p:animScale>
                                          <p:cBhvr>
                                            <p:cTn id="27" dur="166" decel="50000">
                                              <p:stCondLst>
                                                <p:cond delay="1668"/>
                                              </p:stCondLst>
                                            </p:cTn>
                                            <p:tgtEl>
                                              <p:spTgt spid="25"/>
                                            </p:tgtEl>
                                          </p:cBhvr>
                                          <p:to x="100000" y="100000"/>
                                        </p:animScale>
                                        <p:animScale>
                                          <p:cBhvr>
                                            <p:cTn id="28" dur="26">
                                              <p:stCondLst>
                                                <p:cond delay="1808"/>
                                              </p:stCondLst>
                                            </p:cTn>
                                            <p:tgtEl>
                                              <p:spTgt spid="25"/>
                                            </p:tgtEl>
                                          </p:cBhvr>
                                          <p:to x="100000" y="95000"/>
                                        </p:animScale>
                                        <p:animScale>
                                          <p:cBhvr>
                                            <p:cTn id="29" dur="166" decel="50000">
                                              <p:stCondLst>
                                                <p:cond delay="1834"/>
                                              </p:stCondLst>
                                            </p:cTn>
                                            <p:tgtEl>
                                              <p:spTgt spid="25"/>
                                            </p:tgtEl>
                                          </p:cBhvr>
                                          <p:to x="100000" y="100000"/>
                                        </p:animScale>
                                      </p:childTnLst>
                                    </p:cTn>
                                  </p:par>
                                </p:childTnLst>
                              </p:cTn>
                            </p:par>
                            <p:par>
                              <p:cTn id="30" fill="hold">
                                <p:stCondLst>
                                  <p:cond delay="3000"/>
                                </p:stCondLst>
                                <p:childTnLst>
                                  <p:par>
                                    <p:cTn id="31" presetID="50" presetClass="entr" presetSubtype="0" decel="100000" fill="hold" grpId="0" nodeType="afterEffect">
                                      <p:stCondLst>
                                        <p:cond delay="0"/>
                                      </p:stCondLst>
                                      <p:childTnLst>
                                        <p:set>
                                          <p:cBhvr>
                                            <p:cTn id="32" dur="1" fill="hold">
                                              <p:stCondLst>
                                                <p:cond delay="0"/>
                                              </p:stCondLst>
                                            </p:cTn>
                                            <p:tgtEl>
                                              <p:spTgt spid="37">
                                                <p:txEl>
                                                  <p:pRg st="0" end="0"/>
                                                </p:txEl>
                                              </p:spTgt>
                                            </p:tgtEl>
                                            <p:attrNameLst>
                                              <p:attrName>style.visibility</p:attrName>
                                            </p:attrNameLst>
                                          </p:cBhvr>
                                          <p:to>
                                            <p:strVal val="visible"/>
                                          </p:to>
                                        </p:set>
                                        <p:anim calcmode="lin" valueType="num">
                                          <p:cBhvr>
                                            <p:cTn id="33" dur="1000" fill="hold"/>
                                            <p:tgtEl>
                                              <p:spTgt spid="37">
                                                <p:txEl>
                                                  <p:pRg st="0" end="0"/>
                                                </p:txEl>
                                              </p:spTgt>
                                            </p:tgtEl>
                                            <p:attrNameLst>
                                              <p:attrName>ppt_w</p:attrName>
                                            </p:attrNameLst>
                                          </p:cBhvr>
                                          <p:tavLst>
                                            <p:tav tm="0">
                                              <p:val>
                                                <p:strVal val="#ppt_w+.3"/>
                                              </p:val>
                                            </p:tav>
                                            <p:tav tm="100000">
                                              <p:val>
                                                <p:strVal val="#ppt_w"/>
                                              </p:val>
                                            </p:tav>
                                          </p:tavLst>
                                        </p:anim>
                                        <p:anim calcmode="lin" valueType="num">
                                          <p:cBhvr>
                                            <p:cTn id="34" dur="1000" fill="hold"/>
                                            <p:tgtEl>
                                              <p:spTgt spid="37">
                                                <p:txEl>
                                                  <p:pRg st="0" end="0"/>
                                                </p:txEl>
                                              </p:spTgt>
                                            </p:tgtEl>
                                            <p:attrNameLst>
                                              <p:attrName>ppt_h</p:attrName>
                                            </p:attrNameLst>
                                          </p:cBhvr>
                                          <p:tavLst>
                                            <p:tav tm="0">
                                              <p:val>
                                                <p:strVal val="#ppt_h"/>
                                              </p:val>
                                            </p:tav>
                                            <p:tav tm="100000">
                                              <p:val>
                                                <p:strVal val="#ppt_h"/>
                                              </p:val>
                                            </p:tav>
                                          </p:tavLst>
                                        </p:anim>
                                        <p:animEffect transition="in" filter="fade">
                                          <p:cBhvr>
                                            <p:cTn id="35" dur="1000"/>
                                            <p:tgtEl>
                                              <p:spTgt spid="37">
                                                <p:txEl>
                                                  <p:pRg st="0" end="0"/>
                                                </p:txEl>
                                              </p:spTgt>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par>
                              <p:cTn id="40" fill="hold">
                                <p:stCondLst>
                                  <p:cond delay="4500"/>
                                </p:stCondLst>
                                <p:childTnLst>
                                  <p:par>
                                    <p:cTn id="41" presetID="17" presetClass="entr" presetSubtype="1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strVal val="#ppt_h"/>
                                              </p:val>
                                            </p:tav>
                                            <p:tav tm="100000">
                                              <p:val>
                                                <p:strVal val="#ppt_h"/>
                                              </p:val>
                                            </p:tav>
                                          </p:tavLst>
                                        </p:anim>
                                      </p:childTnLst>
                                    </p:cTn>
                                  </p:par>
                                </p:childTnLst>
                              </p:cTn>
                            </p:par>
                            <p:par>
                              <p:cTn id="45" fill="hold">
                                <p:stCondLst>
                                  <p:cond delay="5000"/>
                                </p:stCondLst>
                                <p:childTnLst>
                                  <p:par>
                                    <p:cTn id="46" presetID="22" presetClass="entr" presetSubtype="1" fill="hold" grpId="0" nodeType="afterEffect">
                                      <p:stCondLst>
                                        <p:cond delay="0"/>
                                      </p:stCondLst>
                                      <p:childTnLst>
                                        <p:set>
                                          <p:cBhvr>
                                            <p:cTn id="47" dur="1" fill="hold">
                                              <p:stCondLst>
                                                <p:cond delay="0"/>
                                              </p:stCondLst>
                                            </p:cTn>
                                            <p:tgtEl>
                                              <p:spTgt spid="33">
                                                <p:txEl>
                                                  <p:pRg st="0" end="0"/>
                                                </p:txEl>
                                              </p:spTgt>
                                            </p:tgtEl>
                                            <p:attrNameLst>
                                              <p:attrName>style.visibility</p:attrName>
                                            </p:attrNameLst>
                                          </p:cBhvr>
                                          <p:to>
                                            <p:strVal val="visible"/>
                                          </p:to>
                                        </p:set>
                                        <p:animEffect transition="in" filter="wipe(up)">
                                          <p:cBhvr>
                                            <p:cTn id="48" dur="1000"/>
                                            <p:tgtEl>
                                              <p:spTgt spid="33">
                                                <p:txEl>
                                                  <p:pRg st="0" end="0"/>
                                                </p:txEl>
                                              </p:spTgt>
                                            </p:tgtEl>
                                          </p:cBhvr>
                                        </p:animEffect>
                                      </p:childTnLst>
                                    </p:cTn>
                                  </p:par>
                                </p:childTnLst>
                              </p:cTn>
                            </p:par>
                            <p:par>
                              <p:cTn id="49" fill="hold">
                                <p:stCondLst>
                                  <p:cond delay="6000"/>
                                </p:stCondLst>
                                <p:childTnLst>
                                  <p:par>
                                    <p:cTn id="50" presetID="17" presetClass="entr" presetSubtype="10" fill="hold"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p:cTn id="52" dur="500" fill="hold"/>
                                            <p:tgtEl>
                                              <p:spTgt spid="16"/>
                                            </p:tgtEl>
                                            <p:attrNameLst>
                                              <p:attrName>ppt_w</p:attrName>
                                            </p:attrNameLst>
                                          </p:cBhvr>
                                          <p:tavLst>
                                            <p:tav tm="0">
                                              <p:val>
                                                <p:fltVal val="0"/>
                                              </p:val>
                                            </p:tav>
                                            <p:tav tm="100000">
                                              <p:val>
                                                <p:strVal val="#ppt_w"/>
                                              </p:val>
                                            </p:tav>
                                          </p:tavLst>
                                        </p:anim>
                                        <p:anim calcmode="lin" valueType="num">
                                          <p:cBhvr>
                                            <p:cTn id="53" dur="500" fill="hold"/>
                                            <p:tgtEl>
                                              <p:spTgt spid="16"/>
                                            </p:tgtEl>
                                            <p:attrNameLst>
                                              <p:attrName>ppt_h</p:attrName>
                                            </p:attrNameLst>
                                          </p:cBhvr>
                                          <p:tavLst>
                                            <p:tav tm="0">
                                              <p:val>
                                                <p:strVal val="#ppt_h"/>
                                              </p:val>
                                            </p:tav>
                                            <p:tav tm="100000">
                                              <p:val>
                                                <p:strVal val="#ppt_h"/>
                                              </p:val>
                                            </p:tav>
                                          </p:tavLst>
                                        </p:anim>
                                      </p:childTnLst>
                                    </p:cTn>
                                  </p:par>
                                </p:childTnLst>
                              </p:cTn>
                            </p:par>
                            <p:par>
                              <p:cTn id="54" fill="hold">
                                <p:stCondLst>
                                  <p:cond delay="6500"/>
                                </p:stCondLst>
                                <p:childTnLst>
                                  <p:par>
                                    <p:cTn id="55" presetID="22" presetClass="entr" presetSubtype="1" fill="hold" grpId="0" nodeType="afterEffect">
                                      <p:stCondLst>
                                        <p:cond delay="0"/>
                                      </p:stCondLst>
                                      <p:childTnLst>
                                        <p:set>
                                          <p:cBhvr>
                                            <p:cTn id="56" dur="1" fill="hold">
                                              <p:stCondLst>
                                                <p:cond delay="0"/>
                                              </p:stCondLst>
                                            </p:cTn>
                                            <p:tgtEl>
                                              <p:spTgt spid="34">
                                                <p:txEl>
                                                  <p:pRg st="0" end="0"/>
                                                </p:txEl>
                                              </p:spTgt>
                                            </p:tgtEl>
                                            <p:attrNameLst>
                                              <p:attrName>style.visibility</p:attrName>
                                            </p:attrNameLst>
                                          </p:cBhvr>
                                          <p:to>
                                            <p:strVal val="visible"/>
                                          </p:to>
                                        </p:set>
                                        <p:animEffect transition="in" filter="wipe(up)">
                                          <p:cBhvr>
                                            <p:cTn id="57" dur="1000"/>
                                            <p:tgtEl>
                                              <p:spTgt spid="34">
                                                <p:txEl>
                                                  <p:pRg st="0" end="0"/>
                                                </p:txEl>
                                              </p:spTgt>
                                            </p:tgtEl>
                                          </p:cBhvr>
                                        </p:animEffect>
                                      </p:childTnLst>
                                    </p:cTn>
                                  </p:par>
                                </p:childTnLst>
                              </p:cTn>
                            </p:par>
                            <p:par>
                              <p:cTn id="58" fill="hold">
                                <p:stCondLst>
                                  <p:cond delay="7500"/>
                                </p:stCondLst>
                                <p:childTnLst>
                                  <p:par>
                                    <p:cTn id="59" presetID="17" presetClass="entr" presetSubtype="10" fill="hold" nodeType="after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fltVal val="0"/>
                                              </p:val>
                                            </p:tav>
                                            <p:tav tm="100000">
                                              <p:val>
                                                <p:strVal val="#ppt_w"/>
                                              </p:val>
                                            </p:tav>
                                          </p:tavLst>
                                        </p:anim>
                                        <p:anim calcmode="lin" valueType="num">
                                          <p:cBhvr>
                                            <p:cTn id="62" dur="500" fill="hold"/>
                                            <p:tgtEl>
                                              <p:spTgt spid="19"/>
                                            </p:tgtEl>
                                            <p:attrNameLst>
                                              <p:attrName>ppt_h</p:attrName>
                                            </p:attrNameLst>
                                          </p:cBhvr>
                                          <p:tavLst>
                                            <p:tav tm="0">
                                              <p:val>
                                                <p:strVal val="#ppt_h"/>
                                              </p:val>
                                            </p:tav>
                                            <p:tav tm="100000">
                                              <p:val>
                                                <p:strVal val="#ppt_h"/>
                                              </p:val>
                                            </p:tav>
                                          </p:tavLst>
                                        </p:anim>
                                      </p:childTnLst>
                                    </p:cTn>
                                  </p:par>
                                </p:childTnLst>
                              </p:cTn>
                            </p:par>
                            <p:par>
                              <p:cTn id="63" fill="hold">
                                <p:stCondLst>
                                  <p:cond delay="8000"/>
                                </p:stCondLst>
                                <p:childTnLst>
                                  <p:par>
                                    <p:cTn id="64" presetID="22" presetClass="entr" presetSubtype="1" fill="hold" grpId="0" nodeType="afterEffect">
                                      <p:stCondLst>
                                        <p:cond delay="0"/>
                                      </p:stCondLst>
                                      <p:childTnLst>
                                        <p:set>
                                          <p:cBhvr>
                                            <p:cTn id="65" dur="1" fill="hold">
                                              <p:stCondLst>
                                                <p:cond delay="0"/>
                                              </p:stCondLst>
                                            </p:cTn>
                                            <p:tgtEl>
                                              <p:spTgt spid="35">
                                                <p:txEl>
                                                  <p:pRg st="0" end="0"/>
                                                </p:txEl>
                                              </p:spTgt>
                                            </p:tgtEl>
                                            <p:attrNameLst>
                                              <p:attrName>style.visibility</p:attrName>
                                            </p:attrNameLst>
                                          </p:cBhvr>
                                          <p:to>
                                            <p:strVal val="visible"/>
                                          </p:to>
                                        </p:set>
                                        <p:animEffect transition="in" filter="wipe(up)">
                                          <p:cBhvr>
                                            <p:cTn id="66" dur="1000"/>
                                            <p:tgtEl>
                                              <p:spTgt spid="35">
                                                <p:txEl>
                                                  <p:pRg st="0" end="0"/>
                                                </p:txEl>
                                              </p:spTgt>
                                            </p:tgtEl>
                                          </p:cBhvr>
                                        </p:animEffect>
                                      </p:childTnLst>
                                    </p:cTn>
                                  </p:par>
                                </p:childTnLst>
                              </p:cTn>
                            </p:par>
                            <p:par>
                              <p:cTn id="67" fill="hold">
                                <p:stCondLst>
                                  <p:cond delay="9000"/>
                                </p:stCondLst>
                                <p:childTnLst>
                                  <p:par>
                                    <p:cTn id="68" presetID="17" presetClass="entr" presetSubtype="10" fill="hold" nodeType="afterEffect">
                                      <p:stCondLst>
                                        <p:cond delay="0"/>
                                      </p:stCondLst>
                                      <p:childTnLst>
                                        <p:set>
                                          <p:cBhvr>
                                            <p:cTn id="69" dur="1" fill="hold">
                                              <p:stCondLst>
                                                <p:cond delay="0"/>
                                              </p:stCondLst>
                                            </p:cTn>
                                            <p:tgtEl>
                                              <p:spTgt spid="22"/>
                                            </p:tgtEl>
                                            <p:attrNameLst>
                                              <p:attrName>style.visibility</p:attrName>
                                            </p:attrNameLst>
                                          </p:cBhvr>
                                          <p:to>
                                            <p:strVal val="visible"/>
                                          </p:to>
                                        </p:set>
                                        <p:anim calcmode="lin" valueType="num">
                                          <p:cBhvr>
                                            <p:cTn id="70" dur="500" fill="hold"/>
                                            <p:tgtEl>
                                              <p:spTgt spid="22"/>
                                            </p:tgtEl>
                                            <p:attrNameLst>
                                              <p:attrName>ppt_w</p:attrName>
                                            </p:attrNameLst>
                                          </p:cBhvr>
                                          <p:tavLst>
                                            <p:tav tm="0">
                                              <p:val>
                                                <p:fltVal val="0"/>
                                              </p:val>
                                            </p:tav>
                                            <p:tav tm="100000">
                                              <p:val>
                                                <p:strVal val="#ppt_w"/>
                                              </p:val>
                                            </p:tav>
                                          </p:tavLst>
                                        </p:anim>
                                        <p:anim calcmode="lin" valueType="num">
                                          <p:cBhvr>
                                            <p:cTn id="71" dur="500" fill="hold"/>
                                            <p:tgtEl>
                                              <p:spTgt spid="22"/>
                                            </p:tgtEl>
                                            <p:attrNameLst>
                                              <p:attrName>ppt_h</p:attrName>
                                            </p:attrNameLst>
                                          </p:cBhvr>
                                          <p:tavLst>
                                            <p:tav tm="0">
                                              <p:val>
                                                <p:strVal val="#ppt_h"/>
                                              </p:val>
                                            </p:tav>
                                            <p:tav tm="100000">
                                              <p:val>
                                                <p:strVal val="#ppt_h"/>
                                              </p:val>
                                            </p:tav>
                                          </p:tavLst>
                                        </p:anim>
                                      </p:childTnLst>
                                    </p:cTn>
                                  </p:par>
                                </p:childTnLst>
                              </p:cTn>
                            </p:par>
                            <p:par>
                              <p:cTn id="72" fill="hold">
                                <p:stCondLst>
                                  <p:cond delay="9500"/>
                                </p:stCondLst>
                                <p:childTnLst>
                                  <p:par>
                                    <p:cTn id="73" presetID="22" presetClass="entr" presetSubtype="1" fill="hold" grpId="0" nodeType="afterEffect">
                                      <p:stCondLst>
                                        <p:cond delay="0"/>
                                      </p:stCondLst>
                                      <p:childTnLst>
                                        <p:set>
                                          <p:cBhvr>
                                            <p:cTn id="74" dur="1" fill="hold">
                                              <p:stCondLst>
                                                <p:cond delay="0"/>
                                              </p:stCondLst>
                                            </p:cTn>
                                            <p:tgtEl>
                                              <p:spTgt spid="41">
                                                <p:txEl>
                                                  <p:pRg st="0" end="0"/>
                                                </p:txEl>
                                              </p:spTgt>
                                            </p:tgtEl>
                                            <p:attrNameLst>
                                              <p:attrName>style.visibility</p:attrName>
                                            </p:attrNameLst>
                                          </p:cBhvr>
                                          <p:to>
                                            <p:strVal val="visible"/>
                                          </p:to>
                                        </p:set>
                                        <p:animEffect transition="in" filter="wipe(up)">
                                          <p:cBhvr>
                                            <p:cTn id="75" dur="1000"/>
                                            <p:tgtEl>
                                              <p:spTgt spid="41">
                                                <p:txEl>
                                                  <p:pRg st="0" end="0"/>
                                                </p:txEl>
                                              </p:spTgt>
                                            </p:tgtEl>
                                          </p:cBhvr>
                                        </p:animEffect>
                                      </p:childTnLst>
                                    </p:cTn>
                                  </p:par>
                                </p:childTnLst>
                              </p:cTn>
                            </p:par>
                            <p:par>
                              <p:cTn id="76" fill="hold">
                                <p:stCondLst>
                                  <p:cond delay="10500"/>
                                </p:stCondLst>
                                <p:childTnLst>
                                  <p:par>
                                    <p:cTn id="77" presetID="17" presetClass="entr" presetSubtype="10" fill="hold" nodeType="afterEffect">
                                      <p:stCondLst>
                                        <p:cond delay="0"/>
                                      </p:stCondLst>
                                      <p:childTnLst>
                                        <p:set>
                                          <p:cBhvr>
                                            <p:cTn id="78" dur="1" fill="hold">
                                              <p:stCondLst>
                                                <p:cond delay="0"/>
                                              </p:stCondLst>
                                            </p:cTn>
                                            <p:tgtEl>
                                              <p:spTgt spid="38"/>
                                            </p:tgtEl>
                                            <p:attrNameLst>
                                              <p:attrName>style.visibility</p:attrName>
                                            </p:attrNameLst>
                                          </p:cBhvr>
                                          <p:to>
                                            <p:strVal val="visible"/>
                                          </p:to>
                                        </p:set>
                                        <p:anim calcmode="lin" valueType="num">
                                          <p:cBhvr>
                                            <p:cTn id="79" dur="500" fill="hold"/>
                                            <p:tgtEl>
                                              <p:spTgt spid="38"/>
                                            </p:tgtEl>
                                            <p:attrNameLst>
                                              <p:attrName>ppt_w</p:attrName>
                                            </p:attrNameLst>
                                          </p:cBhvr>
                                          <p:tavLst>
                                            <p:tav tm="0">
                                              <p:val>
                                                <p:fltVal val="0"/>
                                              </p:val>
                                            </p:tav>
                                            <p:tav tm="100000">
                                              <p:val>
                                                <p:strVal val="#ppt_w"/>
                                              </p:val>
                                            </p:tav>
                                          </p:tavLst>
                                        </p:anim>
                                        <p:anim calcmode="lin" valueType="num">
                                          <p:cBhvr>
                                            <p:cTn id="80" dur="500" fill="hold"/>
                                            <p:tgtEl>
                                              <p:spTgt spid="38"/>
                                            </p:tgtEl>
                                            <p:attrNameLst>
                                              <p:attrName>ppt_h</p:attrName>
                                            </p:attrNameLst>
                                          </p:cBhvr>
                                          <p:tavLst>
                                            <p:tav tm="0">
                                              <p:val>
                                                <p:strVal val="#ppt_h"/>
                                              </p:val>
                                            </p:tav>
                                            <p:tav tm="100000">
                                              <p:val>
                                                <p:strVal val="#ppt_h"/>
                                              </p:val>
                                            </p:tav>
                                          </p:tavLst>
                                        </p:anim>
                                      </p:childTnLst>
                                    </p:cTn>
                                  </p:par>
                                </p:childTnLst>
                              </p:cTn>
                            </p:par>
                            <p:par>
                              <p:cTn id="81" fill="hold">
                                <p:stCondLst>
                                  <p:cond delay="11000"/>
                                </p:stCondLst>
                                <p:childTnLst>
                                  <p:par>
                                    <p:cTn id="82" presetID="22" presetClass="entr" presetSubtype="1" fill="hold" grpId="0" nodeType="afterEffect">
                                      <p:stCondLst>
                                        <p:cond delay="0"/>
                                      </p:stCondLst>
                                      <p:childTnLst>
                                        <p:set>
                                          <p:cBhvr>
                                            <p:cTn id="83" dur="1" fill="hold">
                                              <p:stCondLst>
                                                <p:cond delay="0"/>
                                              </p:stCondLst>
                                            </p:cTn>
                                            <p:tgtEl>
                                              <p:spTgt spid="36">
                                                <p:txEl>
                                                  <p:pRg st="0" end="0"/>
                                                </p:txEl>
                                              </p:spTgt>
                                            </p:tgtEl>
                                            <p:attrNameLst>
                                              <p:attrName>style.visibility</p:attrName>
                                            </p:attrNameLst>
                                          </p:cBhvr>
                                          <p:to>
                                            <p:strVal val="visible"/>
                                          </p:to>
                                        </p:set>
                                        <p:animEffect transition="in" filter="wipe(up)">
                                          <p:cBhvr>
                                            <p:cTn id="84" dur="10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3" grpId="0" build="p">
            <p:tmplLst>
              <p:tmpl lvl="1">
                <p:tnLst>
                  <p:par>
                    <p:cTn presetID="22" presetClass="entr" presetSubtype="1" fill="hold" nodeType="afterEffect">
                      <p:stCondLst>
                        <p:cond delay="0"/>
                      </p:stCondLst>
                      <p:childTnLst>
                        <p:set>
                          <p:cBhvr>
                            <p:cTn dur="1" fill="hold">
                              <p:stCondLst>
                                <p:cond delay="0"/>
                              </p:stCondLst>
                            </p:cTn>
                            <p:tgtEl>
                              <p:spTgt spid="33"/>
                            </p:tgtEl>
                            <p:attrNameLst>
                              <p:attrName>style.visibility</p:attrName>
                            </p:attrNameLst>
                          </p:cBhvr>
                          <p:to>
                            <p:strVal val="visible"/>
                          </p:to>
                        </p:set>
                        <p:animEffect transition="in" filter="wipe(up)">
                          <p:cBhvr>
                            <p:cTn dur="1000"/>
                            <p:tgtEl>
                              <p:spTgt spid="33"/>
                            </p:tgtEl>
                          </p:cBhvr>
                        </p:animEffect>
                      </p:childTnLst>
                    </p:cTn>
                  </p:par>
                </p:tnLst>
              </p:tmpl>
            </p:tmplLst>
          </p:bldP>
          <p:bldP spid="34" grpId="0" build="p">
            <p:tmplLst>
              <p:tmpl lvl="1">
                <p:tnLst>
                  <p:par>
                    <p:cTn presetID="22" presetClass="entr" presetSubtype="1"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wipe(up)">
                          <p:cBhvr>
                            <p:cTn dur="1000"/>
                            <p:tgtEl>
                              <p:spTgt spid="34"/>
                            </p:tgtEl>
                          </p:cBhvr>
                        </p:animEffect>
                      </p:childTnLst>
                    </p:cTn>
                  </p:par>
                </p:tnLst>
              </p:tmpl>
            </p:tmplLst>
          </p:bldP>
          <p:bldP spid="35" grpId="0" build="p">
            <p:tmplLst>
              <p:tmpl lvl="1">
                <p:tnLst>
                  <p:par>
                    <p:cTn presetID="22" presetClass="entr" presetSubtype="1"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wipe(up)">
                          <p:cBhvr>
                            <p:cTn dur="1000"/>
                            <p:tgtEl>
                              <p:spTgt spid="35"/>
                            </p:tgtEl>
                          </p:cBhvr>
                        </p:animEffect>
                      </p:childTnLst>
                    </p:cTn>
                  </p:par>
                </p:tnLst>
              </p:tmpl>
            </p:tmplLst>
          </p:bldP>
          <p:bldP spid="36" grpId="0" build="p"/>
          <p:bldP spid="37" grpId="0" build="p">
            <p:tmplLst>
              <p:tmpl lvl="1">
                <p:tnLst>
                  <p:par>
                    <p:cTn presetID="50" presetClass="entr" presetSubtype="0" decel="100000"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 calcmode="lin" valueType="num">
                          <p:cBhvr>
                            <p:cTn dur="1000" fill="hold"/>
                            <p:tgtEl>
                              <p:spTgt spid="37"/>
                            </p:tgtEl>
                            <p:attrNameLst>
                              <p:attrName>ppt_w</p:attrName>
                            </p:attrNameLst>
                          </p:cBhvr>
                          <p:tavLst>
                            <p:tav tm="0">
                              <p:val>
                                <p:strVal val="#ppt_w+.3"/>
                              </p:val>
                            </p:tav>
                            <p:tav tm="100000">
                              <p:val>
                                <p:strVal val="#ppt_w"/>
                              </p:val>
                            </p:tav>
                          </p:tavLst>
                        </p:anim>
                        <p:anim calcmode="lin" valueType="num">
                          <p:cBhvr>
                            <p:cTn dur="1000" fill="hold"/>
                            <p:tgtEl>
                              <p:spTgt spid="37"/>
                            </p:tgtEl>
                            <p:attrNameLst>
                              <p:attrName>ppt_h</p:attrName>
                            </p:attrNameLst>
                          </p:cBhvr>
                          <p:tavLst>
                            <p:tav tm="0">
                              <p:val>
                                <p:strVal val="#ppt_h"/>
                              </p:val>
                            </p:tav>
                            <p:tav tm="100000">
                              <p:val>
                                <p:strVal val="#ppt_h"/>
                              </p:val>
                            </p:tav>
                          </p:tavLst>
                        </p:anim>
                        <p:animEffect transition="in" filter="fade">
                          <p:cBhvr>
                            <p:cTn dur="1000"/>
                            <p:tgtEl>
                              <p:spTgt spid="37"/>
                            </p:tgtEl>
                          </p:cBhvr>
                        </p:animEffect>
                      </p:childTnLst>
                    </p:cTn>
                  </p:par>
                </p:tnLst>
              </p:tmpl>
            </p:tmplLst>
          </p:bldP>
          <p:bldP spid="41" grpId="0" build="p">
            <p:tmplLst>
              <p:tmpl lvl="1">
                <p:tnLst>
                  <p:par>
                    <p:cTn presetID="22" presetClass="entr" presetSubtype="1" fill="hold" nodeType="afterEffect">
                      <p:stCondLst>
                        <p:cond delay="0"/>
                      </p:stCondLst>
                      <p:childTnLst>
                        <p:set>
                          <p:cBhvr>
                            <p:cTn dur="1" fill="hold">
                              <p:stCondLst>
                                <p:cond delay="0"/>
                              </p:stCondLst>
                            </p:cTn>
                            <p:tgtEl>
                              <p:spTgt spid="41"/>
                            </p:tgtEl>
                            <p:attrNameLst>
                              <p:attrName>style.visibility</p:attrName>
                            </p:attrNameLst>
                          </p:cBhvr>
                          <p:to>
                            <p:strVal val="visible"/>
                          </p:to>
                        </p:set>
                        <p:animEffect transition="in" filter="wipe(up)">
                          <p:cBhvr>
                            <p:cTn dur="1000"/>
                            <p:tgtEl>
                              <p:spTgt spid="41"/>
                            </p:tgtEl>
                          </p:cBhvr>
                        </p:animEffect>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par>
                              <p:cTn id="13" fill="hold">
                                <p:stCondLst>
                                  <p:cond delay="1000"/>
                                </p:stCondLst>
                                <p:childTnLst>
                                  <p:par>
                                    <p:cTn id="14" presetID="26" presetClass="entr" presetSubtype="0"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down)">
                                          <p:cBhvr>
                                            <p:cTn id="16" dur="580">
                                              <p:stCondLst>
                                                <p:cond delay="0"/>
                                              </p:stCondLst>
                                            </p:cTn>
                                            <p:tgtEl>
                                              <p:spTgt spid="25"/>
                                            </p:tgtEl>
                                          </p:cBhvr>
                                        </p:animEffect>
                                        <p:anim calcmode="lin" valueType="num">
                                          <p:cBhvr>
                                            <p:cTn id="17"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22" dur="26">
                                              <p:stCondLst>
                                                <p:cond delay="650"/>
                                              </p:stCondLst>
                                            </p:cTn>
                                            <p:tgtEl>
                                              <p:spTgt spid="25"/>
                                            </p:tgtEl>
                                          </p:cBhvr>
                                          <p:to x="100000" y="60000"/>
                                        </p:animScale>
                                        <p:animScale>
                                          <p:cBhvr>
                                            <p:cTn id="23" dur="166" decel="50000">
                                              <p:stCondLst>
                                                <p:cond delay="676"/>
                                              </p:stCondLst>
                                            </p:cTn>
                                            <p:tgtEl>
                                              <p:spTgt spid="25"/>
                                            </p:tgtEl>
                                          </p:cBhvr>
                                          <p:to x="100000" y="100000"/>
                                        </p:animScale>
                                        <p:animScale>
                                          <p:cBhvr>
                                            <p:cTn id="24" dur="26">
                                              <p:stCondLst>
                                                <p:cond delay="1312"/>
                                              </p:stCondLst>
                                            </p:cTn>
                                            <p:tgtEl>
                                              <p:spTgt spid="25"/>
                                            </p:tgtEl>
                                          </p:cBhvr>
                                          <p:to x="100000" y="80000"/>
                                        </p:animScale>
                                        <p:animScale>
                                          <p:cBhvr>
                                            <p:cTn id="25" dur="166" decel="50000">
                                              <p:stCondLst>
                                                <p:cond delay="1338"/>
                                              </p:stCondLst>
                                            </p:cTn>
                                            <p:tgtEl>
                                              <p:spTgt spid="25"/>
                                            </p:tgtEl>
                                          </p:cBhvr>
                                          <p:to x="100000" y="100000"/>
                                        </p:animScale>
                                        <p:animScale>
                                          <p:cBhvr>
                                            <p:cTn id="26" dur="26">
                                              <p:stCondLst>
                                                <p:cond delay="1642"/>
                                              </p:stCondLst>
                                            </p:cTn>
                                            <p:tgtEl>
                                              <p:spTgt spid="25"/>
                                            </p:tgtEl>
                                          </p:cBhvr>
                                          <p:to x="100000" y="90000"/>
                                        </p:animScale>
                                        <p:animScale>
                                          <p:cBhvr>
                                            <p:cTn id="27" dur="166" decel="50000">
                                              <p:stCondLst>
                                                <p:cond delay="1668"/>
                                              </p:stCondLst>
                                            </p:cTn>
                                            <p:tgtEl>
                                              <p:spTgt spid="25"/>
                                            </p:tgtEl>
                                          </p:cBhvr>
                                          <p:to x="100000" y="100000"/>
                                        </p:animScale>
                                        <p:animScale>
                                          <p:cBhvr>
                                            <p:cTn id="28" dur="26">
                                              <p:stCondLst>
                                                <p:cond delay="1808"/>
                                              </p:stCondLst>
                                            </p:cTn>
                                            <p:tgtEl>
                                              <p:spTgt spid="25"/>
                                            </p:tgtEl>
                                          </p:cBhvr>
                                          <p:to x="100000" y="95000"/>
                                        </p:animScale>
                                        <p:animScale>
                                          <p:cBhvr>
                                            <p:cTn id="29" dur="166" decel="50000">
                                              <p:stCondLst>
                                                <p:cond delay="1834"/>
                                              </p:stCondLst>
                                            </p:cTn>
                                            <p:tgtEl>
                                              <p:spTgt spid="25"/>
                                            </p:tgtEl>
                                          </p:cBhvr>
                                          <p:to x="100000" y="100000"/>
                                        </p:animScale>
                                      </p:childTnLst>
                                    </p:cTn>
                                  </p:par>
                                </p:childTnLst>
                              </p:cTn>
                            </p:par>
                            <p:par>
                              <p:cTn id="30" fill="hold">
                                <p:stCondLst>
                                  <p:cond delay="3000"/>
                                </p:stCondLst>
                                <p:childTnLst>
                                  <p:par>
                                    <p:cTn id="31" presetID="50" presetClass="entr" presetSubtype="0" decel="100000" fill="hold" grpId="0" nodeType="afterEffect">
                                      <p:stCondLst>
                                        <p:cond delay="0"/>
                                      </p:stCondLst>
                                      <p:childTnLst>
                                        <p:set>
                                          <p:cBhvr>
                                            <p:cTn id="32" dur="1" fill="hold">
                                              <p:stCondLst>
                                                <p:cond delay="0"/>
                                              </p:stCondLst>
                                            </p:cTn>
                                            <p:tgtEl>
                                              <p:spTgt spid="37">
                                                <p:txEl>
                                                  <p:pRg st="0" end="0"/>
                                                </p:txEl>
                                              </p:spTgt>
                                            </p:tgtEl>
                                            <p:attrNameLst>
                                              <p:attrName>style.visibility</p:attrName>
                                            </p:attrNameLst>
                                          </p:cBhvr>
                                          <p:to>
                                            <p:strVal val="visible"/>
                                          </p:to>
                                        </p:set>
                                        <p:anim calcmode="lin" valueType="num">
                                          <p:cBhvr>
                                            <p:cTn id="33" dur="1000" fill="hold"/>
                                            <p:tgtEl>
                                              <p:spTgt spid="37">
                                                <p:txEl>
                                                  <p:pRg st="0" end="0"/>
                                                </p:txEl>
                                              </p:spTgt>
                                            </p:tgtEl>
                                            <p:attrNameLst>
                                              <p:attrName>ppt_w</p:attrName>
                                            </p:attrNameLst>
                                          </p:cBhvr>
                                          <p:tavLst>
                                            <p:tav tm="0">
                                              <p:val>
                                                <p:strVal val="#ppt_w+.3"/>
                                              </p:val>
                                            </p:tav>
                                            <p:tav tm="100000">
                                              <p:val>
                                                <p:strVal val="#ppt_w"/>
                                              </p:val>
                                            </p:tav>
                                          </p:tavLst>
                                        </p:anim>
                                        <p:anim calcmode="lin" valueType="num">
                                          <p:cBhvr>
                                            <p:cTn id="34" dur="1000" fill="hold"/>
                                            <p:tgtEl>
                                              <p:spTgt spid="37">
                                                <p:txEl>
                                                  <p:pRg st="0" end="0"/>
                                                </p:txEl>
                                              </p:spTgt>
                                            </p:tgtEl>
                                            <p:attrNameLst>
                                              <p:attrName>ppt_h</p:attrName>
                                            </p:attrNameLst>
                                          </p:cBhvr>
                                          <p:tavLst>
                                            <p:tav tm="0">
                                              <p:val>
                                                <p:strVal val="#ppt_h"/>
                                              </p:val>
                                            </p:tav>
                                            <p:tav tm="100000">
                                              <p:val>
                                                <p:strVal val="#ppt_h"/>
                                              </p:val>
                                            </p:tav>
                                          </p:tavLst>
                                        </p:anim>
                                        <p:animEffect transition="in" filter="fade">
                                          <p:cBhvr>
                                            <p:cTn id="35" dur="1000"/>
                                            <p:tgtEl>
                                              <p:spTgt spid="37">
                                                <p:txEl>
                                                  <p:pRg st="0" end="0"/>
                                                </p:txEl>
                                              </p:spTgt>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par>
                              <p:cTn id="40" fill="hold">
                                <p:stCondLst>
                                  <p:cond delay="4500"/>
                                </p:stCondLst>
                                <p:childTnLst>
                                  <p:par>
                                    <p:cTn id="41" presetID="17" presetClass="entr" presetSubtype="1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strVal val="#ppt_h"/>
                                              </p:val>
                                            </p:tav>
                                            <p:tav tm="100000">
                                              <p:val>
                                                <p:strVal val="#ppt_h"/>
                                              </p:val>
                                            </p:tav>
                                          </p:tavLst>
                                        </p:anim>
                                      </p:childTnLst>
                                    </p:cTn>
                                  </p:par>
                                </p:childTnLst>
                              </p:cTn>
                            </p:par>
                            <p:par>
                              <p:cTn id="45" fill="hold">
                                <p:stCondLst>
                                  <p:cond delay="5000"/>
                                </p:stCondLst>
                                <p:childTnLst>
                                  <p:par>
                                    <p:cTn id="46" presetID="22" presetClass="entr" presetSubtype="1" fill="hold" grpId="0" nodeType="afterEffect">
                                      <p:stCondLst>
                                        <p:cond delay="0"/>
                                      </p:stCondLst>
                                      <p:childTnLst>
                                        <p:set>
                                          <p:cBhvr>
                                            <p:cTn id="47" dur="1" fill="hold">
                                              <p:stCondLst>
                                                <p:cond delay="0"/>
                                              </p:stCondLst>
                                            </p:cTn>
                                            <p:tgtEl>
                                              <p:spTgt spid="33">
                                                <p:txEl>
                                                  <p:pRg st="0" end="0"/>
                                                </p:txEl>
                                              </p:spTgt>
                                            </p:tgtEl>
                                            <p:attrNameLst>
                                              <p:attrName>style.visibility</p:attrName>
                                            </p:attrNameLst>
                                          </p:cBhvr>
                                          <p:to>
                                            <p:strVal val="visible"/>
                                          </p:to>
                                        </p:set>
                                        <p:animEffect transition="in" filter="wipe(up)">
                                          <p:cBhvr>
                                            <p:cTn id="48" dur="1000"/>
                                            <p:tgtEl>
                                              <p:spTgt spid="33">
                                                <p:txEl>
                                                  <p:pRg st="0" end="0"/>
                                                </p:txEl>
                                              </p:spTgt>
                                            </p:tgtEl>
                                          </p:cBhvr>
                                        </p:animEffect>
                                      </p:childTnLst>
                                    </p:cTn>
                                  </p:par>
                                </p:childTnLst>
                              </p:cTn>
                            </p:par>
                            <p:par>
                              <p:cTn id="49" fill="hold">
                                <p:stCondLst>
                                  <p:cond delay="6000"/>
                                </p:stCondLst>
                                <p:childTnLst>
                                  <p:par>
                                    <p:cTn id="50" presetID="17" presetClass="entr" presetSubtype="10" fill="hold"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p:cTn id="52" dur="500" fill="hold"/>
                                            <p:tgtEl>
                                              <p:spTgt spid="16"/>
                                            </p:tgtEl>
                                            <p:attrNameLst>
                                              <p:attrName>ppt_w</p:attrName>
                                            </p:attrNameLst>
                                          </p:cBhvr>
                                          <p:tavLst>
                                            <p:tav tm="0">
                                              <p:val>
                                                <p:fltVal val="0"/>
                                              </p:val>
                                            </p:tav>
                                            <p:tav tm="100000">
                                              <p:val>
                                                <p:strVal val="#ppt_w"/>
                                              </p:val>
                                            </p:tav>
                                          </p:tavLst>
                                        </p:anim>
                                        <p:anim calcmode="lin" valueType="num">
                                          <p:cBhvr>
                                            <p:cTn id="53" dur="500" fill="hold"/>
                                            <p:tgtEl>
                                              <p:spTgt spid="16"/>
                                            </p:tgtEl>
                                            <p:attrNameLst>
                                              <p:attrName>ppt_h</p:attrName>
                                            </p:attrNameLst>
                                          </p:cBhvr>
                                          <p:tavLst>
                                            <p:tav tm="0">
                                              <p:val>
                                                <p:strVal val="#ppt_h"/>
                                              </p:val>
                                            </p:tav>
                                            <p:tav tm="100000">
                                              <p:val>
                                                <p:strVal val="#ppt_h"/>
                                              </p:val>
                                            </p:tav>
                                          </p:tavLst>
                                        </p:anim>
                                      </p:childTnLst>
                                    </p:cTn>
                                  </p:par>
                                </p:childTnLst>
                              </p:cTn>
                            </p:par>
                            <p:par>
                              <p:cTn id="54" fill="hold">
                                <p:stCondLst>
                                  <p:cond delay="6500"/>
                                </p:stCondLst>
                                <p:childTnLst>
                                  <p:par>
                                    <p:cTn id="55" presetID="22" presetClass="entr" presetSubtype="1" fill="hold" grpId="0" nodeType="afterEffect">
                                      <p:stCondLst>
                                        <p:cond delay="0"/>
                                      </p:stCondLst>
                                      <p:childTnLst>
                                        <p:set>
                                          <p:cBhvr>
                                            <p:cTn id="56" dur="1" fill="hold">
                                              <p:stCondLst>
                                                <p:cond delay="0"/>
                                              </p:stCondLst>
                                            </p:cTn>
                                            <p:tgtEl>
                                              <p:spTgt spid="34">
                                                <p:txEl>
                                                  <p:pRg st="0" end="0"/>
                                                </p:txEl>
                                              </p:spTgt>
                                            </p:tgtEl>
                                            <p:attrNameLst>
                                              <p:attrName>style.visibility</p:attrName>
                                            </p:attrNameLst>
                                          </p:cBhvr>
                                          <p:to>
                                            <p:strVal val="visible"/>
                                          </p:to>
                                        </p:set>
                                        <p:animEffect transition="in" filter="wipe(up)">
                                          <p:cBhvr>
                                            <p:cTn id="57" dur="1000"/>
                                            <p:tgtEl>
                                              <p:spTgt spid="34">
                                                <p:txEl>
                                                  <p:pRg st="0" end="0"/>
                                                </p:txEl>
                                              </p:spTgt>
                                            </p:tgtEl>
                                          </p:cBhvr>
                                        </p:animEffect>
                                      </p:childTnLst>
                                    </p:cTn>
                                  </p:par>
                                </p:childTnLst>
                              </p:cTn>
                            </p:par>
                            <p:par>
                              <p:cTn id="58" fill="hold">
                                <p:stCondLst>
                                  <p:cond delay="7500"/>
                                </p:stCondLst>
                                <p:childTnLst>
                                  <p:par>
                                    <p:cTn id="59" presetID="17" presetClass="entr" presetSubtype="10" fill="hold" nodeType="after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fltVal val="0"/>
                                              </p:val>
                                            </p:tav>
                                            <p:tav tm="100000">
                                              <p:val>
                                                <p:strVal val="#ppt_w"/>
                                              </p:val>
                                            </p:tav>
                                          </p:tavLst>
                                        </p:anim>
                                        <p:anim calcmode="lin" valueType="num">
                                          <p:cBhvr>
                                            <p:cTn id="62" dur="500" fill="hold"/>
                                            <p:tgtEl>
                                              <p:spTgt spid="19"/>
                                            </p:tgtEl>
                                            <p:attrNameLst>
                                              <p:attrName>ppt_h</p:attrName>
                                            </p:attrNameLst>
                                          </p:cBhvr>
                                          <p:tavLst>
                                            <p:tav tm="0">
                                              <p:val>
                                                <p:strVal val="#ppt_h"/>
                                              </p:val>
                                            </p:tav>
                                            <p:tav tm="100000">
                                              <p:val>
                                                <p:strVal val="#ppt_h"/>
                                              </p:val>
                                            </p:tav>
                                          </p:tavLst>
                                        </p:anim>
                                      </p:childTnLst>
                                    </p:cTn>
                                  </p:par>
                                </p:childTnLst>
                              </p:cTn>
                            </p:par>
                            <p:par>
                              <p:cTn id="63" fill="hold">
                                <p:stCondLst>
                                  <p:cond delay="8000"/>
                                </p:stCondLst>
                                <p:childTnLst>
                                  <p:par>
                                    <p:cTn id="64" presetID="22" presetClass="entr" presetSubtype="1" fill="hold" grpId="0" nodeType="afterEffect">
                                      <p:stCondLst>
                                        <p:cond delay="0"/>
                                      </p:stCondLst>
                                      <p:childTnLst>
                                        <p:set>
                                          <p:cBhvr>
                                            <p:cTn id="65" dur="1" fill="hold">
                                              <p:stCondLst>
                                                <p:cond delay="0"/>
                                              </p:stCondLst>
                                            </p:cTn>
                                            <p:tgtEl>
                                              <p:spTgt spid="35">
                                                <p:txEl>
                                                  <p:pRg st="0" end="0"/>
                                                </p:txEl>
                                              </p:spTgt>
                                            </p:tgtEl>
                                            <p:attrNameLst>
                                              <p:attrName>style.visibility</p:attrName>
                                            </p:attrNameLst>
                                          </p:cBhvr>
                                          <p:to>
                                            <p:strVal val="visible"/>
                                          </p:to>
                                        </p:set>
                                        <p:animEffect transition="in" filter="wipe(up)">
                                          <p:cBhvr>
                                            <p:cTn id="66" dur="1000"/>
                                            <p:tgtEl>
                                              <p:spTgt spid="35">
                                                <p:txEl>
                                                  <p:pRg st="0" end="0"/>
                                                </p:txEl>
                                              </p:spTgt>
                                            </p:tgtEl>
                                          </p:cBhvr>
                                        </p:animEffect>
                                      </p:childTnLst>
                                    </p:cTn>
                                  </p:par>
                                </p:childTnLst>
                              </p:cTn>
                            </p:par>
                            <p:par>
                              <p:cTn id="67" fill="hold">
                                <p:stCondLst>
                                  <p:cond delay="9000"/>
                                </p:stCondLst>
                                <p:childTnLst>
                                  <p:par>
                                    <p:cTn id="68" presetID="17" presetClass="entr" presetSubtype="10" fill="hold" nodeType="afterEffect">
                                      <p:stCondLst>
                                        <p:cond delay="0"/>
                                      </p:stCondLst>
                                      <p:childTnLst>
                                        <p:set>
                                          <p:cBhvr>
                                            <p:cTn id="69" dur="1" fill="hold">
                                              <p:stCondLst>
                                                <p:cond delay="0"/>
                                              </p:stCondLst>
                                            </p:cTn>
                                            <p:tgtEl>
                                              <p:spTgt spid="22"/>
                                            </p:tgtEl>
                                            <p:attrNameLst>
                                              <p:attrName>style.visibility</p:attrName>
                                            </p:attrNameLst>
                                          </p:cBhvr>
                                          <p:to>
                                            <p:strVal val="visible"/>
                                          </p:to>
                                        </p:set>
                                        <p:anim calcmode="lin" valueType="num">
                                          <p:cBhvr>
                                            <p:cTn id="70" dur="500" fill="hold"/>
                                            <p:tgtEl>
                                              <p:spTgt spid="22"/>
                                            </p:tgtEl>
                                            <p:attrNameLst>
                                              <p:attrName>ppt_w</p:attrName>
                                            </p:attrNameLst>
                                          </p:cBhvr>
                                          <p:tavLst>
                                            <p:tav tm="0">
                                              <p:val>
                                                <p:fltVal val="0"/>
                                              </p:val>
                                            </p:tav>
                                            <p:tav tm="100000">
                                              <p:val>
                                                <p:strVal val="#ppt_w"/>
                                              </p:val>
                                            </p:tav>
                                          </p:tavLst>
                                        </p:anim>
                                        <p:anim calcmode="lin" valueType="num">
                                          <p:cBhvr>
                                            <p:cTn id="71" dur="500" fill="hold"/>
                                            <p:tgtEl>
                                              <p:spTgt spid="22"/>
                                            </p:tgtEl>
                                            <p:attrNameLst>
                                              <p:attrName>ppt_h</p:attrName>
                                            </p:attrNameLst>
                                          </p:cBhvr>
                                          <p:tavLst>
                                            <p:tav tm="0">
                                              <p:val>
                                                <p:strVal val="#ppt_h"/>
                                              </p:val>
                                            </p:tav>
                                            <p:tav tm="100000">
                                              <p:val>
                                                <p:strVal val="#ppt_h"/>
                                              </p:val>
                                            </p:tav>
                                          </p:tavLst>
                                        </p:anim>
                                      </p:childTnLst>
                                    </p:cTn>
                                  </p:par>
                                </p:childTnLst>
                              </p:cTn>
                            </p:par>
                            <p:par>
                              <p:cTn id="72" fill="hold">
                                <p:stCondLst>
                                  <p:cond delay="9500"/>
                                </p:stCondLst>
                                <p:childTnLst>
                                  <p:par>
                                    <p:cTn id="73" presetID="22" presetClass="entr" presetSubtype="1" fill="hold" grpId="0" nodeType="afterEffect">
                                      <p:stCondLst>
                                        <p:cond delay="0"/>
                                      </p:stCondLst>
                                      <p:childTnLst>
                                        <p:set>
                                          <p:cBhvr>
                                            <p:cTn id="74" dur="1" fill="hold">
                                              <p:stCondLst>
                                                <p:cond delay="0"/>
                                              </p:stCondLst>
                                            </p:cTn>
                                            <p:tgtEl>
                                              <p:spTgt spid="41">
                                                <p:txEl>
                                                  <p:pRg st="0" end="0"/>
                                                </p:txEl>
                                              </p:spTgt>
                                            </p:tgtEl>
                                            <p:attrNameLst>
                                              <p:attrName>style.visibility</p:attrName>
                                            </p:attrNameLst>
                                          </p:cBhvr>
                                          <p:to>
                                            <p:strVal val="visible"/>
                                          </p:to>
                                        </p:set>
                                        <p:animEffect transition="in" filter="wipe(up)">
                                          <p:cBhvr>
                                            <p:cTn id="75" dur="1000"/>
                                            <p:tgtEl>
                                              <p:spTgt spid="41">
                                                <p:txEl>
                                                  <p:pRg st="0" end="0"/>
                                                </p:txEl>
                                              </p:spTgt>
                                            </p:tgtEl>
                                          </p:cBhvr>
                                        </p:animEffect>
                                      </p:childTnLst>
                                    </p:cTn>
                                  </p:par>
                                </p:childTnLst>
                              </p:cTn>
                            </p:par>
                            <p:par>
                              <p:cTn id="76" fill="hold">
                                <p:stCondLst>
                                  <p:cond delay="10500"/>
                                </p:stCondLst>
                                <p:childTnLst>
                                  <p:par>
                                    <p:cTn id="77" presetID="17" presetClass="entr" presetSubtype="10" fill="hold" nodeType="afterEffect">
                                      <p:stCondLst>
                                        <p:cond delay="0"/>
                                      </p:stCondLst>
                                      <p:childTnLst>
                                        <p:set>
                                          <p:cBhvr>
                                            <p:cTn id="78" dur="1" fill="hold">
                                              <p:stCondLst>
                                                <p:cond delay="0"/>
                                              </p:stCondLst>
                                            </p:cTn>
                                            <p:tgtEl>
                                              <p:spTgt spid="38"/>
                                            </p:tgtEl>
                                            <p:attrNameLst>
                                              <p:attrName>style.visibility</p:attrName>
                                            </p:attrNameLst>
                                          </p:cBhvr>
                                          <p:to>
                                            <p:strVal val="visible"/>
                                          </p:to>
                                        </p:set>
                                        <p:anim calcmode="lin" valueType="num">
                                          <p:cBhvr>
                                            <p:cTn id="79" dur="500" fill="hold"/>
                                            <p:tgtEl>
                                              <p:spTgt spid="38"/>
                                            </p:tgtEl>
                                            <p:attrNameLst>
                                              <p:attrName>ppt_w</p:attrName>
                                            </p:attrNameLst>
                                          </p:cBhvr>
                                          <p:tavLst>
                                            <p:tav tm="0">
                                              <p:val>
                                                <p:fltVal val="0"/>
                                              </p:val>
                                            </p:tav>
                                            <p:tav tm="100000">
                                              <p:val>
                                                <p:strVal val="#ppt_w"/>
                                              </p:val>
                                            </p:tav>
                                          </p:tavLst>
                                        </p:anim>
                                        <p:anim calcmode="lin" valueType="num">
                                          <p:cBhvr>
                                            <p:cTn id="80" dur="500" fill="hold"/>
                                            <p:tgtEl>
                                              <p:spTgt spid="38"/>
                                            </p:tgtEl>
                                            <p:attrNameLst>
                                              <p:attrName>ppt_h</p:attrName>
                                            </p:attrNameLst>
                                          </p:cBhvr>
                                          <p:tavLst>
                                            <p:tav tm="0">
                                              <p:val>
                                                <p:strVal val="#ppt_h"/>
                                              </p:val>
                                            </p:tav>
                                            <p:tav tm="100000">
                                              <p:val>
                                                <p:strVal val="#ppt_h"/>
                                              </p:val>
                                            </p:tav>
                                          </p:tavLst>
                                        </p:anim>
                                      </p:childTnLst>
                                    </p:cTn>
                                  </p:par>
                                </p:childTnLst>
                              </p:cTn>
                            </p:par>
                            <p:par>
                              <p:cTn id="81" fill="hold">
                                <p:stCondLst>
                                  <p:cond delay="11000"/>
                                </p:stCondLst>
                                <p:childTnLst>
                                  <p:par>
                                    <p:cTn id="82" presetID="22" presetClass="entr" presetSubtype="1" fill="hold" grpId="0" nodeType="afterEffect">
                                      <p:stCondLst>
                                        <p:cond delay="0"/>
                                      </p:stCondLst>
                                      <p:childTnLst>
                                        <p:set>
                                          <p:cBhvr>
                                            <p:cTn id="83" dur="1" fill="hold">
                                              <p:stCondLst>
                                                <p:cond delay="0"/>
                                              </p:stCondLst>
                                            </p:cTn>
                                            <p:tgtEl>
                                              <p:spTgt spid="36">
                                                <p:txEl>
                                                  <p:pRg st="0" end="0"/>
                                                </p:txEl>
                                              </p:spTgt>
                                            </p:tgtEl>
                                            <p:attrNameLst>
                                              <p:attrName>style.visibility</p:attrName>
                                            </p:attrNameLst>
                                          </p:cBhvr>
                                          <p:to>
                                            <p:strVal val="visible"/>
                                          </p:to>
                                        </p:set>
                                        <p:animEffect transition="in" filter="wipe(up)">
                                          <p:cBhvr>
                                            <p:cTn id="84" dur="10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3" grpId="0" build="p">
            <p:tmplLst>
              <p:tmpl lvl="1">
                <p:tnLst>
                  <p:par>
                    <p:cTn presetID="22" presetClass="entr" presetSubtype="1" fill="hold" nodeType="afterEffect">
                      <p:stCondLst>
                        <p:cond delay="0"/>
                      </p:stCondLst>
                      <p:childTnLst>
                        <p:set>
                          <p:cBhvr>
                            <p:cTn dur="1" fill="hold">
                              <p:stCondLst>
                                <p:cond delay="0"/>
                              </p:stCondLst>
                            </p:cTn>
                            <p:tgtEl>
                              <p:spTgt spid="33"/>
                            </p:tgtEl>
                            <p:attrNameLst>
                              <p:attrName>style.visibility</p:attrName>
                            </p:attrNameLst>
                          </p:cBhvr>
                          <p:to>
                            <p:strVal val="visible"/>
                          </p:to>
                        </p:set>
                        <p:animEffect transition="in" filter="wipe(up)">
                          <p:cBhvr>
                            <p:cTn dur="1000"/>
                            <p:tgtEl>
                              <p:spTgt spid="33"/>
                            </p:tgtEl>
                          </p:cBhvr>
                        </p:animEffect>
                      </p:childTnLst>
                    </p:cTn>
                  </p:par>
                </p:tnLst>
              </p:tmpl>
            </p:tmplLst>
          </p:bldP>
          <p:bldP spid="34" grpId="0" build="p">
            <p:tmplLst>
              <p:tmpl lvl="1">
                <p:tnLst>
                  <p:par>
                    <p:cTn presetID="22" presetClass="entr" presetSubtype="1"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wipe(up)">
                          <p:cBhvr>
                            <p:cTn dur="1000"/>
                            <p:tgtEl>
                              <p:spTgt spid="34"/>
                            </p:tgtEl>
                          </p:cBhvr>
                        </p:animEffect>
                      </p:childTnLst>
                    </p:cTn>
                  </p:par>
                </p:tnLst>
              </p:tmpl>
            </p:tmplLst>
          </p:bldP>
          <p:bldP spid="35" grpId="0" build="p">
            <p:tmplLst>
              <p:tmpl lvl="1">
                <p:tnLst>
                  <p:par>
                    <p:cTn presetID="22" presetClass="entr" presetSubtype="1"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wipe(up)">
                          <p:cBhvr>
                            <p:cTn dur="1000"/>
                            <p:tgtEl>
                              <p:spTgt spid="35"/>
                            </p:tgtEl>
                          </p:cBhvr>
                        </p:animEffect>
                      </p:childTnLst>
                    </p:cTn>
                  </p:par>
                </p:tnLst>
              </p:tmpl>
            </p:tmplLst>
          </p:bldP>
          <p:bldP spid="36" grpId="0" build="p"/>
          <p:bldP spid="37" grpId="0" build="p">
            <p:tmplLst>
              <p:tmpl lvl="1">
                <p:tnLst>
                  <p:par>
                    <p:cTn presetID="50" presetClass="entr" presetSubtype="0" decel="100000"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 calcmode="lin" valueType="num">
                          <p:cBhvr>
                            <p:cTn dur="1000" fill="hold"/>
                            <p:tgtEl>
                              <p:spTgt spid="37"/>
                            </p:tgtEl>
                            <p:attrNameLst>
                              <p:attrName>ppt_w</p:attrName>
                            </p:attrNameLst>
                          </p:cBhvr>
                          <p:tavLst>
                            <p:tav tm="0">
                              <p:val>
                                <p:strVal val="#ppt_w+.3"/>
                              </p:val>
                            </p:tav>
                            <p:tav tm="100000">
                              <p:val>
                                <p:strVal val="#ppt_w"/>
                              </p:val>
                            </p:tav>
                          </p:tavLst>
                        </p:anim>
                        <p:anim calcmode="lin" valueType="num">
                          <p:cBhvr>
                            <p:cTn dur="1000" fill="hold"/>
                            <p:tgtEl>
                              <p:spTgt spid="37"/>
                            </p:tgtEl>
                            <p:attrNameLst>
                              <p:attrName>ppt_h</p:attrName>
                            </p:attrNameLst>
                          </p:cBhvr>
                          <p:tavLst>
                            <p:tav tm="0">
                              <p:val>
                                <p:strVal val="#ppt_h"/>
                              </p:val>
                            </p:tav>
                            <p:tav tm="100000">
                              <p:val>
                                <p:strVal val="#ppt_h"/>
                              </p:val>
                            </p:tav>
                          </p:tavLst>
                        </p:anim>
                        <p:animEffect transition="in" filter="fade">
                          <p:cBhvr>
                            <p:cTn dur="1000"/>
                            <p:tgtEl>
                              <p:spTgt spid="37"/>
                            </p:tgtEl>
                          </p:cBhvr>
                        </p:animEffect>
                      </p:childTnLst>
                    </p:cTn>
                  </p:par>
                </p:tnLst>
              </p:tmpl>
            </p:tmplLst>
          </p:bldP>
          <p:bldP spid="41" grpId="0" build="p">
            <p:tmplLst>
              <p:tmpl lvl="1">
                <p:tnLst>
                  <p:par>
                    <p:cTn presetID="22" presetClass="entr" presetSubtype="1" fill="hold" nodeType="afterEffect">
                      <p:stCondLst>
                        <p:cond delay="0"/>
                      </p:stCondLst>
                      <p:childTnLst>
                        <p:set>
                          <p:cBhvr>
                            <p:cTn dur="1" fill="hold">
                              <p:stCondLst>
                                <p:cond delay="0"/>
                              </p:stCondLst>
                            </p:cTn>
                            <p:tgtEl>
                              <p:spTgt spid="41"/>
                            </p:tgtEl>
                            <p:attrNameLst>
                              <p:attrName>style.visibility</p:attrName>
                            </p:attrNameLst>
                          </p:cBhvr>
                          <p:to>
                            <p:strVal val="visible"/>
                          </p:to>
                        </p:set>
                        <p:animEffect transition="in" filter="wipe(up)">
                          <p:cBhvr>
                            <p:cTn dur="1000"/>
                            <p:tgtEl>
                              <p:spTgt spid="41"/>
                            </p:tgtEl>
                          </p:cBhvr>
                        </p:animEffect>
                      </p:childTnLst>
                    </p:cTn>
                  </p:par>
                </p:tnLst>
              </p:tmpl>
            </p:tmplLst>
          </p:bldP>
        </p:bldLst>
      </p:timing>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24AF190-E6C3-4F71-9AD4-820770AEF1A8}" type="datetimeFigureOut">
              <a:rPr lang="zh-CN" altLang="en-US" smtClean="0"/>
              <a:t>2018/2/23</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5B5BF9F-75C6-42BD-8363-2F606FE0B601}"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ransition spd="slow">
    <p:cover/>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5.xml"/><Relationship Id="rId7" Type="http://schemas.openxmlformats.org/officeDocument/2006/relationships/tags" Target="../tags/tag9.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7.png"/><Relationship Id="rId4" Type="http://schemas.microsoft.com/office/2007/relationships/hdphoto" Target="../media/hdphoto1.wdp"/><Relationship Id="rId9" Type="http://schemas.microsoft.com/office/2007/relationships/hdphoto" Target="../media/hdphoto3.wdp"/></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chart" Target="../charts/char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image" Target="../media/image18.jpeg"/><Relationship Id="rId4" Type="http://schemas.openxmlformats.org/officeDocument/2006/relationships/image" Target="../media/image17.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7" name="矩形 6"/>
          <p:cNvSpPr/>
          <p:nvPr/>
        </p:nvSpPr>
        <p:spPr>
          <a:xfrm>
            <a:off x="0" y="-1"/>
            <a:ext cx="9144000" cy="2971801"/>
          </a:xfrm>
          <a:prstGeom prst="rect">
            <a:avLst/>
          </a:prstGeom>
          <a:blipFill dpi="0" rotWithShape="1">
            <a:blip r:embed="rId6">
              <a:extLst>
                <a:ext uri="{28A0092B-C50C-407E-A947-70E740481C1C}">
                  <a14:useLocalDpi xmlns:a14="http://schemas.microsoft.com/office/drawing/2010/main" val="0"/>
                </a:ext>
              </a:extLst>
            </a:blip>
            <a:srcRect/>
            <a:stretch>
              <a:fillRect b="-3242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93" name="背景音乐 - 2 - 盟军敢死队 勇往直前(短).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57021" y="5906660"/>
            <a:ext cx="457021" cy="457200"/>
          </a:xfrm>
          <a:prstGeom prst="rect">
            <a:avLst/>
          </a:prstGeom>
        </p:spPr>
      </p:pic>
      <p:sp>
        <p:nvSpPr>
          <p:cNvPr id="54" name="任意多边形 53"/>
          <p:cNvSpPr/>
          <p:nvPr/>
        </p:nvSpPr>
        <p:spPr>
          <a:xfrm>
            <a:off x="2923186" y="67278"/>
            <a:ext cx="3108681" cy="279164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 name="组合 2"/>
          <p:cNvGrpSpPr/>
          <p:nvPr/>
        </p:nvGrpSpPr>
        <p:grpSpPr>
          <a:xfrm>
            <a:off x="3148154" y="269304"/>
            <a:ext cx="2658750" cy="2387602"/>
            <a:chOff x="3053055" y="626065"/>
            <a:chExt cx="2658750" cy="2387602"/>
          </a:xfrm>
        </p:grpSpPr>
        <p:sp>
          <p:nvSpPr>
            <p:cNvPr id="47" name="任意多边形 46"/>
            <p:cNvSpPr/>
            <p:nvPr/>
          </p:nvSpPr>
          <p:spPr>
            <a:xfrm>
              <a:off x="3053055" y="626065"/>
              <a:ext cx="2658750" cy="238760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任意多边形 54"/>
            <p:cNvSpPr/>
            <p:nvPr/>
          </p:nvSpPr>
          <p:spPr>
            <a:xfrm>
              <a:off x="3319975" y="865764"/>
              <a:ext cx="2124907" cy="190820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B72727"/>
            </a:soli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 name="文本框 1"/>
          <p:cNvSpPr txBox="1"/>
          <p:nvPr/>
        </p:nvSpPr>
        <p:spPr>
          <a:xfrm>
            <a:off x="3592688" y="933511"/>
            <a:ext cx="1701107" cy="1107996"/>
          </a:xfrm>
          <a:prstGeom prst="rect">
            <a:avLst/>
          </a:prstGeom>
          <a:noFill/>
        </p:spPr>
        <p:txBody>
          <a:bodyPr wrap="none" rtlCol="0">
            <a:spAutoFit/>
          </a:bodyPr>
          <a:lstStyle/>
          <a:p>
            <a:r>
              <a:rPr lang="en-US" altLang="zh-CN" sz="6600" b="1" dirty="0" smtClean="0">
                <a:solidFill>
                  <a:schemeClr val="bg1"/>
                </a:solidFill>
                <a:cs typeface="+mn-ea"/>
                <a:sym typeface="+mn-lt"/>
              </a:rPr>
              <a:t>LOGO</a:t>
            </a:r>
            <a:endParaRPr lang="zh-CN" altLang="en-US" sz="6600" b="1" dirty="0">
              <a:solidFill>
                <a:schemeClr val="bg1"/>
              </a:solidFill>
              <a:cs typeface="+mn-ea"/>
              <a:sym typeface="+mn-lt"/>
            </a:endParaRPr>
          </a:p>
        </p:txBody>
      </p:sp>
      <p:sp>
        <p:nvSpPr>
          <p:cNvPr id="6" name="文本框 5"/>
          <p:cNvSpPr txBox="1"/>
          <p:nvPr/>
        </p:nvSpPr>
        <p:spPr>
          <a:xfrm>
            <a:off x="1940510" y="3165903"/>
            <a:ext cx="5262979" cy="769441"/>
          </a:xfrm>
          <a:prstGeom prst="rect">
            <a:avLst/>
          </a:prstGeom>
          <a:noFill/>
        </p:spPr>
        <p:txBody>
          <a:bodyPr wrap="none" rtlCol="0">
            <a:spAutoFit/>
          </a:bodyPr>
          <a:lstStyle/>
          <a:p>
            <a:r>
              <a:rPr lang="zh-CN" altLang="en-US" sz="4400" b="1" dirty="0">
                <a:solidFill>
                  <a:srgbClr val="B72727"/>
                </a:solidFill>
                <a:cs typeface="+mn-ea"/>
                <a:sym typeface="+mn-lt"/>
              </a:rPr>
              <a:t>商务</a:t>
            </a:r>
            <a:r>
              <a:rPr lang="zh-CN" altLang="en-US" sz="4400" b="1" dirty="0" smtClean="0">
                <a:solidFill>
                  <a:srgbClr val="B72727"/>
                </a:solidFill>
                <a:cs typeface="+mn-ea"/>
                <a:sym typeface="+mn-lt"/>
              </a:rPr>
              <a:t>通用微立体模板</a:t>
            </a:r>
            <a:endParaRPr lang="zh-CN" altLang="en-US" sz="4400" b="1" dirty="0">
              <a:solidFill>
                <a:srgbClr val="B72727"/>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3"/>
                                        </p:tgtEl>
                                      </p:cBhvr>
                                    </p:cmd>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par>
                          <p:cTn id="12" fill="hold">
                            <p:stCondLst>
                              <p:cond delay="500"/>
                            </p:stCondLst>
                            <p:childTnLst>
                              <p:par>
                                <p:cTn id="13" presetID="47" presetClass="entr" presetSubtype="0"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fade">
                                      <p:cBhvr>
                                        <p:cTn id="15" dur="500"/>
                                        <p:tgtEl>
                                          <p:spTgt spid="54"/>
                                        </p:tgtEl>
                                      </p:cBhvr>
                                    </p:animEffect>
                                    <p:anim calcmode="lin" valueType="num">
                                      <p:cBhvr>
                                        <p:cTn id="16" dur="500" fill="hold"/>
                                        <p:tgtEl>
                                          <p:spTgt spid="54"/>
                                        </p:tgtEl>
                                        <p:attrNameLst>
                                          <p:attrName>ppt_x</p:attrName>
                                        </p:attrNameLst>
                                      </p:cBhvr>
                                      <p:tavLst>
                                        <p:tav tm="0">
                                          <p:val>
                                            <p:strVal val="#ppt_x"/>
                                          </p:val>
                                        </p:tav>
                                        <p:tav tm="100000">
                                          <p:val>
                                            <p:strVal val="#ppt_x"/>
                                          </p:val>
                                        </p:tav>
                                      </p:tavLst>
                                    </p:anim>
                                    <p:anim calcmode="lin" valueType="num">
                                      <p:cBhvr>
                                        <p:cTn id="17" dur="5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circle(in)">
                                      <p:cBhvr>
                                        <p:cTn id="22" dur="2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6"/>
                                        </p:tgtEl>
                                        <p:attrNameLst>
                                          <p:attrName>ppt_y</p:attrName>
                                        </p:attrNameLst>
                                      </p:cBhvr>
                                      <p:tavLst>
                                        <p:tav tm="0">
                                          <p:val>
                                            <p:strVal val="#ppt_y"/>
                                          </p:val>
                                        </p:tav>
                                        <p:tav tm="100000">
                                          <p:val>
                                            <p:strVal val="#ppt_y"/>
                                          </p:val>
                                        </p:tav>
                                      </p:tavLst>
                                    </p:anim>
                                    <p:anim calcmode="lin" valueType="num">
                                      <p:cBhvr>
                                        <p:cTn id="3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remove" display="0">
                  <p:stCondLst>
                    <p:cond delay="indefinite"/>
                  </p:stCondLst>
                  <p:endCondLst>
                    <p:cond evt="onStopAudio" delay="0">
                      <p:tgtEl>
                        <p:sldTgt/>
                      </p:tgtEl>
                    </p:cond>
                  </p:endCondLst>
                </p:cTn>
                <p:tgtEl>
                  <p:spTgt spid="93"/>
                </p:tgtEl>
              </p:cMediaNode>
            </p:audio>
          </p:childTnLst>
        </p:cTn>
      </p:par>
    </p:tnLst>
    <p:bldLst>
      <p:bldP spid="7" grpId="0" animBg="1"/>
      <p:bldP spid="54" grpId="0" animBg="1"/>
      <p:bldP spid="2"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3258532" y="-577418"/>
            <a:ext cx="2386369" cy="2386369"/>
            <a:chOff x="1278794" y="3334906"/>
            <a:chExt cx="914014" cy="914014"/>
          </a:xfrm>
        </p:grpSpPr>
        <p:grpSp>
          <p:nvGrpSpPr>
            <p:cNvPr id="58" name="组合 5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4" name="椭圆 6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2" name="TextBox 61"/>
            <p:cNvSpPr txBox="1"/>
            <p:nvPr/>
          </p:nvSpPr>
          <p:spPr>
            <a:xfrm>
              <a:off x="1443719" y="3591858"/>
              <a:ext cx="70755" cy="153248"/>
            </a:xfrm>
            <a:prstGeom prst="rect">
              <a:avLst/>
            </a:prstGeom>
            <a:noFill/>
          </p:spPr>
          <p:txBody>
            <a:bodyPr wrap="none" rtlCol="0">
              <a:spAutoFit/>
            </a:bodyPr>
            <a:lstStyle/>
            <a:p>
              <a:endParaRPr lang="zh-CN" altLang="en-US" sz="2000" dirty="0">
                <a:cs typeface="+mn-ea"/>
                <a:sym typeface="+mn-lt"/>
              </a:endParaRPr>
            </a:p>
          </p:txBody>
        </p:sp>
      </p:grpSp>
      <p:sp>
        <p:nvSpPr>
          <p:cNvPr id="38" name="TextBox 37"/>
          <p:cNvSpPr txBox="1"/>
          <p:nvPr/>
        </p:nvSpPr>
        <p:spPr>
          <a:xfrm>
            <a:off x="10609990" y="6382589"/>
            <a:ext cx="877163" cy="369332"/>
          </a:xfrm>
          <a:prstGeom prst="rect">
            <a:avLst/>
          </a:prstGeom>
          <a:noFill/>
        </p:spPr>
        <p:txBody>
          <a:bodyPr wrap="none" rtlCol="0">
            <a:spAutoFit/>
          </a:bodyPr>
          <a:lstStyle/>
          <a:p>
            <a:r>
              <a:rPr lang="zh-CN" altLang="en-US" dirty="0" smtClean="0">
                <a:cs typeface="+mn-ea"/>
                <a:sym typeface="+mn-lt"/>
              </a:rPr>
              <a:t>延时符</a:t>
            </a:r>
            <a:endParaRPr lang="zh-CN" altLang="en-US" dirty="0">
              <a:cs typeface="+mn-ea"/>
              <a:sym typeface="+mn-lt"/>
            </a:endParaRPr>
          </a:p>
        </p:txBody>
      </p:sp>
      <p:sp>
        <p:nvSpPr>
          <p:cNvPr id="57" name="TextBox 56"/>
          <p:cNvSpPr txBox="1"/>
          <p:nvPr/>
        </p:nvSpPr>
        <p:spPr>
          <a:xfrm>
            <a:off x="3628413" y="260343"/>
            <a:ext cx="1646605" cy="923330"/>
          </a:xfrm>
          <a:prstGeom prst="rect">
            <a:avLst/>
          </a:prstGeom>
          <a:noFill/>
        </p:spPr>
        <p:txBody>
          <a:bodyPr wrap="none" rtlCol="0">
            <a:spAutoFit/>
          </a:bodyPr>
          <a:lstStyle/>
          <a:p>
            <a:r>
              <a:rPr lang="zh-CN" altLang="en-US" sz="5400" b="1" spc="300" dirty="0" smtClean="0">
                <a:solidFill>
                  <a:srgbClr val="B72727"/>
                </a:solidFill>
                <a:cs typeface="+mn-ea"/>
                <a:sym typeface="+mn-lt"/>
              </a:rPr>
              <a:t>目录</a:t>
            </a:r>
            <a:endParaRPr lang="zh-CN" altLang="en-US" sz="3200" b="1" spc="300" dirty="0">
              <a:solidFill>
                <a:srgbClr val="B72727"/>
              </a:solidFill>
              <a:cs typeface="+mn-ea"/>
              <a:sym typeface="+mn-lt"/>
            </a:endParaRPr>
          </a:p>
        </p:txBody>
      </p:sp>
      <p:cxnSp>
        <p:nvCxnSpPr>
          <p:cNvPr id="3" name="直接连接符 2"/>
          <p:cNvCxnSpPr/>
          <p:nvPr/>
        </p:nvCxnSpPr>
        <p:spPr>
          <a:xfrm>
            <a:off x="0" y="2477385"/>
            <a:ext cx="9144000" cy="0"/>
          </a:xfrm>
          <a:prstGeom prst="line">
            <a:avLst/>
          </a:prstGeom>
          <a:ln>
            <a:solidFill>
              <a:srgbClr val="B72727"/>
            </a:solidFill>
          </a:ln>
        </p:spPr>
        <p:style>
          <a:lnRef idx="1">
            <a:schemeClr val="accent1"/>
          </a:lnRef>
          <a:fillRef idx="0">
            <a:schemeClr val="accent1"/>
          </a:fillRef>
          <a:effectRef idx="0">
            <a:schemeClr val="accent1"/>
          </a:effectRef>
          <a:fontRef idx="minor">
            <a:schemeClr val="tx1"/>
          </a:fontRef>
        </p:style>
      </p:cxnSp>
      <p:grpSp>
        <p:nvGrpSpPr>
          <p:cNvPr id="82" name="组合 81"/>
          <p:cNvGrpSpPr/>
          <p:nvPr/>
        </p:nvGrpSpPr>
        <p:grpSpPr>
          <a:xfrm>
            <a:off x="1280877" y="2065200"/>
            <a:ext cx="824370" cy="824370"/>
            <a:chOff x="1278794" y="3334906"/>
            <a:chExt cx="914014" cy="914014"/>
          </a:xfrm>
        </p:grpSpPr>
        <p:grpSp>
          <p:nvGrpSpPr>
            <p:cNvPr id="86" name="组合 85"/>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88" name="同心圆 8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89" name="椭圆 88"/>
              <p:cNvSpPr/>
              <p:nvPr/>
            </p:nvSpPr>
            <p:spPr>
              <a:xfrm>
                <a:off x="392112" y="760411"/>
                <a:ext cx="3825872" cy="382587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7" name="TextBox 61"/>
            <p:cNvSpPr txBox="1"/>
            <p:nvPr/>
          </p:nvSpPr>
          <p:spPr>
            <a:xfrm>
              <a:off x="1443719" y="3591858"/>
              <a:ext cx="204819" cy="443619"/>
            </a:xfrm>
            <a:prstGeom prst="rect">
              <a:avLst/>
            </a:prstGeom>
            <a:noFill/>
          </p:spPr>
          <p:txBody>
            <a:bodyPr wrap="none" rtlCol="0">
              <a:spAutoFit/>
            </a:bodyPr>
            <a:lstStyle/>
            <a:p>
              <a:endParaRPr lang="zh-CN" altLang="en-US" sz="2000" dirty="0">
                <a:cs typeface="+mn-ea"/>
                <a:sym typeface="+mn-lt"/>
              </a:endParaRPr>
            </a:p>
          </p:txBody>
        </p:sp>
      </p:grpSp>
      <p:grpSp>
        <p:nvGrpSpPr>
          <p:cNvPr id="90" name="组合 89"/>
          <p:cNvGrpSpPr/>
          <p:nvPr/>
        </p:nvGrpSpPr>
        <p:grpSpPr>
          <a:xfrm>
            <a:off x="2631212" y="2065200"/>
            <a:ext cx="824370" cy="824370"/>
            <a:chOff x="1278794" y="3334906"/>
            <a:chExt cx="914014" cy="914014"/>
          </a:xfrm>
        </p:grpSpPr>
        <p:grpSp>
          <p:nvGrpSpPr>
            <p:cNvPr id="91" name="组合 90"/>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95" name="椭圆 94"/>
              <p:cNvSpPr/>
              <p:nvPr/>
            </p:nvSpPr>
            <p:spPr>
              <a:xfrm>
                <a:off x="392112" y="760411"/>
                <a:ext cx="3825872" cy="382587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2" name="TextBox 61"/>
            <p:cNvSpPr txBox="1"/>
            <p:nvPr/>
          </p:nvSpPr>
          <p:spPr>
            <a:xfrm>
              <a:off x="1443719" y="3591858"/>
              <a:ext cx="204819" cy="443619"/>
            </a:xfrm>
            <a:prstGeom prst="rect">
              <a:avLst/>
            </a:prstGeom>
            <a:noFill/>
          </p:spPr>
          <p:txBody>
            <a:bodyPr wrap="none" rtlCol="0">
              <a:spAutoFit/>
            </a:bodyPr>
            <a:lstStyle/>
            <a:p>
              <a:endParaRPr lang="zh-CN" altLang="en-US" sz="2000" dirty="0">
                <a:cs typeface="+mn-ea"/>
                <a:sym typeface="+mn-lt"/>
              </a:endParaRPr>
            </a:p>
          </p:txBody>
        </p:sp>
      </p:grpSp>
      <p:grpSp>
        <p:nvGrpSpPr>
          <p:cNvPr id="96" name="组合 95"/>
          <p:cNvGrpSpPr/>
          <p:nvPr/>
        </p:nvGrpSpPr>
        <p:grpSpPr>
          <a:xfrm>
            <a:off x="3981547" y="2065200"/>
            <a:ext cx="824370" cy="824370"/>
            <a:chOff x="1278794" y="3334906"/>
            <a:chExt cx="914014" cy="914014"/>
          </a:xfrm>
        </p:grpSpPr>
        <p:grpSp>
          <p:nvGrpSpPr>
            <p:cNvPr id="97" name="组合 96"/>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00" name="椭圆 99"/>
              <p:cNvSpPr/>
              <p:nvPr/>
            </p:nvSpPr>
            <p:spPr>
              <a:xfrm>
                <a:off x="392112" y="760411"/>
                <a:ext cx="3825872" cy="382587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8" name="TextBox 61"/>
            <p:cNvSpPr txBox="1"/>
            <p:nvPr/>
          </p:nvSpPr>
          <p:spPr>
            <a:xfrm>
              <a:off x="1443719" y="3591858"/>
              <a:ext cx="204819" cy="443619"/>
            </a:xfrm>
            <a:prstGeom prst="rect">
              <a:avLst/>
            </a:prstGeom>
            <a:noFill/>
          </p:spPr>
          <p:txBody>
            <a:bodyPr wrap="none" rtlCol="0">
              <a:spAutoFit/>
            </a:bodyPr>
            <a:lstStyle/>
            <a:p>
              <a:endParaRPr lang="zh-CN" altLang="en-US" sz="2000" dirty="0">
                <a:cs typeface="+mn-ea"/>
                <a:sym typeface="+mn-lt"/>
              </a:endParaRPr>
            </a:p>
          </p:txBody>
        </p:sp>
      </p:grpSp>
      <p:grpSp>
        <p:nvGrpSpPr>
          <p:cNvPr id="101" name="组合 100"/>
          <p:cNvGrpSpPr/>
          <p:nvPr/>
        </p:nvGrpSpPr>
        <p:grpSpPr>
          <a:xfrm>
            <a:off x="5331882" y="2065200"/>
            <a:ext cx="824370" cy="824370"/>
            <a:chOff x="1278794" y="3334906"/>
            <a:chExt cx="914014" cy="914014"/>
          </a:xfrm>
        </p:grpSpPr>
        <p:grpSp>
          <p:nvGrpSpPr>
            <p:cNvPr id="102" name="组合 101"/>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06" name="椭圆 105"/>
              <p:cNvSpPr/>
              <p:nvPr/>
            </p:nvSpPr>
            <p:spPr>
              <a:xfrm>
                <a:off x="392112" y="760411"/>
                <a:ext cx="3825872" cy="382587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04" name="TextBox 61"/>
            <p:cNvSpPr txBox="1"/>
            <p:nvPr/>
          </p:nvSpPr>
          <p:spPr>
            <a:xfrm>
              <a:off x="1443719" y="3591858"/>
              <a:ext cx="204819" cy="443619"/>
            </a:xfrm>
            <a:prstGeom prst="rect">
              <a:avLst/>
            </a:prstGeom>
            <a:noFill/>
          </p:spPr>
          <p:txBody>
            <a:bodyPr wrap="none" rtlCol="0">
              <a:spAutoFit/>
            </a:bodyPr>
            <a:lstStyle/>
            <a:p>
              <a:endParaRPr lang="zh-CN" altLang="en-US" sz="2000" dirty="0">
                <a:cs typeface="+mn-ea"/>
                <a:sym typeface="+mn-lt"/>
              </a:endParaRPr>
            </a:p>
          </p:txBody>
        </p:sp>
      </p:grpSp>
      <p:grpSp>
        <p:nvGrpSpPr>
          <p:cNvPr id="107" name="组合 106"/>
          <p:cNvGrpSpPr/>
          <p:nvPr/>
        </p:nvGrpSpPr>
        <p:grpSpPr>
          <a:xfrm>
            <a:off x="6682217" y="2065200"/>
            <a:ext cx="824370" cy="824370"/>
            <a:chOff x="1278794" y="3334906"/>
            <a:chExt cx="914014" cy="914014"/>
          </a:xfrm>
        </p:grpSpPr>
        <p:grpSp>
          <p:nvGrpSpPr>
            <p:cNvPr id="108" name="组合 10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10" name="同心圆 10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11" name="椭圆 110"/>
              <p:cNvSpPr/>
              <p:nvPr/>
            </p:nvSpPr>
            <p:spPr>
              <a:xfrm>
                <a:off x="392112" y="760411"/>
                <a:ext cx="3825872" cy="382587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09" name="TextBox 61"/>
            <p:cNvSpPr txBox="1"/>
            <p:nvPr/>
          </p:nvSpPr>
          <p:spPr>
            <a:xfrm>
              <a:off x="1443719" y="3591858"/>
              <a:ext cx="204819" cy="443619"/>
            </a:xfrm>
            <a:prstGeom prst="rect">
              <a:avLst/>
            </a:prstGeom>
            <a:noFill/>
          </p:spPr>
          <p:txBody>
            <a:bodyPr wrap="none" rtlCol="0">
              <a:spAutoFit/>
            </a:bodyPr>
            <a:lstStyle/>
            <a:p>
              <a:endParaRPr lang="zh-CN" altLang="en-US" sz="2000" dirty="0">
                <a:cs typeface="+mn-ea"/>
                <a:sym typeface="+mn-lt"/>
              </a:endParaRPr>
            </a:p>
          </p:txBody>
        </p:sp>
      </p:grpSp>
      <p:sp>
        <p:nvSpPr>
          <p:cNvPr id="4" name="文本框 3"/>
          <p:cNvSpPr txBox="1"/>
          <p:nvPr/>
        </p:nvSpPr>
        <p:spPr>
          <a:xfrm>
            <a:off x="1361472" y="2123441"/>
            <a:ext cx="761767" cy="707886"/>
          </a:xfrm>
          <a:prstGeom prst="rect">
            <a:avLst/>
          </a:prstGeom>
          <a:noFill/>
        </p:spPr>
        <p:txBody>
          <a:bodyPr wrap="square" rtlCol="0">
            <a:spAutoFit/>
          </a:bodyPr>
          <a:lstStyle/>
          <a:p>
            <a:r>
              <a:rPr lang="en-US" altLang="zh-CN" sz="4000" dirty="0" smtClean="0">
                <a:solidFill>
                  <a:srgbClr val="B72727"/>
                </a:solidFill>
                <a:cs typeface="+mn-ea"/>
                <a:sym typeface="+mn-lt"/>
              </a:rPr>
              <a:t>01</a:t>
            </a:r>
            <a:endParaRPr lang="zh-CN" altLang="en-US" sz="4000" dirty="0">
              <a:solidFill>
                <a:srgbClr val="B72727"/>
              </a:solidFill>
              <a:cs typeface="+mn-ea"/>
              <a:sym typeface="+mn-lt"/>
            </a:endParaRPr>
          </a:p>
        </p:txBody>
      </p:sp>
      <p:sp>
        <p:nvSpPr>
          <p:cNvPr id="112" name="文本框 111"/>
          <p:cNvSpPr txBox="1"/>
          <p:nvPr/>
        </p:nvSpPr>
        <p:spPr>
          <a:xfrm>
            <a:off x="2693814" y="2123441"/>
            <a:ext cx="761767" cy="707886"/>
          </a:xfrm>
          <a:prstGeom prst="rect">
            <a:avLst/>
          </a:prstGeom>
          <a:noFill/>
        </p:spPr>
        <p:txBody>
          <a:bodyPr wrap="square" rtlCol="0">
            <a:spAutoFit/>
          </a:bodyPr>
          <a:lstStyle/>
          <a:p>
            <a:r>
              <a:rPr lang="en-US" altLang="zh-CN" sz="4000" dirty="0" smtClean="0">
                <a:solidFill>
                  <a:srgbClr val="B72727"/>
                </a:solidFill>
                <a:cs typeface="+mn-ea"/>
                <a:sym typeface="+mn-lt"/>
              </a:rPr>
              <a:t>02</a:t>
            </a:r>
            <a:endParaRPr lang="zh-CN" altLang="en-US" sz="4000" dirty="0">
              <a:solidFill>
                <a:srgbClr val="B72727"/>
              </a:solidFill>
              <a:cs typeface="+mn-ea"/>
              <a:sym typeface="+mn-lt"/>
            </a:endParaRPr>
          </a:p>
        </p:txBody>
      </p:sp>
      <p:sp>
        <p:nvSpPr>
          <p:cNvPr id="113" name="文本框 112"/>
          <p:cNvSpPr txBox="1"/>
          <p:nvPr/>
        </p:nvSpPr>
        <p:spPr>
          <a:xfrm>
            <a:off x="4026156" y="2123441"/>
            <a:ext cx="761767" cy="707886"/>
          </a:xfrm>
          <a:prstGeom prst="rect">
            <a:avLst/>
          </a:prstGeom>
          <a:noFill/>
        </p:spPr>
        <p:txBody>
          <a:bodyPr wrap="square" rtlCol="0">
            <a:spAutoFit/>
          </a:bodyPr>
          <a:lstStyle/>
          <a:p>
            <a:r>
              <a:rPr lang="en-US" altLang="zh-CN" sz="4000" dirty="0" smtClean="0">
                <a:solidFill>
                  <a:srgbClr val="B72727"/>
                </a:solidFill>
                <a:cs typeface="+mn-ea"/>
                <a:sym typeface="+mn-lt"/>
              </a:rPr>
              <a:t>03</a:t>
            </a:r>
            <a:endParaRPr lang="zh-CN" altLang="en-US" sz="4000" dirty="0">
              <a:solidFill>
                <a:srgbClr val="B72727"/>
              </a:solidFill>
              <a:cs typeface="+mn-ea"/>
              <a:sym typeface="+mn-lt"/>
            </a:endParaRPr>
          </a:p>
        </p:txBody>
      </p:sp>
      <p:sp>
        <p:nvSpPr>
          <p:cNvPr id="114" name="文本框 113"/>
          <p:cNvSpPr txBox="1"/>
          <p:nvPr/>
        </p:nvSpPr>
        <p:spPr>
          <a:xfrm>
            <a:off x="5358498" y="2123441"/>
            <a:ext cx="761767" cy="707886"/>
          </a:xfrm>
          <a:prstGeom prst="rect">
            <a:avLst/>
          </a:prstGeom>
          <a:noFill/>
        </p:spPr>
        <p:txBody>
          <a:bodyPr wrap="square" rtlCol="0">
            <a:spAutoFit/>
          </a:bodyPr>
          <a:lstStyle/>
          <a:p>
            <a:r>
              <a:rPr lang="en-US" altLang="zh-CN" sz="4000" dirty="0" smtClean="0">
                <a:solidFill>
                  <a:srgbClr val="B72727"/>
                </a:solidFill>
                <a:cs typeface="+mn-ea"/>
                <a:sym typeface="+mn-lt"/>
              </a:rPr>
              <a:t>04</a:t>
            </a:r>
            <a:endParaRPr lang="zh-CN" altLang="en-US" sz="4000" dirty="0">
              <a:solidFill>
                <a:srgbClr val="B72727"/>
              </a:solidFill>
              <a:cs typeface="+mn-ea"/>
              <a:sym typeface="+mn-lt"/>
            </a:endParaRPr>
          </a:p>
        </p:txBody>
      </p:sp>
      <p:sp>
        <p:nvSpPr>
          <p:cNvPr id="115" name="文本框 114"/>
          <p:cNvSpPr txBox="1"/>
          <p:nvPr/>
        </p:nvSpPr>
        <p:spPr>
          <a:xfrm>
            <a:off x="6690840" y="2123441"/>
            <a:ext cx="761767" cy="707886"/>
          </a:xfrm>
          <a:prstGeom prst="rect">
            <a:avLst/>
          </a:prstGeom>
          <a:noFill/>
        </p:spPr>
        <p:txBody>
          <a:bodyPr wrap="square" rtlCol="0">
            <a:spAutoFit/>
          </a:bodyPr>
          <a:lstStyle/>
          <a:p>
            <a:r>
              <a:rPr lang="en-US" altLang="zh-CN" sz="4000" dirty="0" smtClean="0">
                <a:solidFill>
                  <a:srgbClr val="B72727"/>
                </a:solidFill>
                <a:cs typeface="+mn-ea"/>
                <a:sym typeface="+mn-lt"/>
              </a:rPr>
              <a:t>05</a:t>
            </a:r>
            <a:endParaRPr lang="zh-CN" altLang="en-US" sz="4000" dirty="0">
              <a:solidFill>
                <a:srgbClr val="B72727"/>
              </a:solidFill>
              <a:cs typeface="+mn-ea"/>
              <a:sym typeface="+mn-lt"/>
            </a:endParaRPr>
          </a:p>
        </p:txBody>
      </p:sp>
      <p:sp>
        <p:nvSpPr>
          <p:cNvPr id="5" name="文本框 4"/>
          <p:cNvSpPr txBox="1"/>
          <p:nvPr/>
        </p:nvSpPr>
        <p:spPr>
          <a:xfrm>
            <a:off x="1410854" y="3039064"/>
            <a:ext cx="492443" cy="1631216"/>
          </a:xfrm>
          <a:prstGeom prst="rect">
            <a:avLst/>
          </a:prstGeom>
          <a:noFill/>
        </p:spPr>
        <p:txBody>
          <a:bodyPr vert="eaVert" wrap="none" rtlCol="0">
            <a:spAutoFit/>
          </a:bodyPr>
          <a:lstStyle/>
          <a:p>
            <a:r>
              <a:rPr lang="zh-CN" altLang="en-US" sz="2000" b="1" dirty="0" smtClean="0">
                <a:solidFill>
                  <a:srgbClr val="B72727"/>
                </a:solidFill>
                <a:cs typeface="+mn-ea"/>
                <a:sym typeface="+mn-lt"/>
              </a:rPr>
              <a:t>单击输入标题</a:t>
            </a:r>
            <a:endParaRPr lang="zh-CN" altLang="en-US" sz="2000" b="1" dirty="0">
              <a:solidFill>
                <a:srgbClr val="B72727"/>
              </a:solidFill>
              <a:cs typeface="+mn-ea"/>
              <a:sym typeface="+mn-lt"/>
            </a:endParaRPr>
          </a:p>
        </p:txBody>
      </p:sp>
      <p:sp>
        <p:nvSpPr>
          <p:cNvPr id="116" name="文本框 115"/>
          <p:cNvSpPr txBox="1"/>
          <p:nvPr/>
        </p:nvSpPr>
        <p:spPr>
          <a:xfrm>
            <a:off x="2779970" y="3039064"/>
            <a:ext cx="492443" cy="1631216"/>
          </a:xfrm>
          <a:prstGeom prst="rect">
            <a:avLst/>
          </a:prstGeom>
          <a:noFill/>
        </p:spPr>
        <p:txBody>
          <a:bodyPr vert="eaVert" wrap="none" rtlCol="0">
            <a:spAutoFit/>
          </a:bodyPr>
          <a:lstStyle/>
          <a:p>
            <a:r>
              <a:rPr lang="zh-CN" altLang="en-US" sz="2000" b="1" dirty="0" smtClean="0">
                <a:solidFill>
                  <a:srgbClr val="B72727"/>
                </a:solidFill>
                <a:cs typeface="+mn-ea"/>
                <a:sym typeface="+mn-lt"/>
              </a:rPr>
              <a:t>单击输入标题</a:t>
            </a:r>
            <a:endParaRPr lang="zh-CN" altLang="en-US" sz="2000" b="1" dirty="0">
              <a:solidFill>
                <a:srgbClr val="B72727"/>
              </a:solidFill>
              <a:cs typeface="+mn-ea"/>
              <a:sym typeface="+mn-lt"/>
            </a:endParaRPr>
          </a:p>
        </p:txBody>
      </p:sp>
      <p:sp>
        <p:nvSpPr>
          <p:cNvPr id="117" name="文本框 116"/>
          <p:cNvSpPr txBox="1"/>
          <p:nvPr/>
        </p:nvSpPr>
        <p:spPr>
          <a:xfrm>
            <a:off x="4149086" y="3039064"/>
            <a:ext cx="492443" cy="1631216"/>
          </a:xfrm>
          <a:prstGeom prst="rect">
            <a:avLst/>
          </a:prstGeom>
          <a:noFill/>
        </p:spPr>
        <p:txBody>
          <a:bodyPr vert="eaVert" wrap="none" rtlCol="0">
            <a:spAutoFit/>
          </a:bodyPr>
          <a:lstStyle/>
          <a:p>
            <a:r>
              <a:rPr lang="zh-CN" altLang="en-US" sz="2000" b="1" dirty="0" smtClean="0">
                <a:solidFill>
                  <a:srgbClr val="B72727"/>
                </a:solidFill>
                <a:cs typeface="+mn-ea"/>
                <a:sym typeface="+mn-lt"/>
              </a:rPr>
              <a:t>单击输入标题</a:t>
            </a:r>
            <a:endParaRPr lang="zh-CN" altLang="en-US" sz="2000" b="1" dirty="0">
              <a:solidFill>
                <a:srgbClr val="B72727"/>
              </a:solidFill>
              <a:cs typeface="+mn-ea"/>
              <a:sym typeface="+mn-lt"/>
            </a:endParaRPr>
          </a:p>
        </p:txBody>
      </p:sp>
      <p:sp>
        <p:nvSpPr>
          <p:cNvPr id="118" name="文本框 117"/>
          <p:cNvSpPr txBox="1"/>
          <p:nvPr/>
        </p:nvSpPr>
        <p:spPr>
          <a:xfrm>
            <a:off x="5518202" y="3039064"/>
            <a:ext cx="492443" cy="1631216"/>
          </a:xfrm>
          <a:prstGeom prst="rect">
            <a:avLst/>
          </a:prstGeom>
          <a:noFill/>
        </p:spPr>
        <p:txBody>
          <a:bodyPr vert="eaVert" wrap="none" rtlCol="0">
            <a:spAutoFit/>
          </a:bodyPr>
          <a:lstStyle/>
          <a:p>
            <a:r>
              <a:rPr lang="zh-CN" altLang="en-US" sz="2000" b="1" dirty="0" smtClean="0">
                <a:solidFill>
                  <a:srgbClr val="B72727"/>
                </a:solidFill>
                <a:cs typeface="+mn-ea"/>
                <a:sym typeface="+mn-lt"/>
              </a:rPr>
              <a:t>单击输入标题</a:t>
            </a:r>
            <a:endParaRPr lang="zh-CN" altLang="en-US" sz="2000" b="1" dirty="0">
              <a:solidFill>
                <a:srgbClr val="B72727"/>
              </a:solidFill>
              <a:cs typeface="+mn-ea"/>
              <a:sym typeface="+mn-lt"/>
            </a:endParaRPr>
          </a:p>
        </p:txBody>
      </p:sp>
      <p:sp>
        <p:nvSpPr>
          <p:cNvPr id="119" name="文本框 118"/>
          <p:cNvSpPr txBox="1"/>
          <p:nvPr/>
        </p:nvSpPr>
        <p:spPr>
          <a:xfrm>
            <a:off x="6887318" y="3039064"/>
            <a:ext cx="492443" cy="1631216"/>
          </a:xfrm>
          <a:prstGeom prst="rect">
            <a:avLst/>
          </a:prstGeom>
          <a:noFill/>
        </p:spPr>
        <p:txBody>
          <a:bodyPr vert="eaVert" wrap="none" rtlCol="0">
            <a:spAutoFit/>
          </a:bodyPr>
          <a:lstStyle/>
          <a:p>
            <a:r>
              <a:rPr lang="zh-CN" altLang="en-US" sz="2000" b="1" dirty="0" smtClean="0">
                <a:solidFill>
                  <a:srgbClr val="B72727"/>
                </a:solidFill>
                <a:cs typeface="+mn-ea"/>
                <a:sym typeface="+mn-lt"/>
              </a:rPr>
              <a:t>单击输入标题</a:t>
            </a:r>
            <a:endParaRPr lang="zh-CN" altLang="en-US" sz="2000" b="1" dirty="0">
              <a:solidFill>
                <a:srgbClr val="B72727"/>
              </a:solidFill>
              <a:cs typeface="+mn-ea"/>
              <a:sym typeface="+mn-lt"/>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14:bounceEnd="44000">
                                          <p:cBhvr additive="base">
                                            <p:cTn id="7" dur="500" fill="hold"/>
                                            <p:tgtEl>
                                              <p:spTgt spid="47"/>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4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iterate type="lt">
                                        <p:tmPct val="10000"/>
                                      </p:iterate>
                                      <p:childTnLst>
                                        <p:set>
                                          <p:cBhvr>
                                            <p:cTn id="11" dur="1" fill="hold">
                                              <p:stCondLst>
                                                <p:cond delay="0"/>
                                              </p:stCondLst>
                                            </p:cTn>
                                            <p:tgtEl>
                                              <p:spTgt spid="57"/>
                                            </p:tgtEl>
                                            <p:attrNameLst>
                                              <p:attrName>style.visibility</p:attrName>
                                            </p:attrNameLst>
                                          </p:cBhvr>
                                          <p:to>
                                            <p:strVal val="visible"/>
                                          </p:to>
                                        </p:set>
                                        <p:anim calcmode="lin" valueType="num">
                                          <p:cBhvr additive="base">
                                            <p:cTn id="12" dur="500"/>
                                            <p:tgtEl>
                                              <p:spTgt spid="57"/>
                                            </p:tgtEl>
                                            <p:attrNameLst>
                                              <p:attrName>ppt_x</p:attrName>
                                            </p:attrNameLst>
                                          </p:cBhvr>
                                          <p:tavLst>
                                            <p:tav tm="0">
                                              <p:val>
                                                <p:strVal val="#ppt_x-#ppt_w*1.125000"/>
                                              </p:val>
                                            </p:tav>
                                            <p:tav tm="100000">
                                              <p:val>
                                                <p:strVal val="#ppt_x"/>
                                              </p:val>
                                            </p:tav>
                                          </p:tavLst>
                                        </p:anim>
                                        <p:animEffect transition="in" filter="wipe(right)">
                                          <p:cBhvr>
                                            <p:cTn id="13" dur="500"/>
                                            <p:tgtEl>
                                              <p:spTgt spid="5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par>
                              <p:cTn id="19" fill="hold">
                                <p:stCondLst>
                                  <p:cond delay="500"/>
                                </p:stCondLst>
                                <p:childTnLst>
                                  <p:par>
                                    <p:cTn id="20" presetID="2" presetClass="entr" presetSubtype="4" fill="hold" nodeType="afterEffect" p14:presetBounceEnd="44000">
                                      <p:stCondLst>
                                        <p:cond delay="0"/>
                                      </p:stCondLst>
                                      <p:childTnLst>
                                        <p:set>
                                          <p:cBhvr>
                                            <p:cTn id="21" dur="1" fill="hold">
                                              <p:stCondLst>
                                                <p:cond delay="0"/>
                                              </p:stCondLst>
                                            </p:cTn>
                                            <p:tgtEl>
                                              <p:spTgt spid="82"/>
                                            </p:tgtEl>
                                            <p:attrNameLst>
                                              <p:attrName>style.visibility</p:attrName>
                                            </p:attrNameLst>
                                          </p:cBhvr>
                                          <p:to>
                                            <p:strVal val="visible"/>
                                          </p:to>
                                        </p:set>
                                        <p:anim calcmode="lin" valueType="num" p14:bounceEnd="44000">
                                          <p:cBhvr additive="base">
                                            <p:cTn id="22" dur="500" fill="hold"/>
                                            <p:tgtEl>
                                              <p:spTgt spid="82"/>
                                            </p:tgtEl>
                                            <p:attrNameLst>
                                              <p:attrName>ppt_x</p:attrName>
                                            </p:attrNameLst>
                                          </p:cBhvr>
                                          <p:tavLst>
                                            <p:tav tm="0">
                                              <p:val>
                                                <p:strVal val="#ppt_x"/>
                                              </p:val>
                                            </p:tav>
                                            <p:tav tm="100000">
                                              <p:val>
                                                <p:strVal val="#ppt_x"/>
                                              </p:val>
                                            </p:tav>
                                          </p:tavLst>
                                        </p:anim>
                                        <p:anim calcmode="lin" valueType="num" p14:bounceEnd="44000">
                                          <p:cBhvr additive="base">
                                            <p:cTn id="23" dur="500" fill="hold"/>
                                            <p:tgtEl>
                                              <p:spTgt spid="82"/>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nodeType="afterEffect" p14:presetBounceEnd="44000">
                                      <p:stCondLst>
                                        <p:cond delay="0"/>
                                      </p:stCondLst>
                                      <p:childTnLst>
                                        <p:set>
                                          <p:cBhvr>
                                            <p:cTn id="26" dur="1" fill="hold">
                                              <p:stCondLst>
                                                <p:cond delay="0"/>
                                              </p:stCondLst>
                                            </p:cTn>
                                            <p:tgtEl>
                                              <p:spTgt spid="90"/>
                                            </p:tgtEl>
                                            <p:attrNameLst>
                                              <p:attrName>style.visibility</p:attrName>
                                            </p:attrNameLst>
                                          </p:cBhvr>
                                          <p:to>
                                            <p:strVal val="visible"/>
                                          </p:to>
                                        </p:set>
                                        <p:anim calcmode="lin" valueType="num" p14:bounceEnd="44000">
                                          <p:cBhvr additive="base">
                                            <p:cTn id="27" dur="500" fill="hold"/>
                                            <p:tgtEl>
                                              <p:spTgt spid="90"/>
                                            </p:tgtEl>
                                            <p:attrNameLst>
                                              <p:attrName>ppt_x</p:attrName>
                                            </p:attrNameLst>
                                          </p:cBhvr>
                                          <p:tavLst>
                                            <p:tav tm="0">
                                              <p:val>
                                                <p:strVal val="#ppt_x"/>
                                              </p:val>
                                            </p:tav>
                                            <p:tav tm="100000">
                                              <p:val>
                                                <p:strVal val="#ppt_x"/>
                                              </p:val>
                                            </p:tav>
                                          </p:tavLst>
                                        </p:anim>
                                        <p:anim calcmode="lin" valueType="num" p14:bounceEnd="44000">
                                          <p:cBhvr additive="base">
                                            <p:cTn id="28" dur="500" fill="hold"/>
                                            <p:tgtEl>
                                              <p:spTgt spid="90"/>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nodeType="afterEffect" p14:presetBounceEnd="44000">
                                      <p:stCondLst>
                                        <p:cond delay="0"/>
                                      </p:stCondLst>
                                      <p:childTnLst>
                                        <p:set>
                                          <p:cBhvr>
                                            <p:cTn id="31" dur="1" fill="hold">
                                              <p:stCondLst>
                                                <p:cond delay="0"/>
                                              </p:stCondLst>
                                            </p:cTn>
                                            <p:tgtEl>
                                              <p:spTgt spid="96"/>
                                            </p:tgtEl>
                                            <p:attrNameLst>
                                              <p:attrName>style.visibility</p:attrName>
                                            </p:attrNameLst>
                                          </p:cBhvr>
                                          <p:to>
                                            <p:strVal val="visible"/>
                                          </p:to>
                                        </p:set>
                                        <p:anim calcmode="lin" valueType="num" p14:bounceEnd="44000">
                                          <p:cBhvr additive="base">
                                            <p:cTn id="32" dur="500" fill="hold"/>
                                            <p:tgtEl>
                                              <p:spTgt spid="96"/>
                                            </p:tgtEl>
                                            <p:attrNameLst>
                                              <p:attrName>ppt_x</p:attrName>
                                            </p:attrNameLst>
                                          </p:cBhvr>
                                          <p:tavLst>
                                            <p:tav tm="0">
                                              <p:val>
                                                <p:strVal val="#ppt_x"/>
                                              </p:val>
                                            </p:tav>
                                            <p:tav tm="100000">
                                              <p:val>
                                                <p:strVal val="#ppt_x"/>
                                              </p:val>
                                            </p:tav>
                                          </p:tavLst>
                                        </p:anim>
                                        <p:anim calcmode="lin" valueType="num" p14:bounceEnd="44000">
                                          <p:cBhvr additive="base">
                                            <p:cTn id="33" dur="500" fill="hold"/>
                                            <p:tgtEl>
                                              <p:spTgt spid="96"/>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2" presetClass="entr" presetSubtype="4" fill="hold" nodeType="afterEffect" p14:presetBounceEnd="44000">
                                      <p:stCondLst>
                                        <p:cond delay="0"/>
                                      </p:stCondLst>
                                      <p:childTnLst>
                                        <p:set>
                                          <p:cBhvr>
                                            <p:cTn id="36" dur="1" fill="hold">
                                              <p:stCondLst>
                                                <p:cond delay="0"/>
                                              </p:stCondLst>
                                            </p:cTn>
                                            <p:tgtEl>
                                              <p:spTgt spid="101"/>
                                            </p:tgtEl>
                                            <p:attrNameLst>
                                              <p:attrName>style.visibility</p:attrName>
                                            </p:attrNameLst>
                                          </p:cBhvr>
                                          <p:to>
                                            <p:strVal val="visible"/>
                                          </p:to>
                                        </p:set>
                                        <p:anim calcmode="lin" valueType="num" p14:bounceEnd="44000">
                                          <p:cBhvr additive="base">
                                            <p:cTn id="37" dur="500" fill="hold"/>
                                            <p:tgtEl>
                                              <p:spTgt spid="101"/>
                                            </p:tgtEl>
                                            <p:attrNameLst>
                                              <p:attrName>ppt_x</p:attrName>
                                            </p:attrNameLst>
                                          </p:cBhvr>
                                          <p:tavLst>
                                            <p:tav tm="0">
                                              <p:val>
                                                <p:strVal val="#ppt_x"/>
                                              </p:val>
                                            </p:tav>
                                            <p:tav tm="100000">
                                              <p:val>
                                                <p:strVal val="#ppt_x"/>
                                              </p:val>
                                            </p:tav>
                                          </p:tavLst>
                                        </p:anim>
                                        <p:anim calcmode="lin" valueType="num" p14:bounceEnd="44000">
                                          <p:cBhvr additive="base">
                                            <p:cTn id="38" dur="500" fill="hold"/>
                                            <p:tgtEl>
                                              <p:spTgt spid="101"/>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 presetClass="entr" presetSubtype="4" fill="hold" nodeType="afterEffect" p14:presetBounceEnd="44000">
                                      <p:stCondLst>
                                        <p:cond delay="0"/>
                                      </p:stCondLst>
                                      <p:childTnLst>
                                        <p:set>
                                          <p:cBhvr>
                                            <p:cTn id="41" dur="1" fill="hold">
                                              <p:stCondLst>
                                                <p:cond delay="0"/>
                                              </p:stCondLst>
                                            </p:cTn>
                                            <p:tgtEl>
                                              <p:spTgt spid="107"/>
                                            </p:tgtEl>
                                            <p:attrNameLst>
                                              <p:attrName>style.visibility</p:attrName>
                                            </p:attrNameLst>
                                          </p:cBhvr>
                                          <p:to>
                                            <p:strVal val="visible"/>
                                          </p:to>
                                        </p:set>
                                        <p:anim calcmode="lin" valueType="num" p14:bounceEnd="44000">
                                          <p:cBhvr additive="base">
                                            <p:cTn id="42" dur="500" fill="hold"/>
                                            <p:tgtEl>
                                              <p:spTgt spid="107"/>
                                            </p:tgtEl>
                                            <p:attrNameLst>
                                              <p:attrName>ppt_x</p:attrName>
                                            </p:attrNameLst>
                                          </p:cBhvr>
                                          <p:tavLst>
                                            <p:tav tm="0">
                                              <p:val>
                                                <p:strVal val="#ppt_x"/>
                                              </p:val>
                                            </p:tav>
                                            <p:tav tm="100000">
                                              <p:val>
                                                <p:strVal val="#ppt_x"/>
                                              </p:val>
                                            </p:tav>
                                          </p:tavLst>
                                        </p:anim>
                                        <p:anim calcmode="lin" valueType="num" p14:bounceEnd="44000">
                                          <p:cBhvr additive="base">
                                            <p:cTn id="43" dur="500" fill="hold"/>
                                            <p:tgtEl>
                                              <p:spTgt spid="107"/>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fade">
                                          <p:cBhvr>
                                            <p:cTn id="48" dur="750"/>
                                            <p:tgtEl>
                                              <p:spTgt spid="4"/>
                                            </p:tgtEl>
                                          </p:cBhvr>
                                        </p:animEffect>
                                      </p:childTnLst>
                                    </p:cTn>
                                  </p:par>
                                </p:childTnLst>
                              </p:cTn>
                            </p:par>
                            <p:par>
                              <p:cTn id="49" fill="hold">
                                <p:stCondLst>
                                  <p:cond delay="1000"/>
                                </p:stCondLst>
                                <p:childTnLst>
                                  <p:par>
                                    <p:cTn id="50" presetID="10" presetClass="entr" presetSubtype="0" fill="hold" grpId="0" nodeType="afterEffect">
                                      <p:stCondLst>
                                        <p:cond delay="0"/>
                                      </p:stCondLst>
                                      <p:childTnLst>
                                        <p:set>
                                          <p:cBhvr>
                                            <p:cTn id="51" dur="1" fill="hold">
                                              <p:stCondLst>
                                                <p:cond delay="0"/>
                                              </p:stCondLst>
                                            </p:cTn>
                                            <p:tgtEl>
                                              <p:spTgt spid="112"/>
                                            </p:tgtEl>
                                            <p:attrNameLst>
                                              <p:attrName>style.visibility</p:attrName>
                                            </p:attrNameLst>
                                          </p:cBhvr>
                                          <p:to>
                                            <p:strVal val="visible"/>
                                          </p:to>
                                        </p:set>
                                        <p:animEffect transition="in" filter="fade">
                                          <p:cBhvr>
                                            <p:cTn id="52" dur="750"/>
                                            <p:tgtEl>
                                              <p:spTgt spid="112"/>
                                            </p:tgtEl>
                                          </p:cBhvr>
                                        </p:animEffect>
                                      </p:childTnLst>
                                    </p:cTn>
                                  </p:par>
                                </p:childTnLst>
                              </p:cTn>
                            </p:par>
                            <p:par>
                              <p:cTn id="53" fill="hold">
                                <p:stCondLst>
                                  <p:cond delay="2000"/>
                                </p:stCondLst>
                                <p:childTnLst>
                                  <p:par>
                                    <p:cTn id="54" presetID="10" presetClass="entr" presetSubtype="0" fill="hold" grpId="0" nodeType="afterEffect">
                                      <p:stCondLst>
                                        <p:cond delay="0"/>
                                      </p:stCondLst>
                                      <p:childTnLst>
                                        <p:set>
                                          <p:cBhvr>
                                            <p:cTn id="55" dur="1" fill="hold">
                                              <p:stCondLst>
                                                <p:cond delay="0"/>
                                              </p:stCondLst>
                                            </p:cTn>
                                            <p:tgtEl>
                                              <p:spTgt spid="113"/>
                                            </p:tgtEl>
                                            <p:attrNameLst>
                                              <p:attrName>style.visibility</p:attrName>
                                            </p:attrNameLst>
                                          </p:cBhvr>
                                          <p:to>
                                            <p:strVal val="visible"/>
                                          </p:to>
                                        </p:set>
                                        <p:animEffect transition="in" filter="fade">
                                          <p:cBhvr>
                                            <p:cTn id="56" dur="750"/>
                                            <p:tgtEl>
                                              <p:spTgt spid="113"/>
                                            </p:tgtEl>
                                          </p:cBhvr>
                                        </p:animEffect>
                                      </p:childTnLst>
                                    </p:cTn>
                                  </p:par>
                                </p:childTnLst>
                              </p:cTn>
                            </p:par>
                            <p:par>
                              <p:cTn id="57" fill="hold">
                                <p:stCondLst>
                                  <p:cond delay="3000"/>
                                </p:stCondLst>
                                <p:childTnLst>
                                  <p:par>
                                    <p:cTn id="58" presetID="10" presetClass="entr" presetSubtype="0" fill="hold" grpId="0" nodeType="afterEffect">
                                      <p:stCondLst>
                                        <p:cond delay="0"/>
                                      </p:stCondLst>
                                      <p:childTnLst>
                                        <p:set>
                                          <p:cBhvr>
                                            <p:cTn id="59" dur="1" fill="hold">
                                              <p:stCondLst>
                                                <p:cond delay="0"/>
                                              </p:stCondLst>
                                            </p:cTn>
                                            <p:tgtEl>
                                              <p:spTgt spid="114"/>
                                            </p:tgtEl>
                                            <p:attrNameLst>
                                              <p:attrName>style.visibility</p:attrName>
                                            </p:attrNameLst>
                                          </p:cBhvr>
                                          <p:to>
                                            <p:strVal val="visible"/>
                                          </p:to>
                                        </p:set>
                                        <p:animEffect transition="in" filter="fade">
                                          <p:cBhvr>
                                            <p:cTn id="60" dur="750"/>
                                            <p:tgtEl>
                                              <p:spTgt spid="114"/>
                                            </p:tgtEl>
                                          </p:cBhvr>
                                        </p:animEffect>
                                      </p:childTnLst>
                                    </p:cTn>
                                  </p:par>
                                </p:childTnLst>
                              </p:cTn>
                            </p:par>
                            <p:par>
                              <p:cTn id="61" fill="hold">
                                <p:stCondLst>
                                  <p:cond delay="4000"/>
                                </p:stCondLst>
                                <p:childTnLst>
                                  <p:par>
                                    <p:cTn id="62" presetID="10" presetClass="entr" presetSubtype="0" fill="hold" grpId="0" nodeType="afterEffect">
                                      <p:stCondLst>
                                        <p:cond delay="0"/>
                                      </p:stCondLst>
                                      <p:childTnLst>
                                        <p:set>
                                          <p:cBhvr>
                                            <p:cTn id="63" dur="1" fill="hold">
                                              <p:stCondLst>
                                                <p:cond delay="0"/>
                                              </p:stCondLst>
                                            </p:cTn>
                                            <p:tgtEl>
                                              <p:spTgt spid="115"/>
                                            </p:tgtEl>
                                            <p:attrNameLst>
                                              <p:attrName>style.visibility</p:attrName>
                                            </p:attrNameLst>
                                          </p:cBhvr>
                                          <p:to>
                                            <p:strVal val="visible"/>
                                          </p:to>
                                        </p:set>
                                        <p:animEffect transition="in" filter="fade">
                                          <p:cBhvr>
                                            <p:cTn id="64" dur="750"/>
                                            <p:tgtEl>
                                              <p:spTgt spid="115"/>
                                            </p:tgtEl>
                                          </p:cBhvr>
                                        </p:animEffect>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fade">
                                          <p:cBhvr>
                                            <p:cTn id="69" dur="1000"/>
                                            <p:tgtEl>
                                              <p:spTgt spid="5"/>
                                            </p:tgtEl>
                                          </p:cBhvr>
                                        </p:animEffect>
                                        <p:anim calcmode="lin" valueType="num">
                                          <p:cBhvr>
                                            <p:cTn id="70" dur="1000" fill="hold"/>
                                            <p:tgtEl>
                                              <p:spTgt spid="5"/>
                                            </p:tgtEl>
                                            <p:attrNameLst>
                                              <p:attrName>ppt_x</p:attrName>
                                            </p:attrNameLst>
                                          </p:cBhvr>
                                          <p:tavLst>
                                            <p:tav tm="0">
                                              <p:val>
                                                <p:strVal val="#ppt_x"/>
                                              </p:val>
                                            </p:tav>
                                            <p:tav tm="100000">
                                              <p:val>
                                                <p:strVal val="#ppt_x"/>
                                              </p:val>
                                            </p:tav>
                                          </p:tavLst>
                                        </p:anim>
                                        <p:anim calcmode="lin" valueType="num">
                                          <p:cBhvr>
                                            <p:cTn id="71" dur="1000" fill="hold"/>
                                            <p:tgtEl>
                                              <p:spTgt spid="5"/>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116"/>
                                            </p:tgtEl>
                                            <p:attrNameLst>
                                              <p:attrName>style.visibility</p:attrName>
                                            </p:attrNameLst>
                                          </p:cBhvr>
                                          <p:to>
                                            <p:strVal val="visible"/>
                                          </p:to>
                                        </p:set>
                                        <p:animEffect transition="in" filter="fade">
                                          <p:cBhvr>
                                            <p:cTn id="74" dur="1000"/>
                                            <p:tgtEl>
                                              <p:spTgt spid="116"/>
                                            </p:tgtEl>
                                          </p:cBhvr>
                                        </p:animEffect>
                                        <p:anim calcmode="lin" valueType="num">
                                          <p:cBhvr>
                                            <p:cTn id="75" dur="1000" fill="hold"/>
                                            <p:tgtEl>
                                              <p:spTgt spid="116"/>
                                            </p:tgtEl>
                                            <p:attrNameLst>
                                              <p:attrName>ppt_x</p:attrName>
                                            </p:attrNameLst>
                                          </p:cBhvr>
                                          <p:tavLst>
                                            <p:tav tm="0">
                                              <p:val>
                                                <p:strVal val="#ppt_x"/>
                                              </p:val>
                                            </p:tav>
                                            <p:tav tm="100000">
                                              <p:val>
                                                <p:strVal val="#ppt_x"/>
                                              </p:val>
                                            </p:tav>
                                          </p:tavLst>
                                        </p:anim>
                                        <p:anim calcmode="lin" valueType="num">
                                          <p:cBhvr>
                                            <p:cTn id="76" dur="1000" fill="hold"/>
                                            <p:tgtEl>
                                              <p:spTgt spid="116"/>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17"/>
                                            </p:tgtEl>
                                            <p:attrNameLst>
                                              <p:attrName>style.visibility</p:attrName>
                                            </p:attrNameLst>
                                          </p:cBhvr>
                                          <p:to>
                                            <p:strVal val="visible"/>
                                          </p:to>
                                        </p:set>
                                        <p:animEffect transition="in" filter="fade">
                                          <p:cBhvr>
                                            <p:cTn id="79" dur="1000"/>
                                            <p:tgtEl>
                                              <p:spTgt spid="117"/>
                                            </p:tgtEl>
                                          </p:cBhvr>
                                        </p:animEffect>
                                        <p:anim calcmode="lin" valueType="num">
                                          <p:cBhvr>
                                            <p:cTn id="80" dur="1000" fill="hold"/>
                                            <p:tgtEl>
                                              <p:spTgt spid="117"/>
                                            </p:tgtEl>
                                            <p:attrNameLst>
                                              <p:attrName>ppt_x</p:attrName>
                                            </p:attrNameLst>
                                          </p:cBhvr>
                                          <p:tavLst>
                                            <p:tav tm="0">
                                              <p:val>
                                                <p:strVal val="#ppt_x"/>
                                              </p:val>
                                            </p:tav>
                                            <p:tav tm="100000">
                                              <p:val>
                                                <p:strVal val="#ppt_x"/>
                                              </p:val>
                                            </p:tav>
                                          </p:tavLst>
                                        </p:anim>
                                        <p:anim calcmode="lin" valueType="num">
                                          <p:cBhvr>
                                            <p:cTn id="81" dur="1000" fill="hold"/>
                                            <p:tgtEl>
                                              <p:spTgt spid="11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118"/>
                                            </p:tgtEl>
                                            <p:attrNameLst>
                                              <p:attrName>style.visibility</p:attrName>
                                            </p:attrNameLst>
                                          </p:cBhvr>
                                          <p:to>
                                            <p:strVal val="visible"/>
                                          </p:to>
                                        </p:set>
                                        <p:animEffect transition="in" filter="fade">
                                          <p:cBhvr>
                                            <p:cTn id="84" dur="1000"/>
                                            <p:tgtEl>
                                              <p:spTgt spid="118"/>
                                            </p:tgtEl>
                                          </p:cBhvr>
                                        </p:animEffect>
                                        <p:anim calcmode="lin" valueType="num">
                                          <p:cBhvr>
                                            <p:cTn id="85" dur="1000" fill="hold"/>
                                            <p:tgtEl>
                                              <p:spTgt spid="118"/>
                                            </p:tgtEl>
                                            <p:attrNameLst>
                                              <p:attrName>ppt_x</p:attrName>
                                            </p:attrNameLst>
                                          </p:cBhvr>
                                          <p:tavLst>
                                            <p:tav tm="0">
                                              <p:val>
                                                <p:strVal val="#ppt_x"/>
                                              </p:val>
                                            </p:tav>
                                            <p:tav tm="100000">
                                              <p:val>
                                                <p:strVal val="#ppt_x"/>
                                              </p:val>
                                            </p:tav>
                                          </p:tavLst>
                                        </p:anim>
                                        <p:anim calcmode="lin" valueType="num">
                                          <p:cBhvr>
                                            <p:cTn id="86" dur="1000" fill="hold"/>
                                            <p:tgtEl>
                                              <p:spTgt spid="118"/>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119"/>
                                            </p:tgtEl>
                                            <p:attrNameLst>
                                              <p:attrName>style.visibility</p:attrName>
                                            </p:attrNameLst>
                                          </p:cBhvr>
                                          <p:to>
                                            <p:strVal val="visible"/>
                                          </p:to>
                                        </p:set>
                                        <p:animEffect transition="in" filter="fade">
                                          <p:cBhvr>
                                            <p:cTn id="89" dur="1000"/>
                                            <p:tgtEl>
                                              <p:spTgt spid="119"/>
                                            </p:tgtEl>
                                          </p:cBhvr>
                                        </p:animEffect>
                                        <p:anim calcmode="lin" valueType="num">
                                          <p:cBhvr>
                                            <p:cTn id="90" dur="1000" fill="hold"/>
                                            <p:tgtEl>
                                              <p:spTgt spid="119"/>
                                            </p:tgtEl>
                                            <p:attrNameLst>
                                              <p:attrName>ppt_x</p:attrName>
                                            </p:attrNameLst>
                                          </p:cBhvr>
                                          <p:tavLst>
                                            <p:tav tm="0">
                                              <p:val>
                                                <p:strVal val="#ppt_x"/>
                                              </p:val>
                                            </p:tav>
                                            <p:tav tm="100000">
                                              <p:val>
                                                <p:strVal val="#ppt_x"/>
                                              </p:val>
                                            </p:tav>
                                          </p:tavLst>
                                        </p:anim>
                                        <p:anim calcmode="lin" valueType="num">
                                          <p:cBhvr>
                                            <p:cTn id="91" dur="1000" fill="hold"/>
                                            <p:tgtEl>
                                              <p:spTgt spid="119"/>
                                            </p:tgtEl>
                                            <p:attrNameLst>
                                              <p:attrName>ppt_y</p:attrName>
                                            </p:attrNameLst>
                                          </p:cBhvr>
                                          <p:tavLst>
                                            <p:tav tm="0">
                                              <p:val>
                                                <p:strVal val="#ppt_y+.1"/>
                                              </p:val>
                                            </p:tav>
                                            <p:tav tm="100000">
                                              <p:val>
                                                <p:strVal val="#ppt_y"/>
                                              </p:val>
                                            </p:tav>
                                          </p:tavLst>
                                        </p:anim>
                                      </p:childTnLst>
                                    </p:cTn>
                                  </p:par>
                                </p:childTnLst>
                              </p:cTn>
                            </p:par>
                            <p:par>
                              <p:cTn id="92" fill="hold">
                                <p:stCondLst>
                                  <p:cond delay="1000"/>
                                </p:stCondLst>
                                <p:childTnLst>
                                  <p:par>
                                    <p:cTn id="93" presetID="10" presetClass="entr" presetSubtype="0" fill="hold" grpId="0" nodeType="afterEffect">
                                      <p:stCondLst>
                                        <p:cond delay="0"/>
                                      </p:stCondLst>
                                      <p:childTnLst>
                                        <p:set>
                                          <p:cBhvr>
                                            <p:cTn id="94" dur="1" fill="hold">
                                              <p:stCondLst>
                                                <p:cond delay="0"/>
                                              </p:stCondLst>
                                            </p:cTn>
                                            <p:tgtEl>
                                              <p:spTgt spid="38"/>
                                            </p:tgtEl>
                                            <p:attrNameLst>
                                              <p:attrName>style.visibility</p:attrName>
                                            </p:attrNameLst>
                                          </p:cBhvr>
                                          <p:to>
                                            <p:strVal val="visible"/>
                                          </p:to>
                                        </p:set>
                                        <p:animEffect transition="in" filter="fade">
                                          <p:cBhvr>
                                            <p:cTn id="95"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57" grpId="0"/>
          <p:bldP spid="4" grpId="0"/>
          <p:bldP spid="112" grpId="0"/>
          <p:bldP spid="113" grpId="0"/>
          <p:bldP spid="114" grpId="0"/>
          <p:bldP spid="115" grpId="0"/>
          <p:bldP spid="5" grpId="0"/>
          <p:bldP spid="116" grpId="0"/>
          <p:bldP spid="117" grpId="0"/>
          <p:bldP spid="118" grpId="0"/>
          <p:bldP spid="1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ppt_x"/>
                                              </p:val>
                                            </p:tav>
                                            <p:tav tm="100000">
                                              <p:val>
                                                <p:strVal val="#ppt_x"/>
                                              </p:val>
                                            </p:tav>
                                          </p:tavLst>
                                        </p:anim>
                                        <p:anim calcmode="lin" valueType="num">
                                          <p:cBhvr additive="base">
                                            <p:cTn id="8" dur="500" fill="hold"/>
                                            <p:tgtEl>
                                              <p:spTgt spid="4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iterate type="lt">
                                        <p:tmPct val="10000"/>
                                      </p:iterate>
                                      <p:childTnLst>
                                        <p:set>
                                          <p:cBhvr>
                                            <p:cTn id="11" dur="1" fill="hold">
                                              <p:stCondLst>
                                                <p:cond delay="0"/>
                                              </p:stCondLst>
                                            </p:cTn>
                                            <p:tgtEl>
                                              <p:spTgt spid="57"/>
                                            </p:tgtEl>
                                            <p:attrNameLst>
                                              <p:attrName>style.visibility</p:attrName>
                                            </p:attrNameLst>
                                          </p:cBhvr>
                                          <p:to>
                                            <p:strVal val="visible"/>
                                          </p:to>
                                        </p:set>
                                        <p:anim calcmode="lin" valueType="num">
                                          <p:cBhvr additive="base">
                                            <p:cTn id="12" dur="500"/>
                                            <p:tgtEl>
                                              <p:spTgt spid="57"/>
                                            </p:tgtEl>
                                            <p:attrNameLst>
                                              <p:attrName>ppt_x</p:attrName>
                                            </p:attrNameLst>
                                          </p:cBhvr>
                                          <p:tavLst>
                                            <p:tav tm="0">
                                              <p:val>
                                                <p:strVal val="#ppt_x-#ppt_w*1.125000"/>
                                              </p:val>
                                            </p:tav>
                                            <p:tav tm="100000">
                                              <p:val>
                                                <p:strVal val="#ppt_x"/>
                                              </p:val>
                                            </p:tav>
                                          </p:tavLst>
                                        </p:anim>
                                        <p:animEffect transition="in" filter="wipe(right)">
                                          <p:cBhvr>
                                            <p:cTn id="13" dur="500"/>
                                            <p:tgtEl>
                                              <p:spTgt spid="5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par>
                              <p:cTn id="19" fill="hold">
                                <p:stCondLst>
                                  <p:cond delay="500"/>
                                </p:stCondLst>
                                <p:childTnLst>
                                  <p:par>
                                    <p:cTn id="20" presetID="2" presetClass="entr" presetSubtype="4" fill="hold" nodeType="afterEffect">
                                      <p:stCondLst>
                                        <p:cond delay="0"/>
                                      </p:stCondLst>
                                      <p:childTnLst>
                                        <p:set>
                                          <p:cBhvr>
                                            <p:cTn id="21" dur="1" fill="hold">
                                              <p:stCondLst>
                                                <p:cond delay="0"/>
                                              </p:stCondLst>
                                            </p:cTn>
                                            <p:tgtEl>
                                              <p:spTgt spid="82"/>
                                            </p:tgtEl>
                                            <p:attrNameLst>
                                              <p:attrName>style.visibility</p:attrName>
                                            </p:attrNameLst>
                                          </p:cBhvr>
                                          <p:to>
                                            <p:strVal val="visible"/>
                                          </p:to>
                                        </p:set>
                                        <p:anim calcmode="lin" valueType="num">
                                          <p:cBhvr additive="base">
                                            <p:cTn id="22" dur="500" fill="hold"/>
                                            <p:tgtEl>
                                              <p:spTgt spid="82"/>
                                            </p:tgtEl>
                                            <p:attrNameLst>
                                              <p:attrName>ppt_x</p:attrName>
                                            </p:attrNameLst>
                                          </p:cBhvr>
                                          <p:tavLst>
                                            <p:tav tm="0">
                                              <p:val>
                                                <p:strVal val="#ppt_x"/>
                                              </p:val>
                                            </p:tav>
                                            <p:tav tm="100000">
                                              <p:val>
                                                <p:strVal val="#ppt_x"/>
                                              </p:val>
                                            </p:tav>
                                          </p:tavLst>
                                        </p:anim>
                                        <p:anim calcmode="lin" valueType="num">
                                          <p:cBhvr additive="base">
                                            <p:cTn id="23" dur="500" fill="hold"/>
                                            <p:tgtEl>
                                              <p:spTgt spid="82"/>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nodeType="afterEffect">
                                      <p:stCondLst>
                                        <p:cond delay="0"/>
                                      </p:stCondLst>
                                      <p:childTnLst>
                                        <p:set>
                                          <p:cBhvr>
                                            <p:cTn id="26" dur="1" fill="hold">
                                              <p:stCondLst>
                                                <p:cond delay="0"/>
                                              </p:stCondLst>
                                            </p:cTn>
                                            <p:tgtEl>
                                              <p:spTgt spid="90"/>
                                            </p:tgtEl>
                                            <p:attrNameLst>
                                              <p:attrName>style.visibility</p:attrName>
                                            </p:attrNameLst>
                                          </p:cBhvr>
                                          <p:to>
                                            <p:strVal val="visible"/>
                                          </p:to>
                                        </p:set>
                                        <p:anim calcmode="lin" valueType="num">
                                          <p:cBhvr additive="base">
                                            <p:cTn id="27" dur="500" fill="hold"/>
                                            <p:tgtEl>
                                              <p:spTgt spid="90"/>
                                            </p:tgtEl>
                                            <p:attrNameLst>
                                              <p:attrName>ppt_x</p:attrName>
                                            </p:attrNameLst>
                                          </p:cBhvr>
                                          <p:tavLst>
                                            <p:tav tm="0">
                                              <p:val>
                                                <p:strVal val="#ppt_x"/>
                                              </p:val>
                                            </p:tav>
                                            <p:tav tm="100000">
                                              <p:val>
                                                <p:strVal val="#ppt_x"/>
                                              </p:val>
                                            </p:tav>
                                          </p:tavLst>
                                        </p:anim>
                                        <p:anim calcmode="lin" valueType="num">
                                          <p:cBhvr additive="base">
                                            <p:cTn id="28" dur="500" fill="hold"/>
                                            <p:tgtEl>
                                              <p:spTgt spid="90"/>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nodeType="afterEffect">
                                      <p:stCondLst>
                                        <p:cond delay="0"/>
                                      </p:stCondLst>
                                      <p:childTnLst>
                                        <p:set>
                                          <p:cBhvr>
                                            <p:cTn id="31" dur="1" fill="hold">
                                              <p:stCondLst>
                                                <p:cond delay="0"/>
                                              </p:stCondLst>
                                            </p:cTn>
                                            <p:tgtEl>
                                              <p:spTgt spid="96"/>
                                            </p:tgtEl>
                                            <p:attrNameLst>
                                              <p:attrName>style.visibility</p:attrName>
                                            </p:attrNameLst>
                                          </p:cBhvr>
                                          <p:to>
                                            <p:strVal val="visible"/>
                                          </p:to>
                                        </p:set>
                                        <p:anim calcmode="lin" valueType="num">
                                          <p:cBhvr additive="base">
                                            <p:cTn id="32" dur="500" fill="hold"/>
                                            <p:tgtEl>
                                              <p:spTgt spid="96"/>
                                            </p:tgtEl>
                                            <p:attrNameLst>
                                              <p:attrName>ppt_x</p:attrName>
                                            </p:attrNameLst>
                                          </p:cBhvr>
                                          <p:tavLst>
                                            <p:tav tm="0">
                                              <p:val>
                                                <p:strVal val="#ppt_x"/>
                                              </p:val>
                                            </p:tav>
                                            <p:tav tm="100000">
                                              <p:val>
                                                <p:strVal val="#ppt_x"/>
                                              </p:val>
                                            </p:tav>
                                          </p:tavLst>
                                        </p:anim>
                                        <p:anim calcmode="lin" valueType="num">
                                          <p:cBhvr additive="base">
                                            <p:cTn id="33" dur="500" fill="hold"/>
                                            <p:tgtEl>
                                              <p:spTgt spid="96"/>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2" presetClass="entr" presetSubtype="4" fill="hold" nodeType="afterEffect">
                                      <p:stCondLst>
                                        <p:cond delay="0"/>
                                      </p:stCondLst>
                                      <p:childTnLst>
                                        <p:set>
                                          <p:cBhvr>
                                            <p:cTn id="36" dur="1" fill="hold">
                                              <p:stCondLst>
                                                <p:cond delay="0"/>
                                              </p:stCondLst>
                                            </p:cTn>
                                            <p:tgtEl>
                                              <p:spTgt spid="101"/>
                                            </p:tgtEl>
                                            <p:attrNameLst>
                                              <p:attrName>style.visibility</p:attrName>
                                            </p:attrNameLst>
                                          </p:cBhvr>
                                          <p:to>
                                            <p:strVal val="visible"/>
                                          </p:to>
                                        </p:set>
                                        <p:anim calcmode="lin" valueType="num">
                                          <p:cBhvr additive="base">
                                            <p:cTn id="37" dur="500" fill="hold"/>
                                            <p:tgtEl>
                                              <p:spTgt spid="101"/>
                                            </p:tgtEl>
                                            <p:attrNameLst>
                                              <p:attrName>ppt_x</p:attrName>
                                            </p:attrNameLst>
                                          </p:cBhvr>
                                          <p:tavLst>
                                            <p:tav tm="0">
                                              <p:val>
                                                <p:strVal val="#ppt_x"/>
                                              </p:val>
                                            </p:tav>
                                            <p:tav tm="100000">
                                              <p:val>
                                                <p:strVal val="#ppt_x"/>
                                              </p:val>
                                            </p:tav>
                                          </p:tavLst>
                                        </p:anim>
                                        <p:anim calcmode="lin" valueType="num">
                                          <p:cBhvr additive="base">
                                            <p:cTn id="38" dur="500" fill="hold"/>
                                            <p:tgtEl>
                                              <p:spTgt spid="101"/>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 presetClass="entr" presetSubtype="4" fill="hold" nodeType="afterEffect">
                                      <p:stCondLst>
                                        <p:cond delay="0"/>
                                      </p:stCondLst>
                                      <p:childTnLst>
                                        <p:set>
                                          <p:cBhvr>
                                            <p:cTn id="41" dur="1" fill="hold">
                                              <p:stCondLst>
                                                <p:cond delay="0"/>
                                              </p:stCondLst>
                                            </p:cTn>
                                            <p:tgtEl>
                                              <p:spTgt spid="107"/>
                                            </p:tgtEl>
                                            <p:attrNameLst>
                                              <p:attrName>style.visibility</p:attrName>
                                            </p:attrNameLst>
                                          </p:cBhvr>
                                          <p:to>
                                            <p:strVal val="visible"/>
                                          </p:to>
                                        </p:set>
                                        <p:anim calcmode="lin" valueType="num">
                                          <p:cBhvr additive="base">
                                            <p:cTn id="42" dur="500" fill="hold"/>
                                            <p:tgtEl>
                                              <p:spTgt spid="107"/>
                                            </p:tgtEl>
                                            <p:attrNameLst>
                                              <p:attrName>ppt_x</p:attrName>
                                            </p:attrNameLst>
                                          </p:cBhvr>
                                          <p:tavLst>
                                            <p:tav tm="0">
                                              <p:val>
                                                <p:strVal val="#ppt_x"/>
                                              </p:val>
                                            </p:tav>
                                            <p:tav tm="100000">
                                              <p:val>
                                                <p:strVal val="#ppt_x"/>
                                              </p:val>
                                            </p:tav>
                                          </p:tavLst>
                                        </p:anim>
                                        <p:anim calcmode="lin" valueType="num">
                                          <p:cBhvr additive="base">
                                            <p:cTn id="43" dur="500" fill="hold"/>
                                            <p:tgtEl>
                                              <p:spTgt spid="107"/>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fade">
                                          <p:cBhvr>
                                            <p:cTn id="48" dur="750"/>
                                            <p:tgtEl>
                                              <p:spTgt spid="4"/>
                                            </p:tgtEl>
                                          </p:cBhvr>
                                        </p:animEffect>
                                      </p:childTnLst>
                                    </p:cTn>
                                  </p:par>
                                </p:childTnLst>
                              </p:cTn>
                            </p:par>
                            <p:par>
                              <p:cTn id="49" fill="hold">
                                <p:stCondLst>
                                  <p:cond delay="1000"/>
                                </p:stCondLst>
                                <p:childTnLst>
                                  <p:par>
                                    <p:cTn id="50" presetID="10" presetClass="entr" presetSubtype="0" fill="hold" grpId="0" nodeType="afterEffect">
                                      <p:stCondLst>
                                        <p:cond delay="0"/>
                                      </p:stCondLst>
                                      <p:childTnLst>
                                        <p:set>
                                          <p:cBhvr>
                                            <p:cTn id="51" dur="1" fill="hold">
                                              <p:stCondLst>
                                                <p:cond delay="0"/>
                                              </p:stCondLst>
                                            </p:cTn>
                                            <p:tgtEl>
                                              <p:spTgt spid="112"/>
                                            </p:tgtEl>
                                            <p:attrNameLst>
                                              <p:attrName>style.visibility</p:attrName>
                                            </p:attrNameLst>
                                          </p:cBhvr>
                                          <p:to>
                                            <p:strVal val="visible"/>
                                          </p:to>
                                        </p:set>
                                        <p:animEffect transition="in" filter="fade">
                                          <p:cBhvr>
                                            <p:cTn id="52" dur="750"/>
                                            <p:tgtEl>
                                              <p:spTgt spid="112"/>
                                            </p:tgtEl>
                                          </p:cBhvr>
                                        </p:animEffect>
                                      </p:childTnLst>
                                    </p:cTn>
                                  </p:par>
                                </p:childTnLst>
                              </p:cTn>
                            </p:par>
                            <p:par>
                              <p:cTn id="53" fill="hold">
                                <p:stCondLst>
                                  <p:cond delay="2000"/>
                                </p:stCondLst>
                                <p:childTnLst>
                                  <p:par>
                                    <p:cTn id="54" presetID="10" presetClass="entr" presetSubtype="0" fill="hold" grpId="0" nodeType="afterEffect">
                                      <p:stCondLst>
                                        <p:cond delay="0"/>
                                      </p:stCondLst>
                                      <p:childTnLst>
                                        <p:set>
                                          <p:cBhvr>
                                            <p:cTn id="55" dur="1" fill="hold">
                                              <p:stCondLst>
                                                <p:cond delay="0"/>
                                              </p:stCondLst>
                                            </p:cTn>
                                            <p:tgtEl>
                                              <p:spTgt spid="113"/>
                                            </p:tgtEl>
                                            <p:attrNameLst>
                                              <p:attrName>style.visibility</p:attrName>
                                            </p:attrNameLst>
                                          </p:cBhvr>
                                          <p:to>
                                            <p:strVal val="visible"/>
                                          </p:to>
                                        </p:set>
                                        <p:animEffect transition="in" filter="fade">
                                          <p:cBhvr>
                                            <p:cTn id="56" dur="750"/>
                                            <p:tgtEl>
                                              <p:spTgt spid="113"/>
                                            </p:tgtEl>
                                          </p:cBhvr>
                                        </p:animEffect>
                                      </p:childTnLst>
                                    </p:cTn>
                                  </p:par>
                                </p:childTnLst>
                              </p:cTn>
                            </p:par>
                            <p:par>
                              <p:cTn id="57" fill="hold">
                                <p:stCondLst>
                                  <p:cond delay="3000"/>
                                </p:stCondLst>
                                <p:childTnLst>
                                  <p:par>
                                    <p:cTn id="58" presetID="10" presetClass="entr" presetSubtype="0" fill="hold" grpId="0" nodeType="afterEffect">
                                      <p:stCondLst>
                                        <p:cond delay="0"/>
                                      </p:stCondLst>
                                      <p:childTnLst>
                                        <p:set>
                                          <p:cBhvr>
                                            <p:cTn id="59" dur="1" fill="hold">
                                              <p:stCondLst>
                                                <p:cond delay="0"/>
                                              </p:stCondLst>
                                            </p:cTn>
                                            <p:tgtEl>
                                              <p:spTgt spid="114"/>
                                            </p:tgtEl>
                                            <p:attrNameLst>
                                              <p:attrName>style.visibility</p:attrName>
                                            </p:attrNameLst>
                                          </p:cBhvr>
                                          <p:to>
                                            <p:strVal val="visible"/>
                                          </p:to>
                                        </p:set>
                                        <p:animEffect transition="in" filter="fade">
                                          <p:cBhvr>
                                            <p:cTn id="60" dur="750"/>
                                            <p:tgtEl>
                                              <p:spTgt spid="114"/>
                                            </p:tgtEl>
                                          </p:cBhvr>
                                        </p:animEffect>
                                      </p:childTnLst>
                                    </p:cTn>
                                  </p:par>
                                </p:childTnLst>
                              </p:cTn>
                            </p:par>
                            <p:par>
                              <p:cTn id="61" fill="hold">
                                <p:stCondLst>
                                  <p:cond delay="4000"/>
                                </p:stCondLst>
                                <p:childTnLst>
                                  <p:par>
                                    <p:cTn id="62" presetID="10" presetClass="entr" presetSubtype="0" fill="hold" grpId="0" nodeType="afterEffect">
                                      <p:stCondLst>
                                        <p:cond delay="0"/>
                                      </p:stCondLst>
                                      <p:childTnLst>
                                        <p:set>
                                          <p:cBhvr>
                                            <p:cTn id="63" dur="1" fill="hold">
                                              <p:stCondLst>
                                                <p:cond delay="0"/>
                                              </p:stCondLst>
                                            </p:cTn>
                                            <p:tgtEl>
                                              <p:spTgt spid="115"/>
                                            </p:tgtEl>
                                            <p:attrNameLst>
                                              <p:attrName>style.visibility</p:attrName>
                                            </p:attrNameLst>
                                          </p:cBhvr>
                                          <p:to>
                                            <p:strVal val="visible"/>
                                          </p:to>
                                        </p:set>
                                        <p:animEffect transition="in" filter="fade">
                                          <p:cBhvr>
                                            <p:cTn id="64" dur="750"/>
                                            <p:tgtEl>
                                              <p:spTgt spid="115"/>
                                            </p:tgtEl>
                                          </p:cBhvr>
                                        </p:animEffect>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fade">
                                          <p:cBhvr>
                                            <p:cTn id="69" dur="1000"/>
                                            <p:tgtEl>
                                              <p:spTgt spid="5"/>
                                            </p:tgtEl>
                                          </p:cBhvr>
                                        </p:animEffect>
                                        <p:anim calcmode="lin" valueType="num">
                                          <p:cBhvr>
                                            <p:cTn id="70" dur="1000" fill="hold"/>
                                            <p:tgtEl>
                                              <p:spTgt spid="5"/>
                                            </p:tgtEl>
                                            <p:attrNameLst>
                                              <p:attrName>ppt_x</p:attrName>
                                            </p:attrNameLst>
                                          </p:cBhvr>
                                          <p:tavLst>
                                            <p:tav tm="0">
                                              <p:val>
                                                <p:strVal val="#ppt_x"/>
                                              </p:val>
                                            </p:tav>
                                            <p:tav tm="100000">
                                              <p:val>
                                                <p:strVal val="#ppt_x"/>
                                              </p:val>
                                            </p:tav>
                                          </p:tavLst>
                                        </p:anim>
                                        <p:anim calcmode="lin" valueType="num">
                                          <p:cBhvr>
                                            <p:cTn id="71" dur="1000" fill="hold"/>
                                            <p:tgtEl>
                                              <p:spTgt spid="5"/>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116"/>
                                            </p:tgtEl>
                                            <p:attrNameLst>
                                              <p:attrName>style.visibility</p:attrName>
                                            </p:attrNameLst>
                                          </p:cBhvr>
                                          <p:to>
                                            <p:strVal val="visible"/>
                                          </p:to>
                                        </p:set>
                                        <p:animEffect transition="in" filter="fade">
                                          <p:cBhvr>
                                            <p:cTn id="74" dur="1000"/>
                                            <p:tgtEl>
                                              <p:spTgt spid="116"/>
                                            </p:tgtEl>
                                          </p:cBhvr>
                                        </p:animEffect>
                                        <p:anim calcmode="lin" valueType="num">
                                          <p:cBhvr>
                                            <p:cTn id="75" dur="1000" fill="hold"/>
                                            <p:tgtEl>
                                              <p:spTgt spid="116"/>
                                            </p:tgtEl>
                                            <p:attrNameLst>
                                              <p:attrName>ppt_x</p:attrName>
                                            </p:attrNameLst>
                                          </p:cBhvr>
                                          <p:tavLst>
                                            <p:tav tm="0">
                                              <p:val>
                                                <p:strVal val="#ppt_x"/>
                                              </p:val>
                                            </p:tav>
                                            <p:tav tm="100000">
                                              <p:val>
                                                <p:strVal val="#ppt_x"/>
                                              </p:val>
                                            </p:tav>
                                          </p:tavLst>
                                        </p:anim>
                                        <p:anim calcmode="lin" valueType="num">
                                          <p:cBhvr>
                                            <p:cTn id="76" dur="1000" fill="hold"/>
                                            <p:tgtEl>
                                              <p:spTgt spid="116"/>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17"/>
                                            </p:tgtEl>
                                            <p:attrNameLst>
                                              <p:attrName>style.visibility</p:attrName>
                                            </p:attrNameLst>
                                          </p:cBhvr>
                                          <p:to>
                                            <p:strVal val="visible"/>
                                          </p:to>
                                        </p:set>
                                        <p:animEffect transition="in" filter="fade">
                                          <p:cBhvr>
                                            <p:cTn id="79" dur="1000"/>
                                            <p:tgtEl>
                                              <p:spTgt spid="117"/>
                                            </p:tgtEl>
                                          </p:cBhvr>
                                        </p:animEffect>
                                        <p:anim calcmode="lin" valueType="num">
                                          <p:cBhvr>
                                            <p:cTn id="80" dur="1000" fill="hold"/>
                                            <p:tgtEl>
                                              <p:spTgt spid="117"/>
                                            </p:tgtEl>
                                            <p:attrNameLst>
                                              <p:attrName>ppt_x</p:attrName>
                                            </p:attrNameLst>
                                          </p:cBhvr>
                                          <p:tavLst>
                                            <p:tav tm="0">
                                              <p:val>
                                                <p:strVal val="#ppt_x"/>
                                              </p:val>
                                            </p:tav>
                                            <p:tav tm="100000">
                                              <p:val>
                                                <p:strVal val="#ppt_x"/>
                                              </p:val>
                                            </p:tav>
                                          </p:tavLst>
                                        </p:anim>
                                        <p:anim calcmode="lin" valueType="num">
                                          <p:cBhvr>
                                            <p:cTn id="81" dur="1000" fill="hold"/>
                                            <p:tgtEl>
                                              <p:spTgt spid="11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118"/>
                                            </p:tgtEl>
                                            <p:attrNameLst>
                                              <p:attrName>style.visibility</p:attrName>
                                            </p:attrNameLst>
                                          </p:cBhvr>
                                          <p:to>
                                            <p:strVal val="visible"/>
                                          </p:to>
                                        </p:set>
                                        <p:animEffect transition="in" filter="fade">
                                          <p:cBhvr>
                                            <p:cTn id="84" dur="1000"/>
                                            <p:tgtEl>
                                              <p:spTgt spid="118"/>
                                            </p:tgtEl>
                                          </p:cBhvr>
                                        </p:animEffect>
                                        <p:anim calcmode="lin" valueType="num">
                                          <p:cBhvr>
                                            <p:cTn id="85" dur="1000" fill="hold"/>
                                            <p:tgtEl>
                                              <p:spTgt spid="118"/>
                                            </p:tgtEl>
                                            <p:attrNameLst>
                                              <p:attrName>ppt_x</p:attrName>
                                            </p:attrNameLst>
                                          </p:cBhvr>
                                          <p:tavLst>
                                            <p:tav tm="0">
                                              <p:val>
                                                <p:strVal val="#ppt_x"/>
                                              </p:val>
                                            </p:tav>
                                            <p:tav tm="100000">
                                              <p:val>
                                                <p:strVal val="#ppt_x"/>
                                              </p:val>
                                            </p:tav>
                                          </p:tavLst>
                                        </p:anim>
                                        <p:anim calcmode="lin" valueType="num">
                                          <p:cBhvr>
                                            <p:cTn id="86" dur="1000" fill="hold"/>
                                            <p:tgtEl>
                                              <p:spTgt spid="118"/>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119"/>
                                            </p:tgtEl>
                                            <p:attrNameLst>
                                              <p:attrName>style.visibility</p:attrName>
                                            </p:attrNameLst>
                                          </p:cBhvr>
                                          <p:to>
                                            <p:strVal val="visible"/>
                                          </p:to>
                                        </p:set>
                                        <p:animEffect transition="in" filter="fade">
                                          <p:cBhvr>
                                            <p:cTn id="89" dur="1000"/>
                                            <p:tgtEl>
                                              <p:spTgt spid="119"/>
                                            </p:tgtEl>
                                          </p:cBhvr>
                                        </p:animEffect>
                                        <p:anim calcmode="lin" valueType="num">
                                          <p:cBhvr>
                                            <p:cTn id="90" dur="1000" fill="hold"/>
                                            <p:tgtEl>
                                              <p:spTgt spid="119"/>
                                            </p:tgtEl>
                                            <p:attrNameLst>
                                              <p:attrName>ppt_x</p:attrName>
                                            </p:attrNameLst>
                                          </p:cBhvr>
                                          <p:tavLst>
                                            <p:tav tm="0">
                                              <p:val>
                                                <p:strVal val="#ppt_x"/>
                                              </p:val>
                                            </p:tav>
                                            <p:tav tm="100000">
                                              <p:val>
                                                <p:strVal val="#ppt_x"/>
                                              </p:val>
                                            </p:tav>
                                          </p:tavLst>
                                        </p:anim>
                                        <p:anim calcmode="lin" valueType="num">
                                          <p:cBhvr>
                                            <p:cTn id="91" dur="1000" fill="hold"/>
                                            <p:tgtEl>
                                              <p:spTgt spid="119"/>
                                            </p:tgtEl>
                                            <p:attrNameLst>
                                              <p:attrName>ppt_y</p:attrName>
                                            </p:attrNameLst>
                                          </p:cBhvr>
                                          <p:tavLst>
                                            <p:tav tm="0">
                                              <p:val>
                                                <p:strVal val="#ppt_y+.1"/>
                                              </p:val>
                                            </p:tav>
                                            <p:tav tm="100000">
                                              <p:val>
                                                <p:strVal val="#ppt_y"/>
                                              </p:val>
                                            </p:tav>
                                          </p:tavLst>
                                        </p:anim>
                                      </p:childTnLst>
                                    </p:cTn>
                                  </p:par>
                                </p:childTnLst>
                              </p:cTn>
                            </p:par>
                            <p:par>
                              <p:cTn id="92" fill="hold">
                                <p:stCondLst>
                                  <p:cond delay="1000"/>
                                </p:stCondLst>
                                <p:childTnLst>
                                  <p:par>
                                    <p:cTn id="93" presetID="10" presetClass="entr" presetSubtype="0" fill="hold" grpId="0" nodeType="afterEffect">
                                      <p:stCondLst>
                                        <p:cond delay="0"/>
                                      </p:stCondLst>
                                      <p:childTnLst>
                                        <p:set>
                                          <p:cBhvr>
                                            <p:cTn id="94" dur="1" fill="hold">
                                              <p:stCondLst>
                                                <p:cond delay="0"/>
                                              </p:stCondLst>
                                            </p:cTn>
                                            <p:tgtEl>
                                              <p:spTgt spid="38"/>
                                            </p:tgtEl>
                                            <p:attrNameLst>
                                              <p:attrName>style.visibility</p:attrName>
                                            </p:attrNameLst>
                                          </p:cBhvr>
                                          <p:to>
                                            <p:strVal val="visible"/>
                                          </p:to>
                                        </p:set>
                                        <p:animEffect transition="in" filter="fade">
                                          <p:cBhvr>
                                            <p:cTn id="95"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57" grpId="0"/>
          <p:bldP spid="4" grpId="0"/>
          <p:bldP spid="112" grpId="0"/>
          <p:bldP spid="113" grpId="0"/>
          <p:bldP spid="114" grpId="0"/>
          <p:bldP spid="115" grpId="0"/>
          <p:bldP spid="5" grpId="0"/>
          <p:bldP spid="116" grpId="0"/>
          <p:bldP spid="117" grpId="0"/>
          <p:bldP spid="118" grpId="0"/>
          <p:bldP spid="119"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0"/>
          </p:nvPr>
        </p:nvSpPr>
        <p:spPr/>
        <p:txBody>
          <a:bodyPr/>
          <a:lstStyle/>
          <a:p>
            <a:r>
              <a:rPr lang="en-US" altLang="zh-CN" dirty="0" smtClean="0"/>
              <a:t>01</a:t>
            </a:r>
            <a:endParaRPr lang="zh-CN" altLang="en-US" dirty="0"/>
          </a:p>
        </p:txBody>
      </p:sp>
      <p:sp>
        <p:nvSpPr>
          <p:cNvPr id="5" name="文本占位符 4"/>
          <p:cNvSpPr>
            <a:spLocks noGrp="1"/>
          </p:cNvSpPr>
          <p:nvPr>
            <p:ph type="body" sz="quarter" idx="11"/>
          </p:nvPr>
        </p:nvSpPr>
        <p:spPr/>
        <p:txBody>
          <a:bodyPr/>
          <a:lstStyle/>
          <a:p>
            <a:r>
              <a:rPr lang="zh-CN" altLang="en-US" dirty="0" smtClean="0">
                <a:solidFill>
                  <a:srgbClr val="B72727"/>
                </a:solidFill>
              </a:rPr>
              <a:t>点击输入标题</a:t>
            </a:r>
            <a:endParaRPr lang="zh-CN" altLang="en-US" dirty="0">
              <a:solidFill>
                <a:srgbClr val="B72727"/>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9931" y="976152"/>
            <a:ext cx="2927243" cy="3683447"/>
          </a:xfrm>
          <a:prstGeom prst="rect">
            <a:avLst/>
          </a:prstGeom>
          <a:noFill/>
          <a:extLst>
            <a:ext uri="{909E8E84-426E-40DD-AFC4-6F175D3DCCD1}">
              <a14:hiddenFill xmlns:a14="http://schemas.microsoft.com/office/drawing/2010/main">
                <a:solidFill>
                  <a:srgbClr val="FFFFFF"/>
                </a:solidFill>
              </a14:hiddenFill>
            </a:ext>
          </a:extLst>
        </p:spPr>
      </p:pic>
      <p:sp>
        <p:nvSpPr>
          <p:cNvPr id="69" name="矩形 68"/>
          <p:cNvSpPr/>
          <p:nvPr/>
        </p:nvSpPr>
        <p:spPr>
          <a:xfrm>
            <a:off x="5149456" y="1248176"/>
            <a:ext cx="2717277" cy="953851"/>
          </a:xfrm>
          <a:prstGeom prst="rect">
            <a:avLst/>
          </a:prstGeom>
        </p:spPr>
        <p:txBody>
          <a:bodyPr wrap="square">
            <a:spAutoFit/>
          </a:bodyPr>
          <a:lstStyle/>
          <a:p>
            <a:pPr algn="l"/>
            <a:r>
              <a:rPr lang="en-US" altLang="zh-CN" sz="2800" b="1" dirty="0">
                <a:solidFill>
                  <a:srgbClr val="B72727"/>
                </a:solidFill>
                <a:cs typeface="+mn-ea"/>
                <a:sym typeface="+mn-lt"/>
              </a:rPr>
              <a:t>COMPANY </a:t>
            </a:r>
          </a:p>
          <a:p>
            <a:pPr algn="l"/>
            <a:r>
              <a:rPr lang="en-US" altLang="zh-CN" sz="2800" b="1" dirty="0">
                <a:solidFill>
                  <a:srgbClr val="B72727"/>
                </a:solidFill>
                <a:cs typeface="+mn-ea"/>
                <a:sym typeface="+mn-lt"/>
              </a:rPr>
              <a:t>              PROFILE</a:t>
            </a:r>
            <a:endParaRPr lang="zh-CN" altLang="en-US" sz="2800" b="1" dirty="0">
              <a:solidFill>
                <a:srgbClr val="B72727"/>
              </a:solidFill>
              <a:cs typeface="+mn-ea"/>
              <a:sym typeface="+mn-lt"/>
            </a:endParaRPr>
          </a:p>
        </p:txBody>
      </p:sp>
      <p:sp>
        <p:nvSpPr>
          <p:cNvPr id="70" name="矩形 69"/>
          <p:cNvSpPr/>
          <p:nvPr/>
        </p:nvSpPr>
        <p:spPr>
          <a:xfrm>
            <a:off x="5223493" y="1839228"/>
            <a:ext cx="954107" cy="323037"/>
          </a:xfrm>
          <a:prstGeom prst="rect">
            <a:avLst/>
          </a:prstGeom>
        </p:spPr>
        <p:txBody>
          <a:bodyPr wrap="none">
            <a:spAutoFit/>
          </a:bodyPr>
          <a:lstStyle/>
          <a:p>
            <a:r>
              <a:rPr lang="zh-CN" altLang="en-US" sz="1500" b="1" dirty="0">
                <a:cs typeface="+mn-ea"/>
                <a:sym typeface="+mn-lt"/>
              </a:rPr>
              <a:t>公司介绍</a:t>
            </a:r>
          </a:p>
        </p:txBody>
      </p:sp>
      <p:sp>
        <p:nvSpPr>
          <p:cNvPr id="71" name="矩形 70"/>
          <p:cNvSpPr/>
          <p:nvPr/>
        </p:nvSpPr>
        <p:spPr>
          <a:xfrm>
            <a:off x="5200557" y="2135007"/>
            <a:ext cx="3199412" cy="1275029"/>
          </a:xfrm>
          <a:prstGeom prst="rect">
            <a:avLst/>
          </a:prstGeom>
        </p:spPr>
        <p:txBody>
          <a:bodyPr wrap="square">
            <a:spAutoFit/>
          </a:bodyPr>
          <a:lstStyle/>
          <a:p>
            <a:pPr algn="l">
              <a:lnSpc>
                <a:spcPct val="150000"/>
              </a:lnSpc>
            </a:pPr>
            <a:r>
              <a:rPr lang="zh-CN" altLang="en-US" sz="1050" dirty="0">
                <a:solidFill>
                  <a:schemeClr val="accent3">
                    <a:lumMod val="50000"/>
                  </a:schemeClr>
                </a:solidFill>
                <a:cs typeface="+mn-ea"/>
                <a:sym typeface="+mn-lt"/>
              </a:rPr>
              <a:t>一个成功的企业必须拥有着科学的管理理</a:t>
            </a:r>
          </a:p>
          <a:p>
            <a:pPr algn="l">
              <a:lnSpc>
                <a:spcPct val="150000"/>
              </a:lnSpc>
            </a:pPr>
            <a:r>
              <a:rPr lang="zh-CN" altLang="en-US" sz="1050" dirty="0">
                <a:solidFill>
                  <a:schemeClr val="accent3">
                    <a:lumMod val="50000"/>
                  </a:schemeClr>
                </a:solidFill>
                <a:cs typeface="+mn-ea"/>
                <a:sym typeface="+mn-lt"/>
              </a:rPr>
              <a:t>念，良好的资金运作模式，有竞争意识和</a:t>
            </a:r>
          </a:p>
          <a:p>
            <a:pPr algn="l">
              <a:lnSpc>
                <a:spcPct val="150000"/>
              </a:lnSpc>
            </a:pPr>
            <a:r>
              <a:rPr lang="zh-CN" altLang="en-US" sz="1050" dirty="0">
                <a:solidFill>
                  <a:schemeClr val="accent3">
                    <a:lumMod val="50000"/>
                  </a:schemeClr>
                </a:solidFill>
                <a:cs typeface="+mn-ea"/>
                <a:sym typeface="+mn-lt"/>
              </a:rPr>
              <a:t>合作精神的管理团队，优秀而独特的企业</a:t>
            </a:r>
          </a:p>
          <a:p>
            <a:pPr algn="l">
              <a:lnSpc>
                <a:spcPct val="150000"/>
              </a:lnSpc>
            </a:pPr>
            <a:r>
              <a:rPr lang="zh-CN" altLang="en-US" sz="1050" dirty="0">
                <a:solidFill>
                  <a:schemeClr val="accent3">
                    <a:lumMod val="50000"/>
                  </a:schemeClr>
                </a:solidFill>
                <a:cs typeface="+mn-ea"/>
                <a:sym typeface="+mn-lt"/>
              </a:rPr>
              <a:t>文化。还有最易缺乏的企业素质</a:t>
            </a:r>
            <a:r>
              <a:rPr lang="en-US" altLang="zh-CN" sz="1050" dirty="0">
                <a:solidFill>
                  <a:schemeClr val="accent3">
                    <a:lumMod val="50000"/>
                  </a:schemeClr>
                </a:solidFill>
                <a:cs typeface="+mn-ea"/>
                <a:sym typeface="+mn-lt"/>
              </a:rPr>
              <a:t>----</a:t>
            </a:r>
            <a:r>
              <a:rPr lang="zh-CN" altLang="en-US" sz="1050" dirty="0">
                <a:solidFill>
                  <a:schemeClr val="accent3">
                    <a:lumMod val="50000"/>
                  </a:schemeClr>
                </a:solidFill>
                <a:cs typeface="+mn-ea"/>
                <a:sym typeface="+mn-lt"/>
              </a:rPr>
              <a:t>锐意</a:t>
            </a:r>
          </a:p>
          <a:p>
            <a:pPr algn="l">
              <a:lnSpc>
                <a:spcPct val="150000"/>
              </a:lnSpc>
            </a:pPr>
            <a:r>
              <a:rPr lang="zh-CN" altLang="en-US" sz="1050" dirty="0">
                <a:solidFill>
                  <a:schemeClr val="accent3">
                    <a:lumMod val="50000"/>
                  </a:schemeClr>
                </a:solidFill>
                <a:cs typeface="+mn-ea"/>
                <a:sym typeface="+mn-lt"/>
              </a:rPr>
              <a:t>进取的决心和勇气！</a:t>
            </a:r>
          </a:p>
        </p:txBody>
      </p:sp>
      <p:sp>
        <p:nvSpPr>
          <p:cNvPr id="72" name="矩形 71"/>
          <p:cNvSpPr/>
          <p:nvPr/>
        </p:nvSpPr>
        <p:spPr>
          <a:xfrm>
            <a:off x="5047806" y="3505071"/>
            <a:ext cx="3352163" cy="1015663"/>
          </a:xfrm>
          <a:prstGeom prst="rect">
            <a:avLst/>
          </a:prstGeom>
        </p:spPr>
        <p:txBody>
          <a:bodyPr wrap="square">
            <a:spAutoFit/>
          </a:bodyPr>
          <a:lstStyle/>
          <a:p>
            <a:pPr algn="l"/>
            <a:r>
              <a:rPr lang="en-US" altLang="zh-CN" sz="1000" dirty="0">
                <a:solidFill>
                  <a:schemeClr val="accent3">
                    <a:lumMod val="50000"/>
                  </a:schemeClr>
                </a:solidFill>
                <a:cs typeface="+mn-ea"/>
                <a:sym typeface="+mn-lt"/>
              </a:rPr>
              <a:t>A successful enterprise must have the concept of scientific management, </a:t>
            </a:r>
          </a:p>
          <a:p>
            <a:pPr algn="l"/>
            <a:r>
              <a:rPr lang="en-US" altLang="zh-CN" sz="1000" dirty="0">
                <a:solidFill>
                  <a:schemeClr val="accent3">
                    <a:lumMod val="50000"/>
                  </a:schemeClr>
                </a:solidFill>
                <a:cs typeface="+mn-ea"/>
                <a:sym typeface="+mn-lt"/>
              </a:rPr>
              <a:t>capital operation mode of good, </a:t>
            </a:r>
          </a:p>
          <a:p>
            <a:pPr algn="l"/>
            <a:r>
              <a:rPr lang="en-US" altLang="zh-CN" sz="1000" dirty="0">
                <a:solidFill>
                  <a:schemeClr val="accent3">
                    <a:lumMod val="50000"/>
                  </a:schemeClr>
                </a:solidFill>
                <a:cs typeface="+mn-ea"/>
                <a:sym typeface="+mn-lt"/>
              </a:rPr>
              <a:t>have the sense of competition and cooperation of the management team, </a:t>
            </a:r>
          </a:p>
          <a:p>
            <a:pPr algn="l"/>
            <a:r>
              <a:rPr lang="en-US" altLang="zh-CN" sz="1000" dirty="0">
                <a:solidFill>
                  <a:schemeClr val="accent3">
                    <a:lumMod val="50000"/>
                  </a:schemeClr>
                </a:solidFill>
                <a:cs typeface="+mn-ea"/>
                <a:sym typeface="+mn-lt"/>
              </a:rPr>
              <a:t>excellent and unique corporate culture. </a:t>
            </a:r>
          </a:p>
          <a:p>
            <a:pPr algn="l"/>
            <a:r>
              <a:rPr lang="en-US" altLang="zh-CN" sz="1000" dirty="0">
                <a:solidFill>
                  <a:schemeClr val="accent3">
                    <a:lumMod val="50000"/>
                  </a:schemeClr>
                </a:solidFill>
                <a:cs typeface="+mn-ea"/>
                <a:sym typeface="+mn-lt"/>
              </a:rPr>
              <a:t>There are the most vulnerable to the lack of enterprise quality,</a:t>
            </a:r>
          </a:p>
          <a:p>
            <a:pPr algn="l"/>
            <a:r>
              <a:rPr lang="en-US" altLang="zh-CN" sz="1000" dirty="0">
                <a:solidFill>
                  <a:schemeClr val="accent3">
                    <a:lumMod val="50000"/>
                  </a:schemeClr>
                </a:solidFill>
                <a:cs typeface="+mn-ea"/>
                <a:sym typeface="+mn-lt"/>
              </a:rPr>
              <a:t>enterprising determination and courage!</a:t>
            </a:r>
            <a:endParaRPr lang="zh-CN" altLang="en-US" sz="1000" dirty="0">
              <a:solidFill>
                <a:schemeClr val="accent3">
                  <a:lumMod val="50000"/>
                </a:schemeClr>
              </a:solidFill>
              <a:cs typeface="+mn-ea"/>
              <a:sym typeface="+mn-lt"/>
            </a:endParaRPr>
          </a:p>
        </p:txBody>
      </p:sp>
      <p:sp>
        <p:nvSpPr>
          <p:cNvPr id="4" name="文本占位符 3"/>
          <p:cNvSpPr>
            <a:spLocks noGrp="1"/>
          </p:cNvSpPr>
          <p:nvPr>
            <p:ph type="body" sz="quarter" idx="11"/>
          </p:nvPr>
        </p:nvSpPr>
        <p:spPr/>
        <p:txBody>
          <a:bodyPr/>
          <a:lstStyle/>
          <a:p>
            <a:r>
              <a:rPr lang="zh-CN" altLang="en-US" dirty="0" smtClean="0">
                <a:solidFill>
                  <a:srgbClr val="B72727"/>
                </a:solidFill>
              </a:rPr>
              <a:t>点击输入标题</a:t>
            </a:r>
            <a:endParaRPr lang="zh-CN" altLang="en-US" dirty="0">
              <a:solidFill>
                <a:srgbClr val="B72727"/>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heel(1)">
                                      <p:cBhvr>
                                        <p:cTn id="7" dur="500"/>
                                        <p:tgtEl>
                                          <p:spTgt spid="6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9"/>
                                        </p:tgtEl>
                                        <p:attrNameLst>
                                          <p:attrName>style.visibility</p:attrName>
                                        </p:attrNameLst>
                                      </p:cBhvr>
                                      <p:to>
                                        <p:strVal val="visible"/>
                                      </p:to>
                                    </p:set>
                                    <p:animEffect transition="in" filter="wipe(left)">
                                      <p:cBhvr>
                                        <p:cTn id="11" dur="1000"/>
                                        <p:tgtEl>
                                          <p:spTgt spid="69"/>
                                        </p:tgtEl>
                                      </p:cBhvr>
                                    </p:animEffect>
                                  </p:childTnLst>
                                </p:cTn>
                              </p:par>
                            </p:childTnLst>
                          </p:cTn>
                        </p:par>
                        <p:par>
                          <p:cTn id="12" fill="hold">
                            <p:stCondLst>
                              <p:cond delay="1500"/>
                            </p:stCondLst>
                            <p:childTnLst>
                              <p:par>
                                <p:cTn id="13" presetID="23" presetClass="entr" presetSubtype="16" fill="hold" grpId="0" nodeType="afterEffect">
                                  <p:stCondLst>
                                    <p:cond delay="0"/>
                                  </p:stCondLst>
                                  <p:iterate type="lt">
                                    <p:tmPct val="66667"/>
                                  </p:iterate>
                                  <p:childTnLst>
                                    <p:set>
                                      <p:cBhvr>
                                        <p:cTn id="14" dur="1" fill="hold">
                                          <p:stCondLst>
                                            <p:cond delay="0"/>
                                          </p:stCondLst>
                                        </p:cTn>
                                        <p:tgtEl>
                                          <p:spTgt spid="70"/>
                                        </p:tgtEl>
                                        <p:attrNameLst>
                                          <p:attrName>style.visibility</p:attrName>
                                        </p:attrNameLst>
                                      </p:cBhvr>
                                      <p:to>
                                        <p:strVal val="visible"/>
                                      </p:to>
                                    </p:set>
                                    <p:anim calcmode="lin" valueType="num">
                                      <p:cBhvr>
                                        <p:cTn id="15" dur="500" fill="hold"/>
                                        <p:tgtEl>
                                          <p:spTgt spid="70"/>
                                        </p:tgtEl>
                                        <p:attrNameLst>
                                          <p:attrName>ppt_w</p:attrName>
                                        </p:attrNameLst>
                                      </p:cBhvr>
                                      <p:tavLst>
                                        <p:tav tm="0">
                                          <p:val>
                                            <p:fltVal val="0"/>
                                          </p:val>
                                        </p:tav>
                                        <p:tav tm="100000">
                                          <p:val>
                                            <p:strVal val="#ppt_w"/>
                                          </p:val>
                                        </p:tav>
                                      </p:tavLst>
                                    </p:anim>
                                    <p:anim calcmode="lin" valueType="num">
                                      <p:cBhvr>
                                        <p:cTn id="16" dur="500" fill="hold"/>
                                        <p:tgtEl>
                                          <p:spTgt spid="70"/>
                                        </p:tgtEl>
                                        <p:attrNameLst>
                                          <p:attrName>ppt_h</p:attrName>
                                        </p:attrNameLst>
                                      </p:cBhvr>
                                      <p:tavLst>
                                        <p:tav tm="0">
                                          <p:val>
                                            <p:fltVal val="0"/>
                                          </p:val>
                                        </p:tav>
                                        <p:tav tm="100000">
                                          <p:val>
                                            <p:strVal val="#ppt_h"/>
                                          </p:val>
                                        </p:tav>
                                      </p:tavLst>
                                    </p:anim>
                                  </p:childTnLst>
                                </p:cTn>
                              </p:par>
                            </p:childTnLst>
                          </p:cTn>
                        </p:par>
                        <p:par>
                          <p:cTn id="17" fill="hold">
                            <p:stCondLst>
                              <p:cond delay="3000"/>
                            </p:stCondLst>
                            <p:childTnLst>
                              <p:par>
                                <p:cTn id="18" presetID="22" presetClass="entr" presetSubtype="1" fill="hold" grpId="0" nodeType="afterEffect">
                                  <p:stCondLst>
                                    <p:cond delay="0"/>
                                  </p:stCondLst>
                                  <p:childTnLst>
                                    <p:set>
                                      <p:cBhvr>
                                        <p:cTn id="19" dur="1" fill="hold">
                                          <p:stCondLst>
                                            <p:cond delay="0"/>
                                          </p:stCondLst>
                                        </p:cTn>
                                        <p:tgtEl>
                                          <p:spTgt spid="71"/>
                                        </p:tgtEl>
                                        <p:attrNameLst>
                                          <p:attrName>style.visibility</p:attrName>
                                        </p:attrNameLst>
                                      </p:cBhvr>
                                      <p:to>
                                        <p:strVal val="visible"/>
                                      </p:to>
                                    </p:set>
                                    <p:animEffect transition="in" filter="wipe(up)">
                                      <p:cBhvr>
                                        <p:cTn id="20" dur="1000"/>
                                        <p:tgtEl>
                                          <p:spTgt spid="71"/>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72"/>
                                        </p:tgtEl>
                                        <p:attrNameLst>
                                          <p:attrName>style.visibility</p:attrName>
                                        </p:attrNameLst>
                                      </p:cBhvr>
                                      <p:to>
                                        <p:strVal val="visible"/>
                                      </p:to>
                                    </p:set>
                                    <p:animEffect transition="in" filter="wipe(left)">
                                      <p:cBhvr>
                                        <p:cTn id="23" dur="16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_1"/>
          <p:cNvSpPr/>
          <p:nvPr/>
        </p:nvSpPr>
        <p:spPr>
          <a:xfrm>
            <a:off x="6148792" y="3461294"/>
            <a:ext cx="1824799" cy="1297332"/>
          </a:xfrm>
          <a:prstGeom prst="roundRect">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miter lim="800000"/>
          </a:ln>
          <a:effectLst>
            <a:outerShdw blurRad="152400" dist="38100" dir="8100000" algn="tr" rotWithShape="0">
              <a:prstClr val="black">
                <a:alpha val="34000"/>
              </a:prstClr>
            </a:outerShdw>
          </a:effectLst>
        </p:spPr>
        <p:txBody>
          <a:bodyPr rtlCol="0" anchor="ctr"/>
          <a:lstStyle/>
          <a:p>
            <a:pPr algn="ctr" defTabSz="685165">
              <a:defRPr/>
            </a:pPr>
            <a:endParaRPr lang="en-US" sz="1050" kern="0">
              <a:latin typeface="Agency FB" panose="020B0503020202020204"/>
              <a:ea typeface="微软雅黑" panose="020B0503020204020204" pitchFamily="34" charset="-122"/>
            </a:endParaRPr>
          </a:p>
        </p:txBody>
      </p:sp>
      <p:sp>
        <p:nvSpPr>
          <p:cNvPr id="4" name="_2"/>
          <p:cNvSpPr/>
          <p:nvPr/>
        </p:nvSpPr>
        <p:spPr>
          <a:xfrm>
            <a:off x="3836484" y="3461294"/>
            <a:ext cx="1824799" cy="1297332"/>
          </a:xfrm>
          <a:prstGeom prst="roundRect">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miter lim="800000"/>
          </a:ln>
          <a:effectLst>
            <a:outerShdw blurRad="152400" dist="38100" dir="8100000" algn="tr" rotWithShape="0">
              <a:prstClr val="black">
                <a:alpha val="34000"/>
              </a:prstClr>
            </a:outerShdw>
          </a:effectLst>
        </p:spPr>
        <p:txBody>
          <a:bodyPr rtlCol="0" anchor="ctr"/>
          <a:lstStyle/>
          <a:p>
            <a:pPr algn="ctr" defTabSz="685165">
              <a:defRPr/>
            </a:pPr>
            <a:endParaRPr lang="en-US" sz="1050" kern="0">
              <a:latin typeface="Agency FB" panose="020B0503020202020204"/>
              <a:ea typeface="微软雅黑" panose="020B0503020204020204" pitchFamily="34" charset="-122"/>
            </a:endParaRPr>
          </a:p>
        </p:txBody>
      </p:sp>
      <p:sp>
        <p:nvSpPr>
          <p:cNvPr id="5" name="_3"/>
          <p:cNvSpPr/>
          <p:nvPr/>
        </p:nvSpPr>
        <p:spPr>
          <a:xfrm>
            <a:off x="1494371" y="3461294"/>
            <a:ext cx="1824799" cy="1297332"/>
          </a:xfrm>
          <a:prstGeom prst="roundRect">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miter lim="800000"/>
          </a:ln>
          <a:effectLst>
            <a:outerShdw blurRad="152400" dist="38100" dir="8100000" algn="tr" rotWithShape="0">
              <a:prstClr val="black">
                <a:alpha val="34000"/>
              </a:prstClr>
            </a:outerShdw>
          </a:effectLst>
        </p:spPr>
        <p:txBody>
          <a:bodyPr rtlCol="0" anchor="ctr"/>
          <a:lstStyle/>
          <a:p>
            <a:pPr algn="ctr" defTabSz="685165">
              <a:defRPr/>
            </a:pPr>
            <a:endParaRPr lang="en-US" sz="1050" kern="0">
              <a:latin typeface="Agency FB" panose="020B0503020202020204"/>
              <a:ea typeface="微软雅黑" panose="020B0503020204020204" pitchFamily="34" charset="-122"/>
            </a:endParaRPr>
          </a:p>
        </p:txBody>
      </p:sp>
      <p:grpSp>
        <p:nvGrpSpPr>
          <p:cNvPr id="6" name="_5"/>
          <p:cNvGrpSpPr/>
          <p:nvPr/>
        </p:nvGrpSpPr>
        <p:grpSpPr>
          <a:xfrm>
            <a:off x="1537979" y="1174972"/>
            <a:ext cx="1604485" cy="1604485"/>
            <a:chOff x="1466435" y="1566992"/>
            <a:chExt cx="2139809" cy="2139809"/>
          </a:xfrm>
        </p:grpSpPr>
        <p:sp>
          <p:nvSpPr>
            <p:cNvPr id="7" name="椭圆 6"/>
            <p:cNvSpPr/>
            <p:nvPr/>
          </p:nvSpPr>
          <p:spPr bwMode="blackWhite">
            <a:xfrm>
              <a:off x="1466435" y="1566992"/>
              <a:ext cx="2139809" cy="2139809"/>
            </a:xfrm>
            <a:prstGeom prst="ellipse">
              <a:avLst/>
            </a:prstGeom>
            <a:solidFill>
              <a:srgbClr val="B72727"/>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ea typeface="微软雅黑" panose="020B0503020204020204" pitchFamily="34" charset="-122"/>
              </a:endParaRPr>
            </a:p>
          </p:txBody>
        </p:sp>
        <p:sp>
          <p:nvSpPr>
            <p:cNvPr id="8" name="椭圆 7"/>
            <p:cNvSpPr/>
            <p:nvPr/>
          </p:nvSpPr>
          <p:spPr bwMode="auto">
            <a:xfrm>
              <a:off x="1561348" y="1661905"/>
              <a:ext cx="1949983" cy="1949983"/>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ln>
            <a:effectLst>
              <a:outerShdw blurRad="228600" dist="101600" dir="5400000" algn="t" rotWithShape="0">
                <a:schemeClr val="tx1">
                  <a:lumMod val="85000"/>
                  <a:lumOff val="15000"/>
                  <a:alpha val="33000"/>
                </a:schemeClr>
              </a:outerShdw>
            </a:effectLst>
          </p:spPr>
          <p:txBody>
            <a:bodyPr vert="horz" wrap="square" lIns="68564" tIns="34282" rIns="68564" bIns="34282" numCol="1" anchor="t" anchorCtr="0" compatLnSpc="1"/>
            <a:lstStyle/>
            <a:p>
              <a:endParaRPr lang="zh-CN" altLang="en-US" sz="1350" dirty="0">
                <a:solidFill>
                  <a:prstClr val="black"/>
                </a:solidFill>
                <a:ea typeface="微软雅黑" panose="020B0503020204020204" pitchFamily="34" charset="-122"/>
              </a:endParaRP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9856" y="1829622"/>
              <a:ext cx="1632964" cy="1614547"/>
            </a:xfrm>
            <a:prstGeom prst="ellipse">
              <a:avLst/>
            </a:prstGeom>
            <a:solidFill>
              <a:schemeClr val="bg1"/>
            </a:solidFill>
            <a:ln>
              <a:noFill/>
            </a:ln>
            <a:effectLst>
              <a:innerShdw blurRad="63500" dist="50800" dir="13500000">
                <a:prstClr val="black">
                  <a:alpha val="50000"/>
                </a:prstClr>
              </a:innerShdw>
            </a:effectLst>
          </p:spPr>
        </p:pic>
      </p:grpSp>
      <p:grpSp>
        <p:nvGrpSpPr>
          <p:cNvPr id="10" name="_6"/>
          <p:cNvGrpSpPr/>
          <p:nvPr/>
        </p:nvGrpSpPr>
        <p:grpSpPr>
          <a:xfrm>
            <a:off x="1783454" y="3003694"/>
            <a:ext cx="1276690" cy="313084"/>
            <a:chOff x="1793812" y="4421987"/>
            <a:chExt cx="1702648" cy="417543"/>
          </a:xfrm>
        </p:grpSpPr>
        <p:sp>
          <p:nvSpPr>
            <p:cNvPr id="11" name="圆角矩形 60"/>
            <p:cNvSpPr/>
            <p:nvPr/>
          </p:nvSpPr>
          <p:spPr>
            <a:xfrm>
              <a:off x="1793812" y="4421987"/>
              <a:ext cx="1702648" cy="404014"/>
            </a:xfrm>
            <a:prstGeom prst="round1Rect">
              <a:avLst/>
            </a:prstGeom>
            <a:solidFill>
              <a:srgbClr val="B72727"/>
            </a:solidFill>
            <a:ln w="28575" cap="flat">
              <a:solidFill>
                <a:srgbClr val="B72727"/>
              </a:solidFill>
              <a:prstDash val="solid"/>
              <a:miter lim="800000"/>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lstStyle/>
            <a:p>
              <a:endParaRPr lang="zh-CN" altLang="en-US" sz="1350">
                <a:solidFill>
                  <a:prstClr val="black"/>
                </a:solidFill>
                <a:ea typeface="微软雅黑" panose="020B0503020204020204" pitchFamily="34" charset="-122"/>
              </a:endParaRPr>
            </a:p>
          </p:txBody>
        </p:sp>
        <p:sp>
          <p:nvSpPr>
            <p:cNvPr id="12" name="文本框 48"/>
            <p:cNvSpPr txBox="1"/>
            <p:nvPr/>
          </p:nvSpPr>
          <p:spPr>
            <a:xfrm>
              <a:off x="2065738" y="4439328"/>
              <a:ext cx="1181135" cy="400202"/>
            </a:xfrm>
            <a:prstGeom prst="round1Rect">
              <a:avLst/>
            </a:prstGeom>
            <a:noFill/>
          </p:spPr>
          <p:txBody>
            <a:bodyPr wrap="none" rtlCol="0">
              <a:spAutoFit/>
            </a:bodyPr>
            <a:lstStyle/>
            <a:p>
              <a:r>
                <a:rPr lang="zh-CN" altLang="en-US" sz="1350" dirty="0">
                  <a:solidFill>
                    <a:schemeClr val="bg1"/>
                  </a:solidFill>
                  <a:ea typeface="微软雅黑" panose="020B0503020204020204" pitchFamily="34" charset="-122"/>
                </a:rPr>
                <a:t>添加姓名</a:t>
              </a:r>
            </a:p>
          </p:txBody>
        </p:sp>
      </p:grpSp>
      <p:grpSp>
        <p:nvGrpSpPr>
          <p:cNvPr id="13" name="_7"/>
          <p:cNvGrpSpPr/>
          <p:nvPr/>
        </p:nvGrpSpPr>
        <p:grpSpPr>
          <a:xfrm>
            <a:off x="4087990" y="3003694"/>
            <a:ext cx="1276690" cy="313084"/>
            <a:chOff x="4128769" y="4421987"/>
            <a:chExt cx="1702648" cy="417543"/>
          </a:xfrm>
        </p:grpSpPr>
        <p:sp>
          <p:nvSpPr>
            <p:cNvPr id="14" name="圆角矩形 63"/>
            <p:cNvSpPr/>
            <p:nvPr/>
          </p:nvSpPr>
          <p:spPr>
            <a:xfrm flipH="1">
              <a:off x="4128769" y="4421987"/>
              <a:ext cx="1702648" cy="404014"/>
            </a:xfrm>
            <a:prstGeom prst="round1Rect">
              <a:avLst/>
            </a:prstGeom>
            <a:solidFill>
              <a:srgbClr val="B72727"/>
            </a:solidFill>
            <a:ln w="28575" cap="flat">
              <a:solidFill>
                <a:srgbClr val="B72727"/>
              </a:solidFill>
              <a:prstDash val="solid"/>
              <a:miter lim="800000"/>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lstStyle/>
            <a:p>
              <a:endParaRPr lang="zh-CN" altLang="en-US" sz="1350">
                <a:solidFill>
                  <a:prstClr val="black"/>
                </a:solidFill>
                <a:ea typeface="微软雅黑" panose="020B0503020204020204" pitchFamily="34" charset="-122"/>
              </a:endParaRPr>
            </a:p>
          </p:txBody>
        </p:sp>
        <p:sp>
          <p:nvSpPr>
            <p:cNvPr id="15" name="文本框 49"/>
            <p:cNvSpPr txBox="1"/>
            <p:nvPr/>
          </p:nvSpPr>
          <p:spPr>
            <a:xfrm>
              <a:off x="4426095" y="4439328"/>
              <a:ext cx="1181135" cy="400202"/>
            </a:xfrm>
            <a:prstGeom prst="round1Rect">
              <a:avLst/>
            </a:prstGeom>
            <a:noFill/>
          </p:spPr>
          <p:txBody>
            <a:bodyPr wrap="none" rtlCol="0">
              <a:spAutoFit/>
            </a:bodyPr>
            <a:lstStyle/>
            <a:p>
              <a:r>
                <a:rPr lang="zh-CN" altLang="en-US" sz="1350" dirty="0">
                  <a:solidFill>
                    <a:schemeClr val="bg1"/>
                  </a:solidFill>
                  <a:ea typeface="微软雅黑" panose="020B0503020204020204" pitchFamily="34" charset="-122"/>
                </a:rPr>
                <a:t>添加姓名</a:t>
              </a:r>
            </a:p>
          </p:txBody>
        </p:sp>
      </p:grpSp>
      <p:grpSp>
        <p:nvGrpSpPr>
          <p:cNvPr id="16" name="_8"/>
          <p:cNvGrpSpPr/>
          <p:nvPr/>
        </p:nvGrpSpPr>
        <p:grpSpPr>
          <a:xfrm>
            <a:off x="6319070" y="3003694"/>
            <a:ext cx="1276690" cy="313084"/>
            <a:chOff x="6463726" y="4421987"/>
            <a:chExt cx="1702648" cy="417543"/>
          </a:xfrm>
        </p:grpSpPr>
        <p:sp>
          <p:nvSpPr>
            <p:cNvPr id="17" name="圆角矩形 66"/>
            <p:cNvSpPr/>
            <p:nvPr/>
          </p:nvSpPr>
          <p:spPr>
            <a:xfrm>
              <a:off x="6463726" y="4421987"/>
              <a:ext cx="1702648" cy="404014"/>
            </a:xfrm>
            <a:prstGeom prst="round1Rect">
              <a:avLst/>
            </a:prstGeom>
            <a:solidFill>
              <a:srgbClr val="B72727"/>
            </a:solidFill>
            <a:ln w="28575" cap="flat">
              <a:solidFill>
                <a:srgbClr val="B72727"/>
              </a:solidFill>
              <a:prstDash val="solid"/>
              <a:miter lim="800000"/>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lstStyle/>
            <a:p>
              <a:endParaRPr lang="zh-CN" altLang="en-US" sz="1350">
                <a:solidFill>
                  <a:prstClr val="black"/>
                </a:solidFill>
                <a:ea typeface="微软雅黑" panose="020B0503020204020204" pitchFamily="34" charset="-122"/>
              </a:endParaRPr>
            </a:p>
          </p:txBody>
        </p:sp>
        <p:sp>
          <p:nvSpPr>
            <p:cNvPr id="18" name="文本框 50"/>
            <p:cNvSpPr txBox="1"/>
            <p:nvPr/>
          </p:nvSpPr>
          <p:spPr>
            <a:xfrm>
              <a:off x="6761052" y="4439328"/>
              <a:ext cx="1181135" cy="400202"/>
            </a:xfrm>
            <a:prstGeom prst="round1Rect">
              <a:avLst/>
            </a:prstGeom>
            <a:noFill/>
          </p:spPr>
          <p:txBody>
            <a:bodyPr wrap="none" rtlCol="0">
              <a:spAutoFit/>
            </a:bodyPr>
            <a:lstStyle/>
            <a:p>
              <a:r>
                <a:rPr lang="zh-CN" altLang="en-US" sz="1350" dirty="0">
                  <a:solidFill>
                    <a:schemeClr val="bg1"/>
                  </a:solidFill>
                  <a:ea typeface="微软雅黑" panose="020B0503020204020204" pitchFamily="34" charset="-122"/>
                </a:rPr>
                <a:t>添加姓名</a:t>
              </a:r>
            </a:p>
          </p:txBody>
        </p:sp>
      </p:grpSp>
      <p:sp>
        <p:nvSpPr>
          <p:cNvPr id="19" name="_9"/>
          <p:cNvSpPr/>
          <p:nvPr/>
        </p:nvSpPr>
        <p:spPr>
          <a:xfrm>
            <a:off x="1694613" y="3669471"/>
            <a:ext cx="1473557"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造字工房悦黑（非商用）常规体" charset="-122"/>
                <a:ea typeface="微软雅黑" panose="020B0503020204020204" pitchFamily="34" charset="-122"/>
                <a:sym typeface="Gill Sans" charset="0"/>
              </a:rPr>
              <a:t>此处添加详细文本描述，建议与标题相关并符合整体语言风格，语言描述尽量简洁生动。</a:t>
            </a:r>
            <a:endParaRPr lang="zh-CN" altLang="en-US" sz="1350" dirty="0">
              <a:ea typeface="微软雅黑" panose="020B0503020204020204" pitchFamily="34" charset="-122"/>
            </a:endParaRPr>
          </a:p>
        </p:txBody>
      </p:sp>
      <p:sp>
        <p:nvSpPr>
          <p:cNvPr id="20" name="_10"/>
          <p:cNvSpPr/>
          <p:nvPr/>
        </p:nvSpPr>
        <p:spPr>
          <a:xfrm>
            <a:off x="4016333" y="3669471"/>
            <a:ext cx="1473557"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造字工房悦黑（非商用）常规体" charset="-122"/>
                <a:ea typeface="微软雅黑" panose="020B0503020204020204" pitchFamily="34" charset="-122"/>
                <a:sym typeface="Gill Sans" charset="0"/>
              </a:rPr>
              <a:t>此处添加详细文本描述，建议与标题相关并符合整体语言风格，语言描述尽量简洁生动。</a:t>
            </a:r>
            <a:endParaRPr lang="zh-CN" altLang="en-US" sz="1350" dirty="0">
              <a:ea typeface="微软雅黑" panose="020B0503020204020204" pitchFamily="34" charset="-122"/>
            </a:endParaRPr>
          </a:p>
        </p:txBody>
      </p:sp>
      <p:sp>
        <p:nvSpPr>
          <p:cNvPr id="21" name="_11"/>
          <p:cNvSpPr/>
          <p:nvPr/>
        </p:nvSpPr>
        <p:spPr>
          <a:xfrm>
            <a:off x="6336966" y="3659940"/>
            <a:ext cx="1473557"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造字工房悦黑（非商用）常规体" charset="-122"/>
                <a:ea typeface="微软雅黑" panose="020B0503020204020204" pitchFamily="34" charset="-122"/>
                <a:sym typeface="Gill Sans" charset="0"/>
              </a:rPr>
              <a:t>此处添加详细文本描述，建议与标题相关并符合整体语言风格，语言描述尽量简洁生动。</a:t>
            </a:r>
            <a:endParaRPr lang="zh-CN" altLang="en-US" sz="1350" dirty="0">
              <a:ea typeface="微软雅黑" panose="020B0503020204020204" pitchFamily="34" charset="-122"/>
            </a:endParaRPr>
          </a:p>
        </p:txBody>
      </p:sp>
      <p:grpSp>
        <p:nvGrpSpPr>
          <p:cNvPr id="22" name="_12"/>
          <p:cNvGrpSpPr/>
          <p:nvPr/>
        </p:nvGrpSpPr>
        <p:grpSpPr>
          <a:xfrm>
            <a:off x="3913969" y="1174972"/>
            <a:ext cx="1604485" cy="1604485"/>
            <a:chOff x="1466435" y="1566992"/>
            <a:chExt cx="2139809" cy="2139809"/>
          </a:xfrm>
        </p:grpSpPr>
        <p:sp>
          <p:nvSpPr>
            <p:cNvPr id="23" name="椭圆 22"/>
            <p:cNvSpPr/>
            <p:nvPr/>
          </p:nvSpPr>
          <p:spPr bwMode="blackWhite">
            <a:xfrm>
              <a:off x="1466435" y="1566992"/>
              <a:ext cx="2139809" cy="2139809"/>
            </a:xfrm>
            <a:prstGeom prst="ellipse">
              <a:avLst/>
            </a:prstGeom>
            <a:solidFill>
              <a:srgbClr val="B72727"/>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ea typeface="微软雅黑" panose="020B0503020204020204" pitchFamily="34" charset="-122"/>
              </a:endParaRPr>
            </a:p>
          </p:txBody>
        </p:sp>
        <p:sp>
          <p:nvSpPr>
            <p:cNvPr id="24" name="椭圆 23"/>
            <p:cNvSpPr/>
            <p:nvPr/>
          </p:nvSpPr>
          <p:spPr bwMode="auto">
            <a:xfrm>
              <a:off x="1561348" y="1661905"/>
              <a:ext cx="1949983" cy="1949983"/>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ln>
            <a:effectLst>
              <a:outerShdw blurRad="228600" dist="101600" dir="5400000" algn="t" rotWithShape="0">
                <a:schemeClr val="tx1">
                  <a:lumMod val="85000"/>
                  <a:lumOff val="15000"/>
                  <a:alpha val="33000"/>
                </a:schemeClr>
              </a:outerShdw>
            </a:effectLst>
          </p:spPr>
          <p:txBody>
            <a:bodyPr vert="horz" wrap="square" lIns="68564" tIns="34282" rIns="68564" bIns="34282" numCol="1" anchor="t" anchorCtr="0" compatLnSpc="1"/>
            <a:lstStyle/>
            <a:p>
              <a:endParaRPr lang="zh-CN" altLang="en-US" sz="1350" dirty="0">
                <a:solidFill>
                  <a:prstClr val="black"/>
                </a:solidFill>
                <a:ea typeface="微软雅黑" panose="020B0503020204020204" pitchFamily="34" charset="-122"/>
              </a:endParaRPr>
            </a:p>
          </p:txBody>
        </p:sp>
        <p:pic>
          <p:nvPicPr>
            <p:cNvPr id="25" name="图片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9856" y="1829622"/>
              <a:ext cx="1632964" cy="1614547"/>
            </a:xfrm>
            <a:prstGeom prst="ellipse">
              <a:avLst/>
            </a:prstGeom>
            <a:solidFill>
              <a:schemeClr val="bg1"/>
            </a:solidFill>
            <a:ln>
              <a:noFill/>
            </a:ln>
            <a:effectLst>
              <a:innerShdw blurRad="63500" dist="50800" dir="13500000">
                <a:prstClr val="black">
                  <a:alpha val="50000"/>
                </a:prstClr>
              </a:innerShdw>
            </a:effectLst>
          </p:spPr>
        </p:pic>
      </p:grpSp>
      <p:grpSp>
        <p:nvGrpSpPr>
          <p:cNvPr id="26" name="_13"/>
          <p:cNvGrpSpPr/>
          <p:nvPr/>
        </p:nvGrpSpPr>
        <p:grpSpPr>
          <a:xfrm>
            <a:off x="6206037" y="1174972"/>
            <a:ext cx="1604485" cy="1604485"/>
            <a:chOff x="1466435" y="1566992"/>
            <a:chExt cx="2139809" cy="2139809"/>
          </a:xfrm>
        </p:grpSpPr>
        <p:sp>
          <p:nvSpPr>
            <p:cNvPr id="27" name="椭圆 26"/>
            <p:cNvSpPr/>
            <p:nvPr/>
          </p:nvSpPr>
          <p:spPr bwMode="blackWhite">
            <a:xfrm>
              <a:off x="1466435" y="1566992"/>
              <a:ext cx="2139809" cy="2139809"/>
            </a:xfrm>
            <a:prstGeom prst="ellipse">
              <a:avLst/>
            </a:prstGeom>
            <a:solidFill>
              <a:srgbClr val="B72727"/>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ea typeface="微软雅黑" panose="020B0503020204020204" pitchFamily="34" charset="-122"/>
              </a:endParaRPr>
            </a:p>
          </p:txBody>
        </p:sp>
        <p:sp>
          <p:nvSpPr>
            <p:cNvPr id="28" name="椭圆 27"/>
            <p:cNvSpPr/>
            <p:nvPr/>
          </p:nvSpPr>
          <p:spPr bwMode="auto">
            <a:xfrm>
              <a:off x="1561348" y="1661905"/>
              <a:ext cx="1949983" cy="1949983"/>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ln>
            <a:effectLst>
              <a:outerShdw blurRad="228600" dist="101600" dir="5400000" algn="t" rotWithShape="0">
                <a:schemeClr val="tx1">
                  <a:lumMod val="85000"/>
                  <a:lumOff val="15000"/>
                  <a:alpha val="33000"/>
                </a:schemeClr>
              </a:outerShdw>
            </a:effectLst>
          </p:spPr>
          <p:txBody>
            <a:bodyPr vert="horz" wrap="square" lIns="68564" tIns="34282" rIns="68564" bIns="34282" numCol="1" anchor="t" anchorCtr="0" compatLnSpc="1"/>
            <a:lstStyle/>
            <a:p>
              <a:endParaRPr lang="zh-CN" altLang="en-US" sz="1350" dirty="0">
                <a:solidFill>
                  <a:prstClr val="black"/>
                </a:solidFill>
                <a:ea typeface="微软雅黑" panose="020B0503020204020204" pitchFamily="34" charset="-122"/>
              </a:endParaRPr>
            </a:p>
          </p:txBody>
        </p:sp>
        <p:pic>
          <p:nvPicPr>
            <p:cNvPr id="29" name="图片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9857" y="1829622"/>
              <a:ext cx="1632964" cy="1614547"/>
            </a:xfrm>
            <a:prstGeom prst="ellipse">
              <a:avLst/>
            </a:prstGeom>
            <a:solidFill>
              <a:schemeClr val="bg1"/>
            </a:solidFill>
            <a:ln>
              <a:noFill/>
            </a:ln>
            <a:effectLst>
              <a:innerShdw blurRad="63500" dist="50800" dir="13500000">
                <a:prstClr val="black">
                  <a:alpha val="50000"/>
                </a:prstClr>
              </a:innerShdw>
            </a:effectLst>
          </p:spPr>
        </p:pic>
      </p:grpSp>
      <p:sp>
        <p:nvSpPr>
          <p:cNvPr id="30" name="文本占位符 1"/>
          <p:cNvSpPr>
            <a:spLocks noGrp="1"/>
          </p:cNvSpPr>
          <p:nvPr>
            <p:ph type="body" sz="quarter" idx="11"/>
          </p:nvPr>
        </p:nvSpPr>
        <p:spPr>
          <a:xfrm>
            <a:off x="900389" y="124957"/>
            <a:ext cx="2513913" cy="414096"/>
          </a:xfrm>
        </p:spPr>
        <p:txBody>
          <a:bodyPr/>
          <a:lstStyle/>
          <a:p>
            <a:r>
              <a:rPr lang="zh-CN" altLang="en-US" dirty="0">
                <a:solidFill>
                  <a:srgbClr val="B72727"/>
                </a:solidFill>
              </a:rPr>
              <a:t>点击输入标题</a:t>
            </a: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ppt_x"/>
                                          </p:val>
                                        </p:tav>
                                        <p:tav tm="100000">
                                          <p:val>
                                            <p:strVal val="#ppt_x"/>
                                          </p:val>
                                        </p:tav>
                                      </p:tavLst>
                                    </p:anim>
                                    <p:anim calcmode="lin" valueType="num">
                                      <p:cBhvr additive="base">
                                        <p:cTn id="16" dur="500" fill="hold"/>
                                        <p:tgtEl>
                                          <p:spTgt spid="26"/>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7" presetClass="entr" presetSubtype="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anim calcmode="lin" valueType="num">
                                      <p:cBhvr>
                                        <p:cTn id="21" dur="500" fill="hold"/>
                                        <p:tgtEl>
                                          <p:spTgt spid="10"/>
                                        </p:tgtEl>
                                        <p:attrNameLst>
                                          <p:attrName>ppt_x</p:attrName>
                                        </p:attrNameLst>
                                      </p:cBhvr>
                                      <p:tavLst>
                                        <p:tav tm="0">
                                          <p:val>
                                            <p:strVal val="#ppt_x"/>
                                          </p:val>
                                        </p:tav>
                                        <p:tav tm="100000">
                                          <p:val>
                                            <p:strVal val="#ppt_x"/>
                                          </p:val>
                                        </p:tav>
                                      </p:tavLst>
                                    </p:anim>
                                    <p:anim calcmode="lin" valueType="num">
                                      <p:cBhvr>
                                        <p:cTn id="22" dur="500" fill="hold"/>
                                        <p:tgtEl>
                                          <p:spTgt spid="10"/>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up)">
                                      <p:cBhvr>
                                        <p:cTn id="30" dur="500"/>
                                        <p:tgtEl>
                                          <p:spTgt spid="19"/>
                                        </p:tgtEl>
                                      </p:cBhvr>
                                    </p:animEffect>
                                  </p:childTnLst>
                                </p:cTn>
                              </p:par>
                            </p:childTnLst>
                          </p:cTn>
                        </p:par>
                        <p:par>
                          <p:cTn id="31" fill="hold">
                            <p:stCondLst>
                              <p:cond delay="2000"/>
                            </p:stCondLst>
                            <p:childTnLst>
                              <p:par>
                                <p:cTn id="32" presetID="47" presetClass="entr" presetSubtype="0"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anim calcmode="lin" valueType="num">
                                      <p:cBhvr>
                                        <p:cTn id="35" dur="500" fill="hold"/>
                                        <p:tgtEl>
                                          <p:spTgt spid="13"/>
                                        </p:tgtEl>
                                        <p:attrNameLst>
                                          <p:attrName>ppt_x</p:attrName>
                                        </p:attrNameLst>
                                      </p:cBhvr>
                                      <p:tavLst>
                                        <p:tav tm="0">
                                          <p:val>
                                            <p:strVal val="#ppt_x"/>
                                          </p:val>
                                        </p:tav>
                                        <p:tav tm="100000">
                                          <p:val>
                                            <p:strVal val="#ppt_x"/>
                                          </p:val>
                                        </p:tav>
                                      </p:tavLst>
                                    </p:anim>
                                    <p:anim calcmode="lin" valueType="num">
                                      <p:cBhvr>
                                        <p:cTn id="36" dur="500" fill="hold"/>
                                        <p:tgtEl>
                                          <p:spTgt spid="13"/>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500"/>
                                        <p:tgtEl>
                                          <p:spTgt spid="4"/>
                                        </p:tgtEl>
                                      </p:cBhvr>
                                    </p:animEffect>
                                  </p:childTnLst>
                                </p:cTn>
                              </p:par>
                            </p:childTnLst>
                          </p:cTn>
                        </p:par>
                        <p:par>
                          <p:cTn id="41" fill="hold">
                            <p:stCondLst>
                              <p:cond delay="3000"/>
                            </p:stCondLst>
                            <p:childTnLst>
                              <p:par>
                                <p:cTn id="42" presetID="22" presetClass="entr" presetSubtype="1"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up)">
                                      <p:cBhvr>
                                        <p:cTn id="44" dur="500"/>
                                        <p:tgtEl>
                                          <p:spTgt spid="20"/>
                                        </p:tgtEl>
                                      </p:cBhvr>
                                    </p:animEffect>
                                  </p:childTnLst>
                                </p:cTn>
                              </p:par>
                            </p:childTnLst>
                          </p:cTn>
                        </p:par>
                        <p:par>
                          <p:cTn id="45" fill="hold">
                            <p:stCondLst>
                              <p:cond delay="3500"/>
                            </p:stCondLst>
                            <p:childTnLst>
                              <p:par>
                                <p:cTn id="46" presetID="47" presetClass="entr" presetSubtype="0"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anim calcmode="lin" valueType="num">
                                      <p:cBhvr>
                                        <p:cTn id="49" dur="500" fill="hold"/>
                                        <p:tgtEl>
                                          <p:spTgt spid="16"/>
                                        </p:tgtEl>
                                        <p:attrNameLst>
                                          <p:attrName>ppt_x</p:attrName>
                                        </p:attrNameLst>
                                      </p:cBhvr>
                                      <p:tavLst>
                                        <p:tav tm="0">
                                          <p:val>
                                            <p:strVal val="#ppt_x"/>
                                          </p:val>
                                        </p:tav>
                                        <p:tav tm="100000">
                                          <p:val>
                                            <p:strVal val="#ppt_x"/>
                                          </p:val>
                                        </p:tav>
                                      </p:tavLst>
                                    </p:anim>
                                    <p:anim calcmode="lin" valueType="num">
                                      <p:cBhvr>
                                        <p:cTn id="50" dur="500" fill="hold"/>
                                        <p:tgtEl>
                                          <p:spTgt spid="16"/>
                                        </p:tgtEl>
                                        <p:attrNameLst>
                                          <p:attrName>ppt_y</p:attrName>
                                        </p:attrNameLst>
                                      </p:cBhvr>
                                      <p:tavLst>
                                        <p:tav tm="0">
                                          <p:val>
                                            <p:strVal val="#ppt_y-.1"/>
                                          </p:val>
                                        </p:tav>
                                        <p:tav tm="100000">
                                          <p:val>
                                            <p:strVal val="#ppt_y"/>
                                          </p:val>
                                        </p:tav>
                                      </p:tavLst>
                                    </p:anim>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fade">
                                      <p:cBhvr>
                                        <p:cTn id="54" dur="500"/>
                                        <p:tgtEl>
                                          <p:spTgt spid="3"/>
                                        </p:tgtEl>
                                      </p:cBhvr>
                                    </p:animEffect>
                                  </p:childTnLst>
                                </p:cTn>
                              </p:par>
                            </p:childTnLst>
                          </p:cTn>
                        </p:par>
                        <p:par>
                          <p:cTn id="55" fill="hold">
                            <p:stCondLst>
                              <p:cond delay="4500"/>
                            </p:stCondLst>
                            <p:childTnLst>
                              <p:par>
                                <p:cTn id="56" presetID="22" presetClass="entr" presetSubtype="1"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up)">
                                      <p:cBhvr>
                                        <p:cTn id="5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9" grpId="0"/>
      <p:bldP spid="20"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3      _1"/>
          <p:cNvSpPr/>
          <p:nvPr/>
        </p:nvSpPr>
        <p:spPr>
          <a:xfrm>
            <a:off x="3459473" y="3708372"/>
            <a:ext cx="4861620" cy="974156"/>
          </a:xfrm>
          <a:prstGeom prst="roundRect">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miter lim="800000"/>
          </a:ln>
          <a:effectLst>
            <a:outerShdw blurRad="152400" dist="38100" dir="8100000" algn="tr" rotWithShape="0">
              <a:prstClr val="black">
                <a:alpha val="34000"/>
              </a:prstClr>
            </a:outerShdw>
          </a:effectLst>
        </p:spPr>
        <p:txBody>
          <a:bodyPr rtlCol="0" anchor="ctr"/>
          <a:lstStyle/>
          <a:p>
            <a:pPr algn="ctr" defTabSz="685165">
              <a:defRPr/>
            </a:pPr>
            <a:endParaRPr lang="en-US" sz="1050" kern="0">
              <a:latin typeface="Agency FB" panose="020B0503020202020204"/>
              <a:ea typeface="微软雅黑" panose="020B0503020204020204" pitchFamily="34" charset="-122"/>
            </a:endParaRPr>
          </a:p>
        </p:txBody>
      </p:sp>
      <p:sp>
        <p:nvSpPr>
          <p:cNvPr id="4" name="53      _3"/>
          <p:cNvSpPr txBox="1">
            <a:spLocks noChangeArrowheads="1"/>
          </p:cNvSpPr>
          <p:nvPr/>
        </p:nvSpPr>
        <p:spPr bwMode="auto">
          <a:xfrm>
            <a:off x="1084479" y="4195450"/>
            <a:ext cx="1597749" cy="32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lnSpc>
                <a:spcPct val="130000"/>
              </a:lnSpc>
            </a:pPr>
            <a:r>
              <a:rPr lang="zh-CN" altLang="en-US" sz="1200" dirty="0">
                <a:solidFill>
                  <a:schemeClr val="bg2"/>
                </a:solidFill>
                <a:latin typeface="微软雅黑" panose="020B0503020204020204" pitchFamily="34" charset="-122"/>
              </a:rPr>
              <a:t>此处可填写职位</a:t>
            </a:r>
          </a:p>
        </p:txBody>
      </p:sp>
      <p:sp>
        <p:nvSpPr>
          <p:cNvPr id="5" name="3      _4"/>
          <p:cNvSpPr txBox="1">
            <a:spLocks noChangeArrowheads="1"/>
          </p:cNvSpPr>
          <p:nvPr/>
        </p:nvSpPr>
        <p:spPr bwMode="auto">
          <a:xfrm>
            <a:off x="3654111" y="3759607"/>
            <a:ext cx="4421840" cy="108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6" tIns="47783" rIns="95566" bIns="47783"/>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fontAlgn="base">
              <a:lnSpc>
                <a:spcPct val="150000"/>
              </a:lnSpc>
              <a:spcBef>
                <a:spcPts val="900"/>
              </a:spcBef>
              <a:spcAft>
                <a:spcPct val="0"/>
              </a:spcAft>
            </a:pPr>
            <a:r>
              <a:rPr lang="zh-CN" altLang="en-US" sz="1050" dirty="0">
                <a:solidFill>
                  <a:prstClr val="black">
                    <a:lumMod val="50000"/>
                    <a:lumOff val="50000"/>
                  </a:prst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50" dirty="0">
                <a:solidFill>
                  <a:prstClr val="black">
                    <a:lumMod val="50000"/>
                    <a:lumOff val="50000"/>
                  </a:prstClr>
                </a:solidFill>
                <a:latin typeface="微软雅黑" panose="020B0503020204020204" pitchFamily="34" charset="-122"/>
                <a:sym typeface="Gill Sans" charset="0"/>
              </a:rPr>
              <a:t>200</a:t>
            </a:r>
            <a:r>
              <a:rPr lang="zh-CN" altLang="en-US" sz="1050" dirty="0">
                <a:solidFill>
                  <a:prstClr val="black">
                    <a:lumMod val="50000"/>
                    <a:lumOff val="50000"/>
                  </a:prstClr>
                </a:solidFill>
                <a:latin typeface="微软雅黑" panose="020B0503020204020204" pitchFamily="34" charset="-122"/>
                <a:sym typeface="Gill Sans" charset="0"/>
              </a:rPr>
              <a:t>字以内，据统计每页幻灯片的最好控制在</a:t>
            </a:r>
            <a:r>
              <a:rPr lang="en-US" altLang="zh-CN" sz="1050" dirty="0">
                <a:solidFill>
                  <a:prstClr val="black">
                    <a:lumMod val="50000"/>
                    <a:lumOff val="50000"/>
                  </a:prstClr>
                </a:solidFill>
                <a:latin typeface="微软雅黑" panose="020B0503020204020204" pitchFamily="34" charset="-122"/>
                <a:sym typeface="Gill Sans" charset="0"/>
              </a:rPr>
              <a:t>5</a:t>
            </a:r>
            <a:r>
              <a:rPr lang="zh-CN" altLang="en-US" sz="1050" dirty="0">
                <a:solidFill>
                  <a:prstClr val="black">
                    <a:lumMod val="50000"/>
                    <a:lumOff val="50000"/>
                  </a:prstClr>
                </a:solidFill>
                <a:latin typeface="微软雅黑" panose="020B0503020204020204" pitchFamily="34" charset="-122"/>
                <a:sym typeface="Gill Sans" charset="0"/>
              </a:rPr>
              <a:t>分钟之内。</a:t>
            </a:r>
            <a:endParaRPr lang="en-US" altLang="zh-CN" sz="1050" dirty="0">
              <a:solidFill>
                <a:prstClr val="black">
                  <a:lumMod val="50000"/>
                  <a:lumOff val="50000"/>
                </a:prstClr>
              </a:solidFill>
              <a:latin typeface="微软雅黑" panose="020B0503020204020204" pitchFamily="34" charset="-122"/>
              <a:sym typeface="Gill Sans" charset="0"/>
            </a:endParaRPr>
          </a:p>
        </p:txBody>
      </p:sp>
      <p:grpSp>
        <p:nvGrpSpPr>
          <p:cNvPr id="6" name="553      _5"/>
          <p:cNvGrpSpPr/>
          <p:nvPr/>
        </p:nvGrpSpPr>
        <p:grpSpPr>
          <a:xfrm>
            <a:off x="1225963" y="3784518"/>
            <a:ext cx="1276690" cy="313084"/>
            <a:chOff x="1793812" y="4421987"/>
            <a:chExt cx="1702648" cy="417543"/>
          </a:xfrm>
        </p:grpSpPr>
        <p:sp>
          <p:nvSpPr>
            <p:cNvPr id="7" name="圆角矩形 6"/>
            <p:cNvSpPr/>
            <p:nvPr/>
          </p:nvSpPr>
          <p:spPr>
            <a:xfrm>
              <a:off x="1793812" y="4421987"/>
              <a:ext cx="1702648" cy="404014"/>
            </a:xfrm>
            <a:prstGeom prst="roundRect">
              <a:avLst>
                <a:gd name="adj" fmla="val 50000"/>
              </a:avLst>
            </a:prstGeom>
            <a:solidFill>
              <a:srgbClr val="B72727"/>
            </a:solidFill>
            <a:ln w="28575" cap="flat">
              <a:solidFill>
                <a:srgbClr val="B72727"/>
              </a:solidFill>
              <a:prstDash val="solid"/>
              <a:miter lim="800000"/>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lstStyle/>
            <a:p>
              <a:endParaRPr lang="zh-CN" altLang="en-US" sz="1350">
                <a:solidFill>
                  <a:prstClr val="black"/>
                </a:solidFill>
                <a:ea typeface="微软雅黑" panose="020B0503020204020204" pitchFamily="34" charset="-122"/>
              </a:endParaRPr>
            </a:p>
          </p:txBody>
        </p:sp>
        <p:sp>
          <p:nvSpPr>
            <p:cNvPr id="8" name="文本框 48"/>
            <p:cNvSpPr txBox="1"/>
            <p:nvPr/>
          </p:nvSpPr>
          <p:spPr>
            <a:xfrm>
              <a:off x="2065738" y="4439328"/>
              <a:ext cx="1169822" cy="400202"/>
            </a:xfrm>
            <a:prstGeom prst="rect">
              <a:avLst/>
            </a:prstGeom>
            <a:noFill/>
          </p:spPr>
          <p:txBody>
            <a:bodyPr wrap="none" rtlCol="0">
              <a:spAutoFit/>
            </a:bodyPr>
            <a:lstStyle/>
            <a:p>
              <a:r>
                <a:rPr lang="zh-CN" altLang="en-US" sz="1350" dirty="0">
                  <a:solidFill>
                    <a:schemeClr val="bg1"/>
                  </a:solidFill>
                  <a:ea typeface="微软雅黑" panose="020B0503020204020204" pitchFamily="34" charset="-122"/>
                </a:rPr>
                <a:t>添加姓名</a:t>
              </a:r>
            </a:p>
          </p:txBody>
        </p:sp>
      </p:grpSp>
      <p:grpSp>
        <p:nvGrpSpPr>
          <p:cNvPr id="9" name="553      _6"/>
          <p:cNvGrpSpPr/>
          <p:nvPr/>
        </p:nvGrpSpPr>
        <p:grpSpPr>
          <a:xfrm>
            <a:off x="673544" y="995133"/>
            <a:ext cx="2343102" cy="2343102"/>
            <a:chOff x="1466435" y="1566992"/>
            <a:chExt cx="2139809" cy="2139809"/>
          </a:xfrm>
        </p:grpSpPr>
        <p:sp>
          <p:nvSpPr>
            <p:cNvPr id="10" name="椭圆 9"/>
            <p:cNvSpPr/>
            <p:nvPr/>
          </p:nvSpPr>
          <p:spPr bwMode="blackWhite">
            <a:xfrm>
              <a:off x="1466435" y="1566992"/>
              <a:ext cx="2139809" cy="2139809"/>
            </a:xfrm>
            <a:prstGeom prst="ellipse">
              <a:avLst/>
            </a:prstGeom>
            <a:solidFill>
              <a:srgbClr val="B72727"/>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ea typeface="微软雅黑" panose="020B0503020204020204" pitchFamily="34" charset="-122"/>
              </a:endParaRPr>
            </a:p>
          </p:txBody>
        </p:sp>
        <p:sp>
          <p:nvSpPr>
            <p:cNvPr id="11" name="椭圆 10"/>
            <p:cNvSpPr/>
            <p:nvPr/>
          </p:nvSpPr>
          <p:spPr bwMode="auto">
            <a:xfrm>
              <a:off x="1561348" y="1661905"/>
              <a:ext cx="1949983" cy="1949983"/>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ln>
            <a:effectLst>
              <a:outerShdw blurRad="228600" dist="101600" dir="5400000" algn="t" rotWithShape="0">
                <a:schemeClr val="tx1">
                  <a:lumMod val="85000"/>
                  <a:lumOff val="15000"/>
                  <a:alpha val="33000"/>
                </a:schemeClr>
              </a:outerShdw>
            </a:effectLst>
          </p:spPr>
          <p:txBody>
            <a:bodyPr vert="horz" wrap="square" lIns="68564" tIns="34282" rIns="68564" bIns="34282" numCol="1" anchor="t" anchorCtr="0" compatLnSpc="1"/>
            <a:lstStyle/>
            <a:p>
              <a:endParaRPr lang="zh-CN" altLang="en-US" sz="1350" dirty="0">
                <a:solidFill>
                  <a:prstClr val="black"/>
                </a:solidFill>
                <a:ea typeface="微软雅黑" panose="020B0503020204020204" pitchFamily="34" charset="-122"/>
              </a:endParaRPr>
            </a:p>
          </p:txBody>
        </p: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9857" y="1829622"/>
              <a:ext cx="1632964" cy="1614547"/>
            </a:xfrm>
            <a:prstGeom prst="ellipse">
              <a:avLst/>
            </a:prstGeom>
            <a:solidFill>
              <a:schemeClr val="bg1"/>
            </a:solidFill>
            <a:ln>
              <a:noFill/>
            </a:ln>
            <a:effectLst>
              <a:innerShdw blurRad="63500" dist="50800" dir="13500000">
                <a:prstClr val="black">
                  <a:alpha val="50000"/>
                </a:prstClr>
              </a:innerShdw>
            </a:effectLst>
          </p:spPr>
        </p:pic>
      </p:grpSp>
      <p:sp>
        <p:nvSpPr>
          <p:cNvPr id="13" name="3      _7"/>
          <p:cNvSpPr/>
          <p:nvPr/>
        </p:nvSpPr>
        <p:spPr>
          <a:xfrm>
            <a:off x="3555574" y="1267612"/>
            <a:ext cx="4142225" cy="188021"/>
          </a:xfrm>
          <a:prstGeom prst="homePlat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ea typeface="微软雅黑" panose="020B0503020204020204" pitchFamily="34" charset="-122"/>
            </a:endParaRPr>
          </a:p>
        </p:txBody>
      </p:sp>
      <p:sp>
        <p:nvSpPr>
          <p:cNvPr id="14" name="9553      _8"/>
          <p:cNvSpPr/>
          <p:nvPr/>
        </p:nvSpPr>
        <p:spPr>
          <a:xfrm>
            <a:off x="3555574" y="2608971"/>
            <a:ext cx="4142225" cy="188021"/>
          </a:xfrm>
          <a:prstGeom prst="homePlat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ea typeface="微软雅黑" panose="020B0503020204020204" pitchFamily="34" charset="-122"/>
            </a:endParaRPr>
          </a:p>
        </p:txBody>
      </p:sp>
      <p:sp>
        <p:nvSpPr>
          <p:cNvPr id="15" name="69553      _9"/>
          <p:cNvSpPr/>
          <p:nvPr/>
        </p:nvSpPr>
        <p:spPr>
          <a:xfrm>
            <a:off x="3555574" y="3279649"/>
            <a:ext cx="4142225" cy="188021"/>
          </a:xfrm>
          <a:prstGeom prst="homePlat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dirty="0">
              <a:ea typeface="微软雅黑" panose="020B0503020204020204" pitchFamily="34" charset="-122"/>
            </a:endParaRPr>
          </a:p>
        </p:txBody>
      </p:sp>
      <p:sp>
        <p:nvSpPr>
          <p:cNvPr id="16" name="553      _10"/>
          <p:cNvSpPr/>
          <p:nvPr/>
        </p:nvSpPr>
        <p:spPr>
          <a:xfrm>
            <a:off x="3555574" y="1938292"/>
            <a:ext cx="4142225" cy="188021"/>
          </a:xfrm>
          <a:prstGeom prst="homePlat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ea typeface="微软雅黑" panose="020B0503020204020204" pitchFamily="34" charset="-122"/>
            </a:endParaRPr>
          </a:p>
        </p:txBody>
      </p:sp>
      <p:sp>
        <p:nvSpPr>
          <p:cNvPr id="17" name="53      _11"/>
          <p:cNvSpPr/>
          <p:nvPr/>
        </p:nvSpPr>
        <p:spPr>
          <a:xfrm>
            <a:off x="3555573" y="1267612"/>
            <a:ext cx="2528245" cy="188021"/>
          </a:xfrm>
          <a:prstGeom prst="homePlate">
            <a:avLst/>
          </a:prstGeom>
          <a:solidFill>
            <a:srgbClr val="B72727"/>
          </a:solidFill>
          <a:ln w="28575" cap="flat">
            <a:solidFill>
              <a:srgbClr val="B72727"/>
            </a:solidFill>
            <a:prstDash val="solid"/>
            <a:miter lim="800000"/>
          </a:ln>
          <a:effectLst/>
        </p:spPr>
        <p:txBody>
          <a:bodyPr vert="horz" wrap="square" lIns="68564" tIns="34282" rIns="68564" bIns="34282" numCol="1" anchor="t" anchorCtr="0" compatLnSpc="1"/>
          <a:lstStyle/>
          <a:p>
            <a:endParaRPr lang="zh-CN" altLang="en-US" sz="1350">
              <a:solidFill>
                <a:prstClr val="black"/>
              </a:solidFill>
              <a:ea typeface="微软雅黑" panose="020B0503020204020204" pitchFamily="34" charset="-122"/>
            </a:endParaRPr>
          </a:p>
        </p:txBody>
      </p:sp>
      <p:sp>
        <p:nvSpPr>
          <p:cNvPr id="18" name="69553      _12"/>
          <p:cNvSpPr/>
          <p:nvPr/>
        </p:nvSpPr>
        <p:spPr>
          <a:xfrm>
            <a:off x="3555573" y="1938292"/>
            <a:ext cx="1901659" cy="188021"/>
          </a:xfrm>
          <a:prstGeom prst="homePlate">
            <a:avLst/>
          </a:prstGeom>
          <a:solidFill>
            <a:srgbClr val="B72727"/>
          </a:solidFill>
          <a:ln w="28575" cap="flat">
            <a:solidFill>
              <a:srgbClr val="B72727"/>
            </a:solidFill>
            <a:prstDash val="solid"/>
            <a:miter lim="800000"/>
          </a:ln>
          <a:effectLst/>
        </p:spPr>
        <p:txBody>
          <a:bodyPr vert="horz" wrap="square" lIns="68564" tIns="34282" rIns="68564" bIns="34282" numCol="1" anchor="t" anchorCtr="0" compatLnSpc="1"/>
          <a:lstStyle/>
          <a:p>
            <a:endParaRPr lang="zh-CN" altLang="en-US" sz="1350">
              <a:solidFill>
                <a:prstClr val="black"/>
              </a:solidFill>
              <a:ea typeface="微软雅黑" panose="020B0503020204020204" pitchFamily="34" charset="-122"/>
            </a:endParaRPr>
          </a:p>
        </p:txBody>
      </p:sp>
      <p:sp>
        <p:nvSpPr>
          <p:cNvPr id="19" name="53      _13"/>
          <p:cNvSpPr/>
          <p:nvPr/>
        </p:nvSpPr>
        <p:spPr>
          <a:xfrm>
            <a:off x="3555576" y="2608971"/>
            <a:ext cx="2334708" cy="188021"/>
          </a:xfrm>
          <a:prstGeom prst="homePlate">
            <a:avLst/>
          </a:prstGeom>
          <a:solidFill>
            <a:srgbClr val="B72727"/>
          </a:solidFill>
          <a:ln w="28575" cap="flat">
            <a:solidFill>
              <a:srgbClr val="B72727"/>
            </a:solidFill>
            <a:prstDash val="solid"/>
            <a:miter lim="800000"/>
          </a:ln>
          <a:effectLst/>
        </p:spPr>
        <p:txBody>
          <a:bodyPr vert="horz" wrap="square" lIns="68564" tIns="34282" rIns="68564" bIns="34282" numCol="1" anchor="t" anchorCtr="0" compatLnSpc="1"/>
          <a:lstStyle/>
          <a:p>
            <a:endParaRPr lang="zh-CN" altLang="en-US" sz="1350">
              <a:solidFill>
                <a:prstClr val="black"/>
              </a:solidFill>
              <a:ea typeface="微软雅黑" panose="020B0503020204020204" pitchFamily="34" charset="-122"/>
            </a:endParaRPr>
          </a:p>
        </p:txBody>
      </p:sp>
      <p:sp>
        <p:nvSpPr>
          <p:cNvPr id="20" name="_14"/>
          <p:cNvSpPr/>
          <p:nvPr/>
        </p:nvSpPr>
        <p:spPr>
          <a:xfrm>
            <a:off x="3555573" y="3279649"/>
            <a:ext cx="1167356" cy="188021"/>
          </a:xfrm>
          <a:prstGeom prst="homePlate">
            <a:avLst/>
          </a:prstGeom>
          <a:solidFill>
            <a:srgbClr val="B72727"/>
          </a:solidFill>
          <a:ln w="28575" cap="flat">
            <a:solidFill>
              <a:srgbClr val="B72727"/>
            </a:solidFill>
            <a:prstDash val="solid"/>
            <a:miter lim="800000"/>
          </a:ln>
          <a:effectLst/>
        </p:spPr>
        <p:txBody>
          <a:bodyPr vert="horz" wrap="square" lIns="68564" tIns="34282" rIns="68564" bIns="34282" numCol="1" anchor="t" anchorCtr="0" compatLnSpc="1"/>
          <a:lstStyle/>
          <a:p>
            <a:endParaRPr lang="zh-CN" altLang="en-US" sz="1350">
              <a:solidFill>
                <a:prstClr val="black"/>
              </a:solidFill>
              <a:ea typeface="微软雅黑" panose="020B0503020204020204" pitchFamily="34" charset="-122"/>
            </a:endParaRPr>
          </a:p>
        </p:txBody>
      </p:sp>
      <p:sp>
        <p:nvSpPr>
          <p:cNvPr id="21" name="_15"/>
          <p:cNvSpPr txBox="1"/>
          <p:nvPr/>
        </p:nvSpPr>
        <p:spPr>
          <a:xfrm>
            <a:off x="7698261" y="1168727"/>
            <a:ext cx="979180" cy="350415"/>
          </a:xfrm>
          <a:prstGeom prst="rect">
            <a:avLst/>
          </a:prstGeom>
          <a:noFill/>
        </p:spPr>
        <p:txBody>
          <a:bodyPr wrap="square" lIns="95566" tIns="47783" rIns="95566" bIns="47783" rtlCol="0">
            <a:spAutoFit/>
          </a:bodyPr>
          <a:lstStyle/>
          <a:p>
            <a:r>
              <a:rPr lang="en-US" altLang="zh-CN" sz="165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anose="020B0604020202020204" pitchFamily="34" charset="-122"/>
              </a:rPr>
              <a:t>65%</a:t>
            </a:r>
            <a:endPar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2" name="553      _16"/>
          <p:cNvSpPr txBox="1"/>
          <p:nvPr/>
        </p:nvSpPr>
        <p:spPr>
          <a:xfrm>
            <a:off x="7698261" y="1839407"/>
            <a:ext cx="979180" cy="350415"/>
          </a:xfrm>
          <a:prstGeom prst="rect">
            <a:avLst/>
          </a:prstGeom>
          <a:noFill/>
        </p:spPr>
        <p:txBody>
          <a:bodyPr wrap="square" lIns="95566" tIns="47783" rIns="95566" bIns="47783" rtlCol="0">
            <a:spAutoFit/>
          </a:bodyPr>
          <a:lstStyle/>
          <a:p>
            <a:r>
              <a:rPr lang="en-US" altLang="zh-CN" sz="165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anose="020B0604020202020204" pitchFamily="34" charset="-122"/>
              </a:rPr>
              <a:t>45%</a:t>
            </a:r>
            <a:endPar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3" name="553      _17"/>
          <p:cNvSpPr txBox="1"/>
          <p:nvPr/>
        </p:nvSpPr>
        <p:spPr>
          <a:xfrm>
            <a:off x="7698261" y="2510087"/>
            <a:ext cx="979180" cy="350415"/>
          </a:xfrm>
          <a:prstGeom prst="rect">
            <a:avLst/>
          </a:prstGeom>
          <a:noFill/>
        </p:spPr>
        <p:txBody>
          <a:bodyPr wrap="square" lIns="95566" tIns="47783" rIns="95566" bIns="47783" rtlCol="0">
            <a:spAutoFit/>
          </a:bodyPr>
          <a:lstStyle/>
          <a:p>
            <a:r>
              <a:rPr lang="en-US" altLang="zh-CN" sz="165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anose="020B0604020202020204" pitchFamily="34" charset="-122"/>
              </a:rPr>
              <a:t>50%</a:t>
            </a:r>
            <a:endPar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4" name="69553      _18"/>
          <p:cNvSpPr txBox="1"/>
          <p:nvPr/>
        </p:nvSpPr>
        <p:spPr>
          <a:xfrm>
            <a:off x="7698261" y="3180764"/>
            <a:ext cx="979180" cy="350415"/>
          </a:xfrm>
          <a:prstGeom prst="rect">
            <a:avLst/>
          </a:prstGeom>
          <a:noFill/>
        </p:spPr>
        <p:txBody>
          <a:bodyPr wrap="square" lIns="95566" tIns="47783" rIns="95566" bIns="47783" rtlCol="0">
            <a:spAutoFit/>
          </a:bodyPr>
          <a:lstStyle/>
          <a:p>
            <a:r>
              <a:rPr lang="en-US" altLang="zh-CN" sz="165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anose="020B0604020202020204" pitchFamily="34" charset="-122"/>
              </a:rPr>
              <a:t>15%</a:t>
            </a:r>
            <a:endPar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5" name="553      _19"/>
          <p:cNvSpPr txBox="1"/>
          <p:nvPr/>
        </p:nvSpPr>
        <p:spPr>
          <a:xfrm>
            <a:off x="3555575" y="932738"/>
            <a:ext cx="979180" cy="292707"/>
          </a:xfrm>
          <a:prstGeom prst="rect">
            <a:avLst/>
          </a:prstGeom>
          <a:noFill/>
        </p:spPr>
        <p:txBody>
          <a:bodyPr wrap="square" lIns="95566" tIns="47783" rIns="95566" bIns="47783" rtlCol="0">
            <a:spAutoFit/>
          </a:bodyPr>
          <a:lstStyle/>
          <a:p>
            <a:r>
              <a:rPr lang="zh-CN" altLang="en-US" sz="1275" dirty="0">
                <a:solidFill>
                  <a:schemeClr val="tx1">
                    <a:lumMod val="75000"/>
                    <a:lumOff val="25000"/>
                  </a:schemeClr>
                </a:solidFill>
                <a:latin typeface="微软雅黑" panose="020B0503020204020204" pitchFamily="34" charset="-122"/>
                <a:ea typeface="微软雅黑" panose="020B0503020204020204" pitchFamily="34" charset="-122"/>
              </a:rPr>
              <a:t>领导力</a:t>
            </a:r>
          </a:p>
        </p:txBody>
      </p:sp>
      <p:sp>
        <p:nvSpPr>
          <p:cNvPr id="26" name="53      _20"/>
          <p:cNvSpPr txBox="1"/>
          <p:nvPr/>
        </p:nvSpPr>
        <p:spPr>
          <a:xfrm>
            <a:off x="3555574" y="1586667"/>
            <a:ext cx="1280466" cy="292707"/>
          </a:xfrm>
          <a:prstGeom prst="homePlate">
            <a:avLst/>
          </a:prstGeom>
          <a:noFill/>
        </p:spPr>
        <p:txBody>
          <a:bodyPr wrap="square" lIns="95566" tIns="47783" rIns="95566" bIns="47783" rtlCol="0">
            <a:spAutoFit/>
          </a:bodyPr>
          <a:lstStyle/>
          <a:p>
            <a:r>
              <a:rPr lang="zh-CN" altLang="en-US" sz="1275" dirty="0">
                <a:solidFill>
                  <a:schemeClr val="tx1">
                    <a:lumMod val="75000"/>
                    <a:lumOff val="25000"/>
                  </a:schemeClr>
                </a:solidFill>
                <a:latin typeface="微软雅黑" panose="020B0503020204020204" pitchFamily="34" charset="-122"/>
                <a:ea typeface="微软雅黑" panose="020B0503020204020204" pitchFamily="34" charset="-122"/>
              </a:rPr>
              <a:t>创作激情</a:t>
            </a:r>
          </a:p>
        </p:txBody>
      </p:sp>
      <p:sp>
        <p:nvSpPr>
          <p:cNvPr id="27" name="_21"/>
          <p:cNvSpPr txBox="1"/>
          <p:nvPr/>
        </p:nvSpPr>
        <p:spPr>
          <a:xfrm>
            <a:off x="3555575" y="2264200"/>
            <a:ext cx="979180" cy="292707"/>
          </a:xfrm>
          <a:prstGeom prst="homePlate">
            <a:avLst/>
          </a:prstGeom>
          <a:noFill/>
        </p:spPr>
        <p:txBody>
          <a:bodyPr wrap="square" lIns="95566" tIns="47783" rIns="95566" bIns="47783" rtlCol="0">
            <a:spAutoFit/>
          </a:bodyPr>
          <a:lstStyle/>
          <a:p>
            <a:r>
              <a:rPr lang="zh-CN" altLang="en-US" sz="1275" dirty="0">
                <a:solidFill>
                  <a:schemeClr val="tx1">
                    <a:lumMod val="75000"/>
                    <a:lumOff val="25000"/>
                  </a:schemeClr>
                </a:solidFill>
                <a:latin typeface="微软雅黑" panose="020B0503020204020204" pitchFamily="34" charset="-122"/>
                <a:ea typeface="微软雅黑" panose="020B0503020204020204" pitchFamily="34" charset="-122"/>
              </a:rPr>
              <a:t>运动量</a:t>
            </a:r>
          </a:p>
        </p:txBody>
      </p:sp>
      <p:sp>
        <p:nvSpPr>
          <p:cNvPr id="28" name="_22"/>
          <p:cNvSpPr txBox="1"/>
          <p:nvPr/>
        </p:nvSpPr>
        <p:spPr>
          <a:xfrm>
            <a:off x="3555574" y="2941153"/>
            <a:ext cx="1280466" cy="292707"/>
          </a:xfrm>
          <a:prstGeom prst="homePlate">
            <a:avLst/>
          </a:prstGeom>
          <a:noFill/>
        </p:spPr>
        <p:txBody>
          <a:bodyPr wrap="square" lIns="95566" tIns="47783" rIns="95566" bIns="47783" rtlCol="0">
            <a:spAutoFit/>
          </a:bodyPr>
          <a:lstStyle/>
          <a:p>
            <a:r>
              <a:rPr lang="zh-CN" altLang="en-US" sz="1275" dirty="0">
                <a:solidFill>
                  <a:schemeClr val="tx1">
                    <a:lumMod val="75000"/>
                    <a:lumOff val="25000"/>
                  </a:schemeClr>
                </a:solidFill>
                <a:latin typeface="微软雅黑" panose="020B0503020204020204" pitchFamily="34" charset="-122"/>
                <a:ea typeface="微软雅黑" panose="020B0503020204020204" pitchFamily="34" charset="-122"/>
              </a:rPr>
              <a:t>工作热情</a:t>
            </a:r>
          </a:p>
        </p:txBody>
      </p:sp>
      <p:sp>
        <p:nvSpPr>
          <p:cNvPr id="29" name="文本占位符 1"/>
          <p:cNvSpPr>
            <a:spLocks noGrp="1"/>
          </p:cNvSpPr>
          <p:nvPr>
            <p:ph type="body" sz="quarter" idx="11"/>
          </p:nvPr>
        </p:nvSpPr>
        <p:spPr>
          <a:xfrm>
            <a:off x="900389" y="124957"/>
            <a:ext cx="2513913" cy="414096"/>
          </a:xfrm>
        </p:spPr>
        <p:txBody>
          <a:bodyPr/>
          <a:lstStyle/>
          <a:p>
            <a:r>
              <a:rPr lang="zh-CN" altLang="en-US" dirty="0">
                <a:solidFill>
                  <a:srgbClr val="B72727"/>
                </a:solidFill>
              </a:rPr>
              <a:t>点击输入标题</a:t>
            </a: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anim calcmode="lin" valueType="num">
                                      <p:cBhvr>
                                        <p:cTn id="12" dur="500" fill="hold"/>
                                        <p:tgtEl>
                                          <p:spTgt spid="6"/>
                                        </p:tgtEl>
                                        <p:attrNameLst>
                                          <p:attrName>ppt_x</p:attrName>
                                        </p:attrNameLst>
                                      </p:cBhvr>
                                      <p:tavLst>
                                        <p:tav tm="0">
                                          <p:val>
                                            <p:strVal val="#ppt_x"/>
                                          </p:val>
                                        </p:tav>
                                        <p:tav tm="100000">
                                          <p:val>
                                            <p:strVal val="#ppt_x"/>
                                          </p:val>
                                        </p:tav>
                                      </p:tavLst>
                                    </p:anim>
                                    <p:anim calcmode="lin" valueType="num">
                                      <p:cBhvr>
                                        <p:cTn id="13" dur="5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750"/>
                                        <p:tgtEl>
                                          <p:spTgt spid="13"/>
                                        </p:tgtEl>
                                      </p:cBhvr>
                                    </p:animEffect>
                                  </p:childTnLst>
                                </p:cTn>
                              </p:par>
                              <p:par>
                                <p:cTn id="30" presetID="22" presetClass="entr" presetSubtype="8" fill="hold" grpId="0" nodeType="withEffect">
                                  <p:stCondLst>
                                    <p:cond delay="15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750"/>
                                        <p:tgtEl>
                                          <p:spTgt spid="17"/>
                                        </p:tgtEl>
                                      </p:cBhvr>
                                    </p:animEffect>
                                  </p:childTnLst>
                                </p:cTn>
                              </p:par>
                              <p:par>
                                <p:cTn id="33" presetID="22" presetClass="entr" presetSubtype="8" fill="hold" grpId="0" nodeType="withEffect">
                                  <p:stCondLst>
                                    <p:cond delay="150"/>
                                  </p:stCondLst>
                                  <p:childTnLst>
                                    <p:set>
                                      <p:cBhvr>
                                        <p:cTn id="34" dur="1" fill="hold">
                                          <p:stCondLst>
                                            <p:cond delay="0"/>
                                          </p:stCondLst>
                                        </p:cTn>
                                        <p:tgtEl>
                                          <p:spTgt spid="25"/>
                                        </p:tgtEl>
                                        <p:attrNameLst>
                                          <p:attrName>style.visibility</p:attrName>
                                        </p:attrNameLst>
                                      </p:cBhvr>
                                      <p:to>
                                        <p:strVal val="visible"/>
                                      </p:to>
                                    </p:set>
                                    <p:animEffect transition="in" filter="wipe(left)">
                                      <p:cBhvr>
                                        <p:cTn id="35" dur="500"/>
                                        <p:tgtEl>
                                          <p:spTgt spid="25"/>
                                        </p:tgtEl>
                                      </p:cBhvr>
                                    </p:animEffect>
                                  </p:childTnLst>
                                </p:cTn>
                              </p:par>
                              <p:par>
                                <p:cTn id="36" presetID="22" presetClass="entr" presetSubtype="8" fill="hold" grpId="0" nodeType="withEffect">
                                  <p:stCondLst>
                                    <p:cond delay="150"/>
                                  </p:stCondLst>
                                  <p:childTnLst>
                                    <p:set>
                                      <p:cBhvr>
                                        <p:cTn id="37" dur="1" fill="hold">
                                          <p:stCondLst>
                                            <p:cond delay="0"/>
                                          </p:stCondLst>
                                        </p:cTn>
                                        <p:tgtEl>
                                          <p:spTgt spid="21"/>
                                        </p:tgtEl>
                                        <p:attrNameLst>
                                          <p:attrName>style.visibility</p:attrName>
                                        </p:attrNameLst>
                                      </p:cBhvr>
                                      <p:to>
                                        <p:strVal val="visible"/>
                                      </p:to>
                                    </p:set>
                                    <p:animEffect transition="in" filter="wipe(left)">
                                      <p:cBhvr>
                                        <p:cTn id="38" dur="500"/>
                                        <p:tgtEl>
                                          <p:spTgt spid="21"/>
                                        </p:tgtEl>
                                      </p:cBhvr>
                                    </p:animEffect>
                                  </p:childTnLst>
                                </p:cTn>
                              </p:par>
                              <p:par>
                                <p:cTn id="39" presetID="22" presetClass="entr" presetSubtype="8" fill="hold" grpId="0" nodeType="withEffect">
                                  <p:stCondLst>
                                    <p:cond delay="25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750"/>
                                        <p:tgtEl>
                                          <p:spTgt spid="16"/>
                                        </p:tgtEl>
                                      </p:cBhvr>
                                    </p:animEffect>
                                  </p:childTnLst>
                                </p:cTn>
                              </p:par>
                              <p:par>
                                <p:cTn id="42" presetID="22" presetClass="entr" presetSubtype="8" fill="hold" grpId="0" nodeType="withEffect">
                                  <p:stCondLst>
                                    <p:cond delay="40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750"/>
                                        <p:tgtEl>
                                          <p:spTgt spid="18"/>
                                        </p:tgtEl>
                                      </p:cBhvr>
                                    </p:animEffect>
                                  </p:childTnLst>
                                </p:cTn>
                              </p:par>
                              <p:par>
                                <p:cTn id="45" presetID="22" presetClass="entr" presetSubtype="8" fill="hold" grpId="0" nodeType="withEffect">
                                  <p:stCondLst>
                                    <p:cond delay="40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22"/>
                                        </p:tgtEl>
                                        <p:attrNameLst>
                                          <p:attrName>style.visibility</p:attrName>
                                        </p:attrNameLst>
                                      </p:cBhvr>
                                      <p:to>
                                        <p:strVal val="visible"/>
                                      </p:to>
                                    </p:set>
                                    <p:animEffect transition="in" filter="wipe(left)">
                                      <p:cBhvr>
                                        <p:cTn id="50" dur="500"/>
                                        <p:tgtEl>
                                          <p:spTgt spid="22"/>
                                        </p:tgtEl>
                                      </p:cBhvr>
                                    </p:animEffect>
                                  </p:childTnLst>
                                </p:cTn>
                              </p:par>
                              <p:par>
                                <p:cTn id="51" presetID="22" presetClass="entr" presetSubtype="8" fill="hold" grpId="0" nodeType="withEffect">
                                  <p:stCondLst>
                                    <p:cond delay="50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750"/>
                                        <p:tgtEl>
                                          <p:spTgt spid="14"/>
                                        </p:tgtEl>
                                      </p:cBhvr>
                                    </p:animEffect>
                                  </p:childTnLst>
                                </p:cTn>
                              </p:par>
                              <p:par>
                                <p:cTn id="54" presetID="22" presetClass="entr" presetSubtype="8" fill="hold" grpId="0" nodeType="withEffect">
                                  <p:stCondLst>
                                    <p:cond delay="650"/>
                                  </p:stCondLst>
                                  <p:childTnLst>
                                    <p:set>
                                      <p:cBhvr>
                                        <p:cTn id="55" dur="1" fill="hold">
                                          <p:stCondLst>
                                            <p:cond delay="0"/>
                                          </p:stCondLst>
                                        </p:cTn>
                                        <p:tgtEl>
                                          <p:spTgt spid="19"/>
                                        </p:tgtEl>
                                        <p:attrNameLst>
                                          <p:attrName>style.visibility</p:attrName>
                                        </p:attrNameLst>
                                      </p:cBhvr>
                                      <p:to>
                                        <p:strVal val="visible"/>
                                      </p:to>
                                    </p:set>
                                    <p:animEffect transition="in" filter="wipe(left)">
                                      <p:cBhvr>
                                        <p:cTn id="56" dur="750"/>
                                        <p:tgtEl>
                                          <p:spTgt spid="19"/>
                                        </p:tgtEl>
                                      </p:cBhvr>
                                    </p:animEffect>
                                  </p:childTnLst>
                                </p:cTn>
                              </p:par>
                              <p:par>
                                <p:cTn id="57" presetID="22" presetClass="entr" presetSubtype="8" fill="hold" grpId="0" nodeType="withEffect">
                                  <p:stCondLst>
                                    <p:cond delay="650"/>
                                  </p:stCondLst>
                                  <p:childTnLst>
                                    <p:set>
                                      <p:cBhvr>
                                        <p:cTn id="58" dur="1" fill="hold">
                                          <p:stCondLst>
                                            <p:cond delay="0"/>
                                          </p:stCondLst>
                                        </p:cTn>
                                        <p:tgtEl>
                                          <p:spTgt spid="27"/>
                                        </p:tgtEl>
                                        <p:attrNameLst>
                                          <p:attrName>style.visibility</p:attrName>
                                        </p:attrNameLst>
                                      </p:cBhvr>
                                      <p:to>
                                        <p:strVal val="visible"/>
                                      </p:to>
                                    </p:set>
                                    <p:animEffect transition="in" filter="wipe(left)">
                                      <p:cBhvr>
                                        <p:cTn id="59" dur="500"/>
                                        <p:tgtEl>
                                          <p:spTgt spid="27"/>
                                        </p:tgtEl>
                                      </p:cBhvr>
                                    </p:animEffect>
                                  </p:childTnLst>
                                </p:cTn>
                              </p:par>
                              <p:par>
                                <p:cTn id="60" presetID="22" presetClass="entr" presetSubtype="8" fill="hold" grpId="0" nodeType="withEffect">
                                  <p:stCondLst>
                                    <p:cond delay="650"/>
                                  </p:stCondLst>
                                  <p:childTnLst>
                                    <p:set>
                                      <p:cBhvr>
                                        <p:cTn id="61" dur="1" fill="hold">
                                          <p:stCondLst>
                                            <p:cond delay="0"/>
                                          </p:stCondLst>
                                        </p:cTn>
                                        <p:tgtEl>
                                          <p:spTgt spid="23"/>
                                        </p:tgtEl>
                                        <p:attrNameLst>
                                          <p:attrName>style.visibility</p:attrName>
                                        </p:attrNameLst>
                                      </p:cBhvr>
                                      <p:to>
                                        <p:strVal val="visible"/>
                                      </p:to>
                                    </p:set>
                                    <p:animEffect transition="in" filter="wipe(left)">
                                      <p:cBhvr>
                                        <p:cTn id="62" dur="500"/>
                                        <p:tgtEl>
                                          <p:spTgt spid="23"/>
                                        </p:tgtEl>
                                      </p:cBhvr>
                                    </p:animEffect>
                                  </p:childTnLst>
                                </p:cTn>
                              </p:par>
                              <p:par>
                                <p:cTn id="63" presetID="22" presetClass="entr" presetSubtype="8" fill="hold" grpId="0" nodeType="withEffect">
                                  <p:stCondLst>
                                    <p:cond delay="750"/>
                                  </p:stCondLst>
                                  <p:childTnLst>
                                    <p:set>
                                      <p:cBhvr>
                                        <p:cTn id="64" dur="1" fill="hold">
                                          <p:stCondLst>
                                            <p:cond delay="0"/>
                                          </p:stCondLst>
                                        </p:cTn>
                                        <p:tgtEl>
                                          <p:spTgt spid="15"/>
                                        </p:tgtEl>
                                        <p:attrNameLst>
                                          <p:attrName>style.visibility</p:attrName>
                                        </p:attrNameLst>
                                      </p:cBhvr>
                                      <p:to>
                                        <p:strVal val="visible"/>
                                      </p:to>
                                    </p:set>
                                    <p:animEffect transition="in" filter="wipe(left)">
                                      <p:cBhvr>
                                        <p:cTn id="65" dur="750"/>
                                        <p:tgtEl>
                                          <p:spTgt spid="15"/>
                                        </p:tgtEl>
                                      </p:cBhvr>
                                    </p:animEffect>
                                  </p:childTnLst>
                                </p:cTn>
                              </p:par>
                              <p:par>
                                <p:cTn id="66" presetID="22" presetClass="entr" presetSubtype="8" fill="hold" grpId="0" nodeType="withEffect">
                                  <p:stCondLst>
                                    <p:cond delay="900"/>
                                  </p:stCondLst>
                                  <p:childTnLst>
                                    <p:set>
                                      <p:cBhvr>
                                        <p:cTn id="67" dur="1" fill="hold">
                                          <p:stCondLst>
                                            <p:cond delay="0"/>
                                          </p:stCondLst>
                                        </p:cTn>
                                        <p:tgtEl>
                                          <p:spTgt spid="20"/>
                                        </p:tgtEl>
                                        <p:attrNameLst>
                                          <p:attrName>style.visibility</p:attrName>
                                        </p:attrNameLst>
                                      </p:cBhvr>
                                      <p:to>
                                        <p:strVal val="visible"/>
                                      </p:to>
                                    </p:set>
                                    <p:animEffect transition="in" filter="wipe(left)">
                                      <p:cBhvr>
                                        <p:cTn id="68" dur="750"/>
                                        <p:tgtEl>
                                          <p:spTgt spid="20"/>
                                        </p:tgtEl>
                                      </p:cBhvr>
                                    </p:animEffect>
                                  </p:childTnLst>
                                </p:cTn>
                              </p:par>
                              <p:par>
                                <p:cTn id="69" presetID="22" presetClass="entr" presetSubtype="8" fill="hold" grpId="0" nodeType="withEffect">
                                  <p:stCondLst>
                                    <p:cond delay="900"/>
                                  </p:stCondLst>
                                  <p:childTnLst>
                                    <p:set>
                                      <p:cBhvr>
                                        <p:cTn id="70" dur="1" fill="hold">
                                          <p:stCondLst>
                                            <p:cond delay="0"/>
                                          </p:stCondLst>
                                        </p:cTn>
                                        <p:tgtEl>
                                          <p:spTgt spid="28"/>
                                        </p:tgtEl>
                                        <p:attrNameLst>
                                          <p:attrName>style.visibility</p:attrName>
                                        </p:attrNameLst>
                                      </p:cBhvr>
                                      <p:to>
                                        <p:strVal val="visible"/>
                                      </p:to>
                                    </p:set>
                                    <p:animEffect transition="in" filter="wipe(left)">
                                      <p:cBhvr>
                                        <p:cTn id="71" dur="500"/>
                                        <p:tgtEl>
                                          <p:spTgt spid="28"/>
                                        </p:tgtEl>
                                      </p:cBhvr>
                                    </p:animEffect>
                                  </p:childTnLst>
                                </p:cTn>
                              </p:par>
                              <p:par>
                                <p:cTn id="72" presetID="22" presetClass="entr" presetSubtype="8" fill="hold" grpId="0" nodeType="withEffect">
                                  <p:stCondLst>
                                    <p:cond delay="900"/>
                                  </p:stCondLst>
                                  <p:childTnLst>
                                    <p:set>
                                      <p:cBhvr>
                                        <p:cTn id="73" dur="1" fill="hold">
                                          <p:stCondLst>
                                            <p:cond delay="0"/>
                                          </p:stCondLst>
                                        </p:cTn>
                                        <p:tgtEl>
                                          <p:spTgt spid="24"/>
                                        </p:tgtEl>
                                        <p:attrNameLst>
                                          <p:attrName>style.visibility</p:attrName>
                                        </p:attrNameLst>
                                      </p:cBhvr>
                                      <p:to>
                                        <p:strVal val="visible"/>
                                      </p:to>
                                    </p:set>
                                    <p:animEffect transition="in" filter="wipe(left)">
                                      <p:cBhvr>
                                        <p:cTn id="7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13" grpId="0" animBg="1"/>
      <p:bldP spid="14" grpId="0" animBg="1"/>
      <p:bldP spid="15" grpId="0" animBg="1"/>
      <p:bldP spid="16" grpId="0" animBg="1"/>
      <p:bldP spid="17" grpId="0" animBg="1"/>
      <p:bldP spid="18" grpId="0" animBg="1"/>
      <p:bldP spid="19" grpId="0" animBg="1"/>
      <p:bldP spid="20" grpId="0" animBg="1"/>
      <p:bldP spid="21" grpId="0"/>
      <p:bldP spid="22" grpId="0"/>
      <p:bldP spid="23" grpId="0"/>
      <p:bldP spid="24" grpId="0"/>
      <p:bldP spid="25" grpId="0"/>
      <p:bldP spid="26" grpId="0"/>
      <p:bldP spid="27"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_1"/>
          <p:cNvSpPr/>
          <p:nvPr/>
        </p:nvSpPr>
        <p:spPr bwMode="auto">
          <a:xfrm>
            <a:off x="2057831" y="1126894"/>
            <a:ext cx="1104284" cy="609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dirty="0">
              <a:solidFill>
                <a:schemeClr val="tx1">
                  <a:lumMod val="65000"/>
                  <a:lumOff val="3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4" name="_2"/>
          <p:cNvSpPr/>
          <p:nvPr/>
        </p:nvSpPr>
        <p:spPr>
          <a:xfrm>
            <a:off x="1654" y="2916384"/>
            <a:ext cx="9140694" cy="3669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620" tIns="51810" rIns="103620" bIns="51810" rtlCol="0" anchor="ctr"/>
          <a:lstStyle/>
          <a:p>
            <a:pPr algn="ctr"/>
            <a:endParaRPr lang="zh-CN" altLang="en-US" sz="1350">
              <a:ea typeface="微软雅黑" panose="020B0503020204020204" pitchFamily="34" charset="-122"/>
            </a:endParaRPr>
          </a:p>
        </p:txBody>
      </p:sp>
      <p:sp>
        <p:nvSpPr>
          <p:cNvPr id="5" name="_3"/>
          <p:cNvSpPr/>
          <p:nvPr>
            <p:custDataLst>
              <p:tags r:id="rId1"/>
            </p:custDataLst>
          </p:nvPr>
        </p:nvSpPr>
        <p:spPr>
          <a:xfrm flipV="1">
            <a:off x="1558945" y="2845800"/>
            <a:ext cx="205393" cy="214564"/>
          </a:xfrm>
          <a:prstGeom prst="ellipse">
            <a:avLst/>
          </a:prstGeom>
          <a:solidFill>
            <a:schemeClr val="bg1">
              <a:lumMod val="95000"/>
            </a:schemeClr>
          </a:solidFill>
          <a:ln w="57150">
            <a:solidFill>
              <a:srgbClr val="B7272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bg1">
                  <a:lumMod val="50000"/>
                </a:schemeClr>
              </a:solidFill>
              <a:ea typeface="微软雅黑" panose="020B0503020204020204" pitchFamily="34" charset="-122"/>
            </a:endParaRPr>
          </a:p>
        </p:txBody>
      </p:sp>
      <p:cxnSp>
        <p:nvCxnSpPr>
          <p:cNvPr id="6" name="_4"/>
          <p:cNvCxnSpPr/>
          <p:nvPr/>
        </p:nvCxnSpPr>
        <p:spPr>
          <a:xfrm flipV="1">
            <a:off x="1661641" y="1431694"/>
            <a:ext cx="0" cy="1414106"/>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7" name="_5"/>
          <p:cNvGrpSpPr/>
          <p:nvPr/>
        </p:nvGrpSpPr>
        <p:grpSpPr>
          <a:xfrm>
            <a:off x="1387664" y="1059933"/>
            <a:ext cx="575107" cy="558900"/>
            <a:chOff x="4508674" y="2118116"/>
            <a:chExt cx="2204282" cy="2204282"/>
          </a:xfrm>
        </p:grpSpPr>
        <p:grpSp>
          <p:nvGrpSpPr>
            <p:cNvPr id="8" name="组合 7"/>
            <p:cNvGrpSpPr/>
            <p:nvPr/>
          </p:nvGrpSpPr>
          <p:grpSpPr>
            <a:xfrm>
              <a:off x="4508674" y="2118116"/>
              <a:ext cx="2204282" cy="2204282"/>
              <a:chOff x="1517331" y="1125257"/>
              <a:chExt cx="2204282" cy="2204282"/>
            </a:xfrm>
          </p:grpSpPr>
          <p:sp>
            <p:nvSpPr>
              <p:cNvPr id="10" name="椭圆 9"/>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11" name="椭圆 10"/>
              <p:cNvSpPr/>
              <p:nvPr/>
            </p:nvSpPr>
            <p:spPr>
              <a:xfrm>
                <a:off x="1719372" y="1327298"/>
                <a:ext cx="1800200" cy="1800200"/>
              </a:xfrm>
              <a:prstGeom prst="ellipse">
                <a:avLst/>
              </a:prstGeom>
              <a:solidFill>
                <a:srgbClr val="B72727"/>
              </a:solidFill>
              <a:ln w="28575" cap="flat">
                <a:solidFill>
                  <a:srgbClr val="B72727"/>
                </a:solidFill>
                <a:prstDash val="solid"/>
                <a:miter lim="800000"/>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lstStyle/>
              <a:p>
                <a:endParaRPr lang="zh-CN" altLang="en-US" sz="1350">
                  <a:solidFill>
                    <a:prstClr val="black"/>
                  </a:solidFill>
                  <a:ea typeface="微软雅黑" panose="020B0503020204020204" pitchFamily="34" charset="-122"/>
                </a:endParaRPr>
              </a:p>
            </p:txBody>
          </p:sp>
        </p:grpSp>
        <p:sp>
          <p:nvSpPr>
            <p:cNvPr id="9" name="TextBox 58"/>
            <p:cNvSpPr txBox="1"/>
            <p:nvPr/>
          </p:nvSpPr>
          <p:spPr>
            <a:xfrm>
              <a:off x="4923738" y="2856186"/>
              <a:ext cx="1648565" cy="819355"/>
            </a:xfrm>
            <a:prstGeom prst="rect">
              <a:avLst/>
            </a:prstGeom>
            <a:noFill/>
          </p:spPr>
          <p:txBody>
            <a:bodyPr wrap="square" rtlCol="0">
              <a:spAutoFit/>
            </a:bodyPr>
            <a:lstStyle/>
            <a:p>
              <a:r>
                <a:rPr lang="en-US" altLang="zh-CN" sz="750" dirty="0" smtClean="0">
                  <a:solidFill>
                    <a:schemeClr val="bg1"/>
                  </a:solidFill>
                  <a:latin typeface="微软雅黑" panose="020B0503020204020204" pitchFamily="34" charset="-122"/>
                  <a:ea typeface="微软雅黑" panose="020B0503020204020204" pitchFamily="34" charset="-122"/>
                </a:rPr>
                <a:t>2012</a:t>
              </a:r>
              <a:endParaRPr lang="zh-CN" altLang="en-US" sz="750" dirty="0">
                <a:solidFill>
                  <a:schemeClr val="bg1"/>
                </a:solidFill>
                <a:latin typeface="微软雅黑" panose="020B0503020204020204" pitchFamily="34" charset="-122"/>
                <a:ea typeface="微软雅黑" panose="020B0503020204020204" pitchFamily="34" charset="-122"/>
              </a:endParaRPr>
            </a:p>
          </p:txBody>
        </p:sp>
      </p:grpSp>
      <p:sp>
        <p:nvSpPr>
          <p:cNvPr id="12" name="_6"/>
          <p:cNvSpPr/>
          <p:nvPr/>
        </p:nvSpPr>
        <p:spPr bwMode="auto">
          <a:xfrm>
            <a:off x="2933590" y="3495185"/>
            <a:ext cx="1104284" cy="609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dirty="0">
              <a:solidFill>
                <a:schemeClr val="tx1">
                  <a:lumMod val="65000"/>
                  <a:lumOff val="3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3" name="_7"/>
          <p:cNvSpPr/>
          <p:nvPr>
            <p:custDataLst>
              <p:tags r:id="rId2"/>
            </p:custDataLst>
          </p:nvPr>
        </p:nvSpPr>
        <p:spPr>
          <a:xfrm flipV="1">
            <a:off x="2417185" y="2845800"/>
            <a:ext cx="205393" cy="214564"/>
          </a:xfrm>
          <a:prstGeom prst="ellipse">
            <a:avLst/>
          </a:prstGeom>
          <a:solidFill>
            <a:schemeClr val="bg1">
              <a:lumMod val="95000"/>
            </a:schemeClr>
          </a:solidFill>
          <a:ln w="57150">
            <a:solidFill>
              <a:srgbClr val="B7272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bg1">
                  <a:lumMod val="50000"/>
                </a:schemeClr>
              </a:solidFill>
              <a:ea typeface="微软雅黑" panose="020B0503020204020204" pitchFamily="34" charset="-122"/>
            </a:endParaRPr>
          </a:p>
        </p:txBody>
      </p:sp>
      <p:cxnSp>
        <p:nvCxnSpPr>
          <p:cNvPr id="14" name="_8"/>
          <p:cNvCxnSpPr/>
          <p:nvPr/>
        </p:nvCxnSpPr>
        <p:spPr>
          <a:xfrm>
            <a:off x="2519881" y="3060363"/>
            <a:ext cx="0" cy="882352"/>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15" name="_9"/>
          <p:cNvGrpSpPr/>
          <p:nvPr/>
        </p:nvGrpSpPr>
        <p:grpSpPr>
          <a:xfrm>
            <a:off x="2245904" y="3570954"/>
            <a:ext cx="575107" cy="558900"/>
            <a:chOff x="4508674" y="2118116"/>
            <a:chExt cx="2204282" cy="2204282"/>
          </a:xfrm>
        </p:grpSpPr>
        <p:grpSp>
          <p:nvGrpSpPr>
            <p:cNvPr id="16" name="组合 15"/>
            <p:cNvGrpSpPr/>
            <p:nvPr/>
          </p:nvGrpSpPr>
          <p:grpSpPr>
            <a:xfrm>
              <a:off x="4508674" y="2118116"/>
              <a:ext cx="2204282" cy="2204282"/>
              <a:chOff x="1517331" y="1125257"/>
              <a:chExt cx="2204282" cy="2204282"/>
            </a:xfrm>
          </p:grpSpPr>
          <p:sp>
            <p:nvSpPr>
              <p:cNvPr id="18" name="椭圆 17"/>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19" name="椭圆 18"/>
              <p:cNvSpPr/>
              <p:nvPr/>
            </p:nvSpPr>
            <p:spPr>
              <a:xfrm>
                <a:off x="1719372" y="1327298"/>
                <a:ext cx="1800200" cy="1800200"/>
              </a:xfrm>
              <a:prstGeom prst="ellipse">
                <a:avLst/>
              </a:prstGeom>
              <a:solidFill>
                <a:srgbClr val="B72727"/>
              </a:solidFill>
              <a:ln w="28575" cap="flat">
                <a:solidFill>
                  <a:srgbClr val="B72727"/>
                </a:solidFill>
                <a:prstDash val="solid"/>
                <a:miter lim="800000"/>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lstStyle/>
              <a:p>
                <a:endParaRPr lang="zh-CN" altLang="en-US" sz="1350">
                  <a:solidFill>
                    <a:prstClr val="black"/>
                  </a:solidFill>
                  <a:ea typeface="微软雅黑" panose="020B0503020204020204" pitchFamily="34" charset="-122"/>
                </a:endParaRPr>
              </a:p>
            </p:txBody>
          </p:sp>
        </p:grpSp>
        <p:sp>
          <p:nvSpPr>
            <p:cNvPr id="17" name="TextBox 68"/>
            <p:cNvSpPr txBox="1"/>
            <p:nvPr/>
          </p:nvSpPr>
          <p:spPr>
            <a:xfrm>
              <a:off x="4923738" y="2856186"/>
              <a:ext cx="1648565" cy="819355"/>
            </a:xfrm>
            <a:prstGeom prst="rect">
              <a:avLst/>
            </a:prstGeom>
            <a:noFill/>
          </p:spPr>
          <p:txBody>
            <a:bodyPr wrap="square" rtlCol="0">
              <a:spAutoFit/>
            </a:bodyPr>
            <a:lstStyle/>
            <a:p>
              <a:r>
                <a:rPr lang="en-US" altLang="zh-CN" sz="750" dirty="0" smtClean="0">
                  <a:solidFill>
                    <a:schemeClr val="bg1"/>
                  </a:solidFill>
                  <a:latin typeface="微软雅黑" panose="020B0503020204020204" pitchFamily="34" charset="-122"/>
                  <a:ea typeface="微软雅黑" panose="020B0503020204020204" pitchFamily="34" charset="-122"/>
                </a:rPr>
                <a:t>2013</a:t>
              </a:r>
              <a:endParaRPr lang="zh-CN" altLang="en-US" sz="750" dirty="0">
                <a:solidFill>
                  <a:schemeClr val="bg1"/>
                </a:solidFill>
                <a:latin typeface="微软雅黑" panose="020B0503020204020204" pitchFamily="34" charset="-122"/>
                <a:ea typeface="微软雅黑" panose="020B0503020204020204" pitchFamily="34" charset="-122"/>
              </a:endParaRPr>
            </a:p>
          </p:txBody>
        </p:sp>
      </p:grpSp>
      <p:sp>
        <p:nvSpPr>
          <p:cNvPr id="20" name="_10"/>
          <p:cNvSpPr/>
          <p:nvPr/>
        </p:nvSpPr>
        <p:spPr bwMode="auto">
          <a:xfrm>
            <a:off x="3892331" y="1567605"/>
            <a:ext cx="1104284" cy="609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dirty="0">
              <a:solidFill>
                <a:schemeClr val="tx1">
                  <a:lumMod val="65000"/>
                  <a:lumOff val="3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1" name="_11"/>
          <p:cNvSpPr/>
          <p:nvPr>
            <p:custDataLst>
              <p:tags r:id="rId3"/>
            </p:custDataLst>
          </p:nvPr>
        </p:nvSpPr>
        <p:spPr>
          <a:xfrm flipV="1">
            <a:off x="3393444" y="2845800"/>
            <a:ext cx="205393" cy="214564"/>
          </a:xfrm>
          <a:prstGeom prst="ellipse">
            <a:avLst/>
          </a:prstGeom>
          <a:solidFill>
            <a:schemeClr val="bg1">
              <a:lumMod val="95000"/>
            </a:schemeClr>
          </a:solidFill>
          <a:ln w="57150">
            <a:solidFill>
              <a:srgbClr val="B7272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bg1">
                  <a:lumMod val="50000"/>
                </a:schemeClr>
              </a:solidFill>
              <a:ea typeface="微软雅黑" panose="020B0503020204020204" pitchFamily="34" charset="-122"/>
            </a:endParaRPr>
          </a:p>
        </p:txBody>
      </p:sp>
      <p:cxnSp>
        <p:nvCxnSpPr>
          <p:cNvPr id="22" name="12"/>
          <p:cNvCxnSpPr/>
          <p:nvPr/>
        </p:nvCxnSpPr>
        <p:spPr>
          <a:xfrm flipV="1">
            <a:off x="3496140" y="1780093"/>
            <a:ext cx="0" cy="1065707"/>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23" name="_13"/>
          <p:cNvGrpSpPr/>
          <p:nvPr/>
        </p:nvGrpSpPr>
        <p:grpSpPr>
          <a:xfrm>
            <a:off x="3222163" y="1500644"/>
            <a:ext cx="575107" cy="558900"/>
            <a:chOff x="4508674" y="2118116"/>
            <a:chExt cx="2204282" cy="2204282"/>
          </a:xfrm>
        </p:grpSpPr>
        <p:grpSp>
          <p:nvGrpSpPr>
            <p:cNvPr id="24" name="组合 23"/>
            <p:cNvGrpSpPr/>
            <p:nvPr/>
          </p:nvGrpSpPr>
          <p:grpSpPr>
            <a:xfrm>
              <a:off x="4508674" y="2118116"/>
              <a:ext cx="2204282" cy="2204282"/>
              <a:chOff x="1517331" y="1125257"/>
              <a:chExt cx="2204282" cy="2204282"/>
            </a:xfrm>
          </p:grpSpPr>
          <p:sp>
            <p:nvSpPr>
              <p:cNvPr id="26" name="椭圆 25"/>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27" name="椭圆 26"/>
              <p:cNvSpPr/>
              <p:nvPr/>
            </p:nvSpPr>
            <p:spPr>
              <a:xfrm>
                <a:off x="1719372" y="1327298"/>
                <a:ext cx="1800200" cy="1800200"/>
              </a:xfrm>
              <a:prstGeom prst="ellipse">
                <a:avLst/>
              </a:prstGeom>
              <a:solidFill>
                <a:srgbClr val="B72727"/>
              </a:solidFill>
              <a:ln w="28575" cap="flat">
                <a:solidFill>
                  <a:srgbClr val="B72727"/>
                </a:solidFill>
                <a:prstDash val="solid"/>
                <a:miter lim="800000"/>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lstStyle/>
              <a:p>
                <a:endParaRPr lang="zh-CN" altLang="en-US" sz="1350">
                  <a:solidFill>
                    <a:prstClr val="black"/>
                  </a:solidFill>
                  <a:ea typeface="微软雅黑" panose="020B0503020204020204" pitchFamily="34" charset="-122"/>
                </a:endParaRPr>
              </a:p>
            </p:txBody>
          </p:sp>
        </p:grpSp>
        <p:sp>
          <p:nvSpPr>
            <p:cNvPr id="25" name="TextBox 78"/>
            <p:cNvSpPr txBox="1"/>
            <p:nvPr/>
          </p:nvSpPr>
          <p:spPr>
            <a:xfrm>
              <a:off x="4923738" y="2856186"/>
              <a:ext cx="1648565" cy="819355"/>
            </a:xfrm>
            <a:prstGeom prst="rect">
              <a:avLst/>
            </a:prstGeom>
            <a:noFill/>
          </p:spPr>
          <p:txBody>
            <a:bodyPr wrap="square" rtlCol="0">
              <a:spAutoFit/>
            </a:bodyPr>
            <a:lstStyle/>
            <a:p>
              <a:r>
                <a:rPr lang="en-US" altLang="zh-CN" sz="750" dirty="0" smtClean="0">
                  <a:solidFill>
                    <a:schemeClr val="bg1"/>
                  </a:solidFill>
                  <a:latin typeface="微软雅黑" panose="020B0503020204020204" pitchFamily="34" charset="-122"/>
                  <a:ea typeface="微软雅黑" panose="020B0503020204020204" pitchFamily="34" charset="-122"/>
                </a:rPr>
                <a:t>2014</a:t>
              </a:r>
              <a:endParaRPr lang="zh-CN" altLang="en-US" sz="750" dirty="0">
                <a:solidFill>
                  <a:schemeClr val="bg1"/>
                </a:solidFill>
                <a:latin typeface="微软雅黑" panose="020B0503020204020204" pitchFamily="34" charset="-122"/>
                <a:ea typeface="微软雅黑" panose="020B0503020204020204" pitchFamily="34" charset="-122"/>
              </a:endParaRPr>
            </a:p>
          </p:txBody>
        </p:sp>
      </p:grpSp>
      <p:sp>
        <p:nvSpPr>
          <p:cNvPr id="28" name="_14"/>
          <p:cNvSpPr/>
          <p:nvPr/>
        </p:nvSpPr>
        <p:spPr bwMode="auto">
          <a:xfrm>
            <a:off x="4768090" y="4139695"/>
            <a:ext cx="1104284" cy="609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dirty="0">
              <a:solidFill>
                <a:schemeClr val="tx1">
                  <a:lumMod val="65000"/>
                  <a:lumOff val="3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9" name="_15"/>
          <p:cNvSpPr/>
          <p:nvPr>
            <p:custDataLst>
              <p:tags r:id="rId4"/>
            </p:custDataLst>
          </p:nvPr>
        </p:nvSpPr>
        <p:spPr>
          <a:xfrm flipV="1">
            <a:off x="4251684" y="2845800"/>
            <a:ext cx="205393" cy="214564"/>
          </a:xfrm>
          <a:prstGeom prst="ellipse">
            <a:avLst/>
          </a:prstGeom>
          <a:solidFill>
            <a:schemeClr val="bg1">
              <a:lumMod val="95000"/>
            </a:schemeClr>
          </a:solidFill>
          <a:ln w="57150">
            <a:solidFill>
              <a:srgbClr val="B7272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bg1">
                  <a:lumMod val="50000"/>
                </a:schemeClr>
              </a:solidFill>
              <a:ea typeface="微软雅黑" panose="020B0503020204020204" pitchFamily="34" charset="-122"/>
            </a:endParaRPr>
          </a:p>
        </p:txBody>
      </p:sp>
      <p:cxnSp>
        <p:nvCxnSpPr>
          <p:cNvPr id="30" name="_16"/>
          <p:cNvCxnSpPr/>
          <p:nvPr/>
        </p:nvCxnSpPr>
        <p:spPr>
          <a:xfrm>
            <a:off x="4354380" y="3060363"/>
            <a:ext cx="0" cy="1434550"/>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31" name="_17"/>
          <p:cNvGrpSpPr/>
          <p:nvPr/>
        </p:nvGrpSpPr>
        <p:grpSpPr>
          <a:xfrm>
            <a:off x="4080403" y="4215464"/>
            <a:ext cx="575107" cy="558900"/>
            <a:chOff x="4508674" y="2118116"/>
            <a:chExt cx="2204282" cy="2204282"/>
          </a:xfrm>
        </p:grpSpPr>
        <p:grpSp>
          <p:nvGrpSpPr>
            <p:cNvPr id="32" name="组合 31"/>
            <p:cNvGrpSpPr/>
            <p:nvPr/>
          </p:nvGrpSpPr>
          <p:grpSpPr>
            <a:xfrm>
              <a:off x="4508674" y="2118116"/>
              <a:ext cx="2204282" cy="2204282"/>
              <a:chOff x="1517331" y="1125257"/>
              <a:chExt cx="2204282" cy="2204282"/>
            </a:xfrm>
          </p:grpSpPr>
          <p:sp>
            <p:nvSpPr>
              <p:cNvPr id="34" name="椭圆 33"/>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35" name="椭圆 34"/>
              <p:cNvSpPr/>
              <p:nvPr/>
            </p:nvSpPr>
            <p:spPr>
              <a:xfrm>
                <a:off x="1719372" y="1327298"/>
                <a:ext cx="1800200" cy="1800200"/>
              </a:xfrm>
              <a:prstGeom prst="ellipse">
                <a:avLst/>
              </a:prstGeom>
              <a:solidFill>
                <a:srgbClr val="B72727"/>
              </a:solidFill>
              <a:ln w="28575" cap="flat">
                <a:solidFill>
                  <a:srgbClr val="B72727"/>
                </a:solidFill>
                <a:prstDash val="solid"/>
                <a:miter lim="800000"/>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lstStyle/>
              <a:p>
                <a:endParaRPr lang="zh-CN" altLang="en-US" sz="1350">
                  <a:solidFill>
                    <a:prstClr val="black"/>
                  </a:solidFill>
                  <a:ea typeface="微软雅黑" panose="020B0503020204020204" pitchFamily="34" charset="-122"/>
                </a:endParaRPr>
              </a:p>
            </p:txBody>
          </p:sp>
        </p:grpSp>
        <p:sp>
          <p:nvSpPr>
            <p:cNvPr id="33" name="TextBox 86"/>
            <p:cNvSpPr txBox="1"/>
            <p:nvPr/>
          </p:nvSpPr>
          <p:spPr>
            <a:xfrm>
              <a:off x="4923738" y="2856186"/>
              <a:ext cx="1648565" cy="819355"/>
            </a:xfrm>
            <a:prstGeom prst="rect">
              <a:avLst/>
            </a:prstGeom>
            <a:noFill/>
          </p:spPr>
          <p:txBody>
            <a:bodyPr wrap="square" rtlCol="0">
              <a:spAutoFit/>
            </a:bodyPr>
            <a:lstStyle/>
            <a:p>
              <a:r>
                <a:rPr lang="en-US" altLang="zh-CN" sz="750" dirty="0" smtClean="0">
                  <a:solidFill>
                    <a:schemeClr val="bg1"/>
                  </a:solidFill>
                  <a:latin typeface="微软雅黑" panose="020B0503020204020204" pitchFamily="34" charset="-122"/>
                  <a:ea typeface="微软雅黑" panose="020B0503020204020204" pitchFamily="34" charset="-122"/>
                </a:rPr>
                <a:t>2015</a:t>
              </a:r>
              <a:endParaRPr lang="zh-CN" altLang="en-US" sz="750" dirty="0">
                <a:solidFill>
                  <a:schemeClr val="bg1"/>
                </a:solidFill>
                <a:latin typeface="微软雅黑" panose="020B0503020204020204" pitchFamily="34" charset="-122"/>
                <a:ea typeface="微软雅黑" panose="020B0503020204020204" pitchFamily="34" charset="-122"/>
              </a:endParaRPr>
            </a:p>
          </p:txBody>
        </p:sp>
      </p:grpSp>
      <p:sp>
        <p:nvSpPr>
          <p:cNvPr id="36" name="_18"/>
          <p:cNvSpPr/>
          <p:nvPr/>
        </p:nvSpPr>
        <p:spPr bwMode="auto">
          <a:xfrm>
            <a:off x="5669094" y="1126894"/>
            <a:ext cx="1104284" cy="609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dirty="0">
              <a:solidFill>
                <a:schemeClr val="tx1">
                  <a:lumMod val="65000"/>
                  <a:lumOff val="3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7" name="_19"/>
          <p:cNvSpPr/>
          <p:nvPr>
            <p:custDataLst>
              <p:tags r:id="rId5"/>
            </p:custDataLst>
          </p:nvPr>
        </p:nvSpPr>
        <p:spPr>
          <a:xfrm flipV="1">
            <a:off x="5170208" y="2845800"/>
            <a:ext cx="205393" cy="214564"/>
          </a:xfrm>
          <a:prstGeom prst="ellipse">
            <a:avLst/>
          </a:prstGeom>
          <a:solidFill>
            <a:schemeClr val="bg1">
              <a:lumMod val="95000"/>
            </a:schemeClr>
          </a:solidFill>
          <a:ln w="57150">
            <a:solidFill>
              <a:srgbClr val="B7272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bg1">
                  <a:lumMod val="50000"/>
                </a:schemeClr>
              </a:solidFill>
              <a:ea typeface="微软雅黑" panose="020B0503020204020204" pitchFamily="34" charset="-122"/>
            </a:endParaRPr>
          </a:p>
        </p:txBody>
      </p:sp>
      <p:cxnSp>
        <p:nvCxnSpPr>
          <p:cNvPr id="38" name="_20"/>
          <p:cNvCxnSpPr/>
          <p:nvPr/>
        </p:nvCxnSpPr>
        <p:spPr>
          <a:xfrm flipV="1">
            <a:off x="5272904" y="1431694"/>
            <a:ext cx="0" cy="1414106"/>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39" name="_21"/>
          <p:cNvGrpSpPr/>
          <p:nvPr/>
        </p:nvGrpSpPr>
        <p:grpSpPr>
          <a:xfrm>
            <a:off x="4998927" y="1059933"/>
            <a:ext cx="575107" cy="558900"/>
            <a:chOff x="4508674" y="2118116"/>
            <a:chExt cx="2204282" cy="2204282"/>
          </a:xfrm>
        </p:grpSpPr>
        <p:grpSp>
          <p:nvGrpSpPr>
            <p:cNvPr id="40" name="组合 39"/>
            <p:cNvGrpSpPr/>
            <p:nvPr/>
          </p:nvGrpSpPr>
          <p:grpSpPr>
            <a:xfrm>
              <a:off x="4508674" y="2118116"/>
              <a:ext cx="2204282" cy="2204282"/>
              <a:chOff x="1517331" y="1125257"/>
              <a:chExt cx="2204282" cy="2204282"/>
            </a:xfrm>
          </p:grpSpPr>
          <p:sp>
            <p:nvSpPr>
              <p:cNvPr id="42" name="椭圆 41"/>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43" name="椭圆 42"/>
              <p:cNvSpPr/>
              <p:nvPr/>
            </p:nvSpPr>
            <p:spPr>
              <a:xfrm>
                <a:off x="1719372" y="1327298"/>
                <a:ext cx="1800200" cy="1800200"/>
              </a:xfrm>
              <a:prstGeom prst="ellipse">
                <a:avLst/>
              </a:prstGeom>
              <a:solidFill>
                <a:srgbClr val="B72727"/>
              </a:solidFill>
              <a:ln w="28575" cap="flat">
                <a:solidFill>
                  <a:srgbClr val="B72727"/>
                </a:solidFill>
                <a:prstDash val="solid"/>
                <a:miter lim="800000"/>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lstStyle/>
              <a:p>
                <a:endParaRPr lang="zh-CN" altLang="en-US" sz="1350">
                  <a:solidFill>
                    <a:prstClr val="black"/>
                  </a:solidFill>
                  <a:ea typeface="微软雅黑" panose="020B0503020204020204" pitchFamily="34" charset="-122"/>
                </a:endParaRPr>
              </a:p>
            </p:txBody>
          </p:sp>
        </p:grpSp>
        <p:sp>
          <p:nvSpPr>
            <p:cNvPr id="41" name="TextBox 96"/>
            <p:cNvSpPr txBox="1"/>
            <p:nvPr/>
          </p:nvSpPr>
          <p:spPr>
            <a:xfrm>
              <a:off x="4923738" y="2856186"/>
              <a:ext cx="1648565" cy="819355"/>
            </a:xfrm>
            <a:prstGeom prst="rect">
              <a:avLst/>
            </a:prstGeom>
            <a:noFill/>
          </p:spPr>
          <p:txBody>
            <a:bodyPr wrap="square" rtlCol="0">
              <a:spAutoFit/>
            </a:bodyPr>
            <a:lstStyle/>
            <a:p>
              <a:r>
                <a:rPr lang="en-US" altLang="zh-CN" sz="750" dirty="0" smtClean="0">
                  <a:solidFill>
                    <a:schemeClr val="bg1"/>
                  </a:solidFill>
                  <a:latin typeface="微软雅黑" panose="020B0503020204020204" pitchFamily="34" charset="-122"/>
                  <a:ea typeface="微软雅黑" panose="020B0503020204020204" pitchFamily="34" charset="-122"/>
                </a:rPr>
                <a:t>2016</a:t>
              </a:r>
              <a:endParaRPr lang="zh-CN" altLang="en-US" sz="750" dirty="0">
                <a:solidFill>
                  <a:schemeClr val="bg1"/>
                </a:solidFill>
                <a:latin typeface="微软雅黑" panose="020B0503020204020204" pitchFamily="34" charset="-122"/>
                <a:ea typeface="微软雅黑" panose="020B0503020204020204" pitchFamily="34" charset="-122"/>
              </a:endParaRPr>
            </a:p>
          </p:txBody>
        </p:sp>
      </p:grpSp>
      <p:sp>
        <p:nvSpPr>
          <p:cNvPr id="44" name="_22"/>
          <p:cNvSpPr/>
          <p:nvPr/>
        </p:nvSpPr>
        <p:spPr bwMode="auto">
          <a:xfrm>
            <a:off x="6544854" y="3495185"/>
            <a:ext cx="1104284" cy="609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dirty="0">
              <a:solidFill>
                <a:schemeClr val="tx1">
                  <a:lumMod val="65000"/>
                  <a:lumOff val="3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45" name="_23"/>
          <p:cNvSpPr/>
          <p:nvPr>
            <p:custDataLst>
              <p:tags r:id="rId6"/>
            </p:custDataLst>
          </p:nvPr>
        </p:nvSpPr>
        <p:spPr>
          <a:xfrm flipV="1">
            <a:off x="6028448" y="2845800"/>
            <a:ext cx="205393" cy="214564"/>
          </a:xfrm>
          <a:prstGeom prst="ellipse">
            <a:avLst/>
          </a:prstGeom>
          <a:solidFill>
            <a:schemeClr val="bg1">
              <a:lumMod val="95000"/>
            </a:schemeClr>
          </a:solidFill>
          <a:ln w="57150">
            <a:solidFill>
              <a:srgbClr val="B7272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bg1">
                  <a:lumMod val="50000"/>
                </a:schemeClr>
              </a:solidFill>
              <a:ea typeface="微软雅黑" panose="020B0503020204020204" pitchFamily="34" charset="-122"/>
            </a:endParaRPr>
          </a:p>
        </p:txBody>
      </p:sp>
      <p:cxnSp>
        <p:nvCxnSpPr>
          <p:cNvPr id="46" name="_24"/>
          <p:cNvCxnSpPr/>
          <p:nvPr/>
        </p:nvCxnSpPr>
        <p:spPr>
          <a:xfrm>
            <a:off x="6131144" y="3060363"/>
            <a:ext cx="0" cy="882352"/>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47" name="_25"/>
          <p:cNvGrpSpPr/>
          <p:nvPr/>
        </p:nvGrpSpPr>
        <p:grpSpPr>
          <a:xfrm>
            <a:off x="5857167" y="3570954"/>
            <a:ext cx="575107" cy="558900"/>
            <a:chOff x="4508674" y="2118116"/>
            <a:chExt cx="2204282" cy="2204282"/>
          </a:xfrm>
        </p:grpSpPr>
        <p:grpSp>
          <p:nvGrpSpPr>
            <p:cNvPr id="48" name="组合 47"/>
            <p:cNvGrpSpPr/>
            <p:nvPr/>
          </p:nvGrpSpPr>
          <p:grpSpPr>
            <a:xfrm>
              <a:off x="4508674" y="2118116"/>
              <a:ext cx="2204282" cy="2204282"/>
              <a:chOff x="1517331" y="1125257"/>
              <a:chExt cx="2204282" cy="2204282"/>
            </a:xfrm>
          </p:grpSpPr>
          <p:sp>
            <p:nvSpPr>
              <p:cNvPr id="50" name="椭圆 49"/>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51" name="椭圆 50"/>
              <p:cNvSpPr/>
              <p:nvPr/>
            </p:nvSpPr>
            <p:spPr>
              <a:xfrm>
                <a:off x="1719372" y="1327298"/>
                <a:ext cx="1800200" cy="1800200"/>
              </a:xfrm>
              <a:prstGeom prst="ellipse">
                <a:avLst/>
              </a:prstGeom>
              <a:solidFill>
                <a:srgbClr val="B72727"/>
              </a:solidFill>
              <a:ln w="28575" cap="flat">
                <a:solidFill>
                  <a:srgbClr val="B72727"/>
                </a:solidFill>
                <a:prstDash val="solid"/>
                <a:miter lim="800000"/>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lstStyle/>
              <a:p>
                <a:endParaRPr lang="zh-CN" altLang="en-US" sz="1350">
                  <a:solidFill>
                    <a:prstClr val="black"/>
                  </a:solidFill>
                  <a:ea typeface="微软雅黑" panose="020B0503020204020204" pitchFamily="34" charset="-122"/>
                </a:endParaRPr>
              </a:p>
            </p:txBody>
          </p:sp>
        </p:grpSp>
        <p:sp>
          <p:nvSpPr>
            <p:cNvPr id="49" name="TextBox 104"/>
            <p:cNvSpPr txBox="1"/>
            <p:nvPr/>
          </p:nvSpPr>
          <p:spPr>
            <a:xfrm>
              <a:off x="4923738" y="2856186"/>
              <a:ext cx="1648565" cy="819355"/>
            </a:xfrm>
            <a:prstGeom prst="rect">
              <a:avLst/>
            </a:prstGeom>
            <a:noFill/>
          </p:spPr>
          <p:txBody>
            <a:bodyPr wrap="square" rtlCol="0">
              <a:spAutoFit/>
            </a:bodyPr>
            <a:lstStyle/>
            <a:p>
              <a:r>
                <a:rPr lang="en-US" altLang="zh-CN" sz="750" dirty="0" smtClean="0">
                  <a:solidFill>
                    <a:schemeClr val="bg1"/>
                  </a:solidFill>
                  <a:latin typeface="微软雅黑" panose="020B0503020204020204" pitchFamily="34" charset="-122"/>
                  <a:ea typeface="微软雅黑" panose="020B0503020204020204" pitchFamily="34" charset="-122"/>
                </a:rPr>
                <a:t>2017</a:t>
              </a:r>
              <a:endParaRPr lang="zh-CN" altLang="en-US" sz="750" dirty="0">
                <a:solidFill>
                  <a:schemeClr val="bg1"/>
                </a:solidFill>
                <a:latin typeface="微软雅黑" panose="020B0503020204020204" pitchFamily="34" charset="-122"/>
                <a:ea typeface="微软雅黑" panose="020B0503020204020204" pitchFamily="34" charset="-122"/>
              </a:endParaRPr>
            </a:p>
          </p:txBody>
        </p:sp>
      </p:grpSp>
      <p:sp>
        <p:nvSpPr>
          <p:cNvPr id="52" name="_26"/>
          <p:cNvSpPr/>
          <p:nvPr/>
        </p:nvSpPr>
        <p:spPr bwMode="auto">
          <a:xfrm>
            <a:off x="7583068" y="1567605"/>
            <a:ext cx="1104284" cy="609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dirty="0">
              <a:solidFill>
                <a:schemeClr val="tx1">
                  <a:lumMod val="65000"/>
                  <a:lumOff val="3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53" name="27"/>
          <p:cNvSpPr/>
          <p:nvPr>
            <p:custDataLst>
              <p:tags r:id="rId7"/>
            </p:custDataLst>
          </p:nvPr>
        </p:nvSpPr>
        <p:spPr>
          <a:xfrm flipV="1">
            <a:off x="7084182" y="2845800"/>
            <a:ext cx="205393" cy="214564"/>
          </a:xfrm>
          <a:prstGeom prst="ellipse">
            <a:avLst/>
          </a:prstGeom>
          <a:solidFill>
            <a:schemeClr val="bg1">
              <a:lumMod val="95000"/>
            </a:schemeClr>
          </a:solidFill>
          <a:ln w="57150">
            <a:solidFill>
              <a:srgbClr val="B7272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bg1">
                  <a:lumMod val="50000"/>
                </a:schemeClr>
              </a:solidFill>
              <a:ea typeface="微软雅黑" panose="020B0503020204020204" pitchFamily="34" charset="-122"/>
            </a:endParaRPr>
          </a:p>
        </p:txBody>
      </p:sp>
      <p:cxnSp>
        <p:nvCxnSpPr>
          <p:cNvPr id="54" name="_28"/>
          <p:cNvCxnSpPr/>
          <p:nvPr/>
        </p:nvCxnSpPr>
        <p:spPr>
          <a:xfrm flipV="1">
            <a:off x="7186878" y="1780093"/>
            <a:ext cx="0" cy="1065707"/>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55" name="_29"/>
          <p:cNvGrpSpPr/>
          <p:nvPr/>
        </p:nvGrpSpPr>
        <p:grpSpPr>
          <a:xfrm>
            <a:off x="6912901" y="1500644"/>
            <a:ext cx="575107" cy="558900"/>
            <a:chOff x="4508674" y="2118116"/>
            <a:chExt cx="2204282" cy="2204282"/>
          </a:xfrm>
        </p:grpSpPr>
        <p:grpSp>
          <p:nvGrpSpPr>
            <p:cNvPr id="56" name="组合 55"/>
            <p:cNvGrpSpPr/>
            <p:nvPr/>
          </p:nvGrpSpPr>
          <p:grpSpPr>
            <a:xfrm>
              <a:off x="4508674" y="2118116"/>
              <a:ext cx="2204282" cy="2204282"/>
              <a:chOff x="1517331" y="1125257"/>
              <a:chExt cx="2204282" cy="2204282"/>
            </a:xfrm>
          </p:grpSpPr>
          <p:sp>
            <p:nvSpPr>
              <p:cNvPr id="58" name="椭圆 57"/>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59" name="椭圆 58"/>
              <p:cNvSpPr/>
              <p:nvPr/>
            </p:nvSpPr>
            <p:spPr>
              <a:xfrm>
                <a:off x="1719372" y="1327298"/>
                <a:ext cx="1800200" cy="1800200"/>
              </a:xfrm>
              <a:prstGeom prst="ellipse">
                <a:avLst/>
              </a:prstGeom>
              <a:solidFill>
                <a:srgbClr val="B72727"/>
              </a:solidFill>
              <a:ln w="28575" cap="flat">
                <a:solidFill>
                  <a:srgbClr val="B72727"/>
                </a:solidFill>
                <a:prstDash val="solid"/>
                <a:miter lim="800000"/>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lstStyle/>
              <a:p>
                <a:endParaRPr lang="zh-CN" altLang="en-US" sz="1350">
                  <a:solidFill>
                    <a:prstClr val="black"/>
                  </a:solidFill>
                  <a:ea typeface="微软雅黑" panose="020B0503020204020204" pitchFamily="34" charset="-122"/>
                </a:endParaRPr>
              </a:p>
            </p:txBody>
          </p:sp>
        </p:grpSp>
        <p:sp>
          <p:nvSpPr>
            <p:cNvPr id="57" name="TextBox 112"/>
            <p:cNvSpPr txBox="1"/>
            <p:nvPr/>
          </p:nvSpPr>
          <p:spPr>
            <a:xfrm>
              <a:off x="4923738" y="2856186"/>
              <a:ext cx="1648565" cy="819355"/>
            </a:xfrm>
            <a:prstGeom prst="rect">
              <a:avLst/>
            </a:prstGeom>
            <a:noFill/>
          </p:spPr>
          <p:txBody>
            <a:bodyPr wrap="square" rtlCol="0">
              <a:spAutoFit/>
            </a:bodyPr>
            <a:lstStyle/>
            <a:p>
              <a:r>
                <a:rPr lang="en-US" altLang="zh-CN" sz="750" dirty="0" smtClean="0">
                  <a:solidFill>
                    <a:schemeClr val="bg1"/>
                  </a:solidFill>
                  <a:latin typeface="微软雅黑" panose="020B0503020204020204" pitchFamily="34" charset="-122"/>
                  <a:ea typeface="微软雅黑" panose="020B0503020204020204" pitchFamily="34" charset="-122"/>
                </a:rPr>
                <a:t>2018</a:t>
              </a:r>
              <a:endParaRPr lang="zh-CN" altLang="en-US" sz="750" dirty="0">
                <a:solidFill>
                  <a:schemeClr val="bg1"/>
                </a:solidFill>
                <a:latin typeface="微软雅黑" panose="020B0503020204020204" pitchFamily="34" charset="-122"/>
                <a:ea typeface="微软雅黑" panose="020B0503020204020204" pitchFamily="34" charset="-122"/>
              </a:endParaRPr>
            </a:p>
          </p:txBody>
        </p:sp>
      </p:grpSp>
      <p:sp>
        <p:nvSpPr>
          <p:cNvPr id="60" name="文本占位符 1"/>
          <p:cNvSpPr>
            <a:spLocks noGrp="1"/>
          </p:cNvSpPr>
          <p:nvPr>
            <p:ph type="body" sz="quarter" idx="11"/>
          </p:nvPr>
        </p:nvSpPr>
        <p:spPr>
          <a:xfrm>
            <a:off x="900389" y="124957"/>
            <a:ext cx="2513913" cy="414096"/>
          </a:xfrm>
        </p:spPr>
        <p:txBody>
          <a:bodyPr/>
          <a:lstStyle/>
          <a:p>
            <a:r>
              <a:rPr lang="zh-CN" altLang="en-US" dirty="0" smtClean="0">
                <a:solidFill>
                  <a:srgbClr val="B72727"/>
                </a:solidFill>
              </a:rPr>
              <a:t>点击输入标题</a:t>
            </a:r>
            <a:endParaRPr lang="zh-CN" altLang="en-US" dirty="0">
              <a:solidFill>
                <a:srgbClr val="B72727"/>
              </a:solidFill>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700"/>
                                        <p:tgtEl>
                                          <p:spTgt spid="5"/>
                                        </p:tgtEl>
                                      </p:cBhvr>
                                    </p:animEffect>
                                  </p:childTnLst>
                                </p:cTn>
                              </p:par>
                            </p:childTnLst>
                          </p:cTn>
                        </p:par>
                        <p:par>
                          <p:cTn id="12" fill="hold">
                            <p:stCondLst>
                              <p:cond delay="2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700"/>
                                        <p:tgtEl>
                                          <p:spTgt spid="13"/>
                                        </p:tgtEl>
                                      </p:cBhvr>
                                    </p:animEffect>
                                  </p:childTnLst>
                                </p:cTn>
                              </p:par>
                            </p:childTnLst>
                          </p:cTn>
                        </p:par>
                        <p:par>
                          <p:cTn id="28" fill="hold">
                            <p:stCondLst>
                              <p:cond delay="1500"/>
                            </p:stCondLst>
                            <p:childTnLst>
                              <p:par>
                                <p:cTn id="29" presetID="22" presetClass="entr" presetSubtype="1"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700"/>
                                        <p:tgtEl>
                                          <p:spTgt spid="21"/>
                                        </p:tgtEl>
                                      </p:cBhvr>
                                    </p:animEffect>
                                  </p:childTnLst>
                                </p:cTn>
                              </p:par>
                            </p:childTnLst>
                          </p:cTn>
                        </p:par>
                        <p:par>
                          <p:cTn id="44" fill="hold">
                            <p:stCondLst>
                              <p:cond delay="1500"/>
                            </p:stCondLst>
                            <p:childTnLst>
                              <p:par>
                                <p:cTn id="45" presetID="22" presetClass="entr" presetSubtype="4" fill="hold"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down)">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childTnLst>
                          </p:cTn>
                        </p:par>
                        <p:par>
                          <p:cTn id="56" fill="hold">
                            <p:stCondLst>
                              <p:cond delay="500"/>
                            </p:stCondLst>
                            <p:childTnLst>
                              <p:par>
                                <p:cTn id="57" presetID="10" presetClass="entr" presetSubtype="0"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700"/>
                                        <p:tgtEl>
                                          <p:spTgt spid="29"/>
                                        </p:tgtEl>
                                      </p:cBhvr>
                                    </p:animEffect>
                                  </p:childTnLst>
                                </p:cTn>
                              </p:par>
                            </p:childTnLst>
                          </p:cTn>
                        </p:par>
                        <p:par>
                          <p:cTn id="60" fill="hold">
                            <p:stCondLst>
                              <p:cond delay="1500"/>
                            </p:stCondLst>
                            <p:childTnLst>
                              <p:par>
                                <p:cTn id="61" presetID="22" presetClass="entr" presetSubtype="1"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up)">
                                      <p:cBhvr>
                                        <p:cTn id="63" dur="500"/>
                                        <p:tgtEl>
                                          <p:spTgt spid="30"/>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500"/>
                                        <p:tgtEl>
                                          <p:spTgt spid="31"/>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left)">
                                      <p:cBhvr>
                                        <p:cTn id="71" dur="500"/>
                                        <p:tgtEl>
                                          <p:spTgt spid="28"/>
                                        </p:tgtEl>
                                      </p:cBhvr>
                                    </p:animEffect>
                                  </p:childTnLst>
                                </p:cTn>
                              </p:par>
                            </p:childTnLst>
                          </p:cTn>
                        </p:par>
                        <p:par>
                          <p:cTn id="72" fill="hold">
                            <p:stCondLst>
                              <p:cond delay="500"/>
                            </p:stCondLst>
                            <p:childTnLst>
                              <p:par>
                                <p:cTn id="73" presetID="10" presetClass="entr" presetSubtype="0" fill="hold" grpId="0"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fade">
                                      <p:cBhvr>
                                        <p:cTn id="75" dur="700"/>
                                        <p:tgtEl>
                                          <p:spTgt spid="37"/>
                                        </p:tgtEl>
                                      </p:cBhvr>
                                    </p:animEffect>
                                  </p:childTnLst>
                                </p:cTn>
                              </p:par>
                            </p:childTnLst>
                          </p:cTn>
                        </p:par>
                        <p:par>
                          <p:cTn id="76" fill="hold">
                            <p:stCondLst>
                              <p:cond delay="1500"/>
                            </p:stCondLst>
                            <p:childTnLst>
                              <p:par>
                                <p:cTn id="77" presetID="22" presetClass="entr" presetSubtype="4" fill="hold" nodeType="after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wipe(down)">
                                      <p:cBhvr>
                                        <p:cTn id="79" dur="500"/>
                                        <p:tgtEl>
                                          <p:spTgt spid="38"/>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fade">
                                      <p:cBhvr>
                                        <p:cTn id="84" dur="500"/>
                                        <p:tgtEl>
                                          <p:spTgt spid="39"/>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wipe(left)">
                                      <p:cBhvr>
                                        <p:cTn id="87" dur="500"/>
                                        <p:tgtEl>
                                          <p:spTgt spid="36"/>
                                        </p:tgtEl>
                                      </p:cBhvr>
                                    </p:animEffect>
                                  </p:childTnLst>
                                </p:cTn>
                              </p:par>
                            </p:childTnLst>
                          </p:cTn>
                        </p:par>
                        <p:par>
                          <p:cTn id="88" fill="hold">
                            <p:stCondLst>
                              <p:cond delay="500"/>
                            </p:stCondLst>
                            <p:childTnLst>
                              <p:par>
                                <p:cTn id="89" presetID="10" presetClass="entr" presetSubtype="0" fill="hold" grpId="0" nodeType="after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fade">
                                      <p:cBhvr>
                                        <p:cTn id="91" dur="700"/>
                                        <p:tgtEl>
                                          <p:spTgt spid="45"/>
                                        </p:tgtEl>
                                      </p:cBhvr>
                                    </p:animEffect>
                                  </p:childTnLst>
                                </p:cTn>
                              </p:par>
                            </p:childTnLst>
                          </p:cTn>
                        </p:par>
                        <p:par>
                          <p:cTn id="92" fill="hold">
                            <p:stCondLst>
                              <p:cond delay="1500"/>
                            </p:stCondLst>
                            <p:childTnLst>
                              <p:par>
                                <p:cTn id="93" presetID="22" presetClass="entr" presetSubtype="1" fill="hold" nodeType="afterEffect">
                                  <p:stCondLst>
                                    <p:cond delay="0"/>
                                  </p:stCondLst>
                                  <p:childTnLst>
                                    <p:set>
                                      <p:cBhvr>
                                        <p:cTn id="94" dur="1" fill="hold">
                                          <p:stCondLst>
                                            <p:cond delay="0"/>
                                          </p:stCondLst>
                                        </p:cTn>
                                        <p:tgtEl>
                                          <p:spTgt spid="46"/>
                                        </p:tgtEl>
                                        <p:attrNameLst>
                                          <p:attrName>style.visibility</p:attrName>
                                        </p:attrNameLst>
                                      </p:cBhvr>
                                      <p:to>
                                        <p:strVal val="visible"/>
                                      </p:to>
                                    </p:set>
                                    <p:animEffect transition="in" filter="wipe(up)">
                                      <p:cBhvr>
                                        <p:cTn id="95" dur="500"/>
                                        <p:tgtEl>
                                          <p:spTgt spid="46"/>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nodeType="clickEffect">
                                  <p:stCondLst>
                                    <p:cond delay="0"/>
                                  </p:stCondLst>
                                  <p:childTnLst>
                                    <p:set>
                                      <p:cBhvr>
                                        <p:cTn id="99" dur="1" fill="hold">
                                          <p:stCondLst>
                                            <p:cond delay="0"/>
                                          </p:stCondLst>
                                        </p:cTn>
                                        <p:tgtEl>
                                          <p:spTgt spid="47"/>
                                        </p:tgtEl>
                                        <p:attrNameLst>
                                          <p:attrName>style.visibility</p:attrName>
                                        </p:attrNameLst>
                                      </p:cBhvr>
                                      <p:to>
                                        <p:strVal val="visible"/>
                                      </p:to>
                                    </p:set>
                                    <p:animEffect transition="in" filter="fade">
                                      <p:cBhvr>
                                        <p:cTn id="100" dur="500"/>
                                        <p:tgtEl>
                                          <p:spTgt spid="47"/>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44"/>
                                        </p:tgtEl>
                                        <p:attrNameLst>
                                          <p:attrName>style.visibility</p:attrName>
                                        </p:attrNameLst>
                                      </p:cBhvr>
                                      <p:to>
                                        <p:strVal val="visible"/>
                                      </p:to>
                                    </p:set>
                                    <p:animEffect transition="in" filter="wipe(left)">
                                      <p:cBhvr>
                                        <p:cTn id="103" dur="500"/>
                                        <p:tgtEl>
                                          <p:spTgt spid="44"/>
                                        </p:tgtEl>
                                      </p:cBhvr>
                                    </p:animEffect>
                                  </p:childTnLst>
                                </p:cTn>
                              </p:par>
                            </p:childTnLst>
                          </p:cTn>
                        </p:par>
                        <p:par>
                          <p:cTn id="104" fill="hold">
                            <p:stCondLst>
                              <p:cond delay="500"/>
                            </p:stCondLst>
                            <p:childTnLst>
                              <p:par>
                                <p:cTn id="105" presetID="10" presetClass="entr" presetSubtype="0" fill="hold" grpId="0" nodeType="afterEffect">
                                  <p:stCondLst>
                                    <p:cond delay="0"/>
                                  </p:stCondLst>
                                  <p:childTnLst>
                                    <p:set>
                                      <p:cBhvr>
                                        <p:cTn id="106" dur="1" fill="hold">
                                          <p:stCondLst>
                                            <p:cond delay="0"/>
                                          </p:stCondLst>
                                        </p:cTn>
                                        <p:tgtEl>
                                          <p:spTgt spid="53"/>
                                        </p:tgtEl>
                                        <p:attrNameLst>
                                          <p:attrName>style.visibility</p:attrName>
                                        </p:attrNameLst>
                                      </p:cBhvr>
                                      <p:to>
                                        <p:strVal val="visible"/>
                                      </p:to>
                                    </p:set>
                                    <p:animEffect transition="in" filter="fade">
                                      <p:cBhvr>
                                        <p:cTn id="107" dur="700"/>
                                        <p:tgtEl>
                                          <p:spTgt spid="53"/>
                                        </p:tgtEl>
                                      </p:cBhvr>
                                    </p:animEffect>
                                  </p:childTnLst>
                                </p:cTn>
                              </p:par>
                            </p:childTnLst>
                          </p:cTn>
                        </p:par>
                        <p:par>
                          <p:cTn id="108" fill="hold">
                            <p:stCondLst>
                              <p:cond delay="1500"/>
                            </p:stCondLst>
                            <p:childTnLst>
                              <p:par>
                                <p:cTn id="109" presetID="22" presetClass="entr" presetSubtype="4" fill="hold" nodeType="afterEffect">
                                  <p:stCondLst>
                                    <p:cond delay="0"/>
                                  </p:stCondLst>
                                  <p:childTnLst>
                                    <p:set>
                                      <p:cBhvr>
                                        <p:cTn id="110" dur="1" fill="hold">
                                          <p:stCondLst>
                                            <p:cond delay="0"/>
                                          </p:stCondLst>
                                        </p:cTn>
                                        <p:tgtEl>
                                          <p:spTgt spid="54"/>
                                        </p:tgtEl>
                                        <p:attrNameLst>
                                          <p:attrName>style.visibility</p:attrName>
                                        </p:attrNameLst>
                                      </p:cBhvr>
                                      <p:to>
                                        <p:strVal val="visible"/>
                                      </p:to>
                                    </p:set>
                                    <p:animEffect transition="in" filter="wipe(down)">
                                      <p:cBhvr>
                                        <p:cTn id="111" dur="500"/>
                                        <p:tgtEl>
                                          <p:spTgt spid="54"/>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nodeType="clickEffect">
                                  <p:stCondLst>
                                    <p:cond delay="0"/>
                                  </p:stCondLst>
                                  <p:childTnLst>
                                    <p:set>
                                      <p:cBhvr>
                                        <p:cTn id="115" dur="1" fill="hold">
                                          <p:stCondLst>
                                            <p:cond delay="0"/>
                                          </p:stCondLst>
                                        </p:cTn>
                                        <p:tgtEl>
                                          <p:spTgt spid="55"/>
                                        </p:tgtEl>
                                        <p:attrNameLst>
                                          <p:attrName>style.visibility</p:attrName>
                                        </p:attrNameLst>
                                      </p:cBhvr>
                                      <p:to>
                                        <p:strVal val="visible"/>
                                      </p:to>
                                    </p:set>
                                    <p:animEffect transition="in" filter="fade">
                                      <p:cBhvr>
                                        <p:cTn id="116" dur="500"/>
                                        <p:tgtEl>
                                          <p:spTgt spid="55"/>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52"/>
                                        </p:tgtEl>
                                        <p:attrNameLst>
                                          <p:attrName>style.visibility</p:attrName>
                                        </p:attrNameLst>
                                      </p:cBhvr>
                                      <p:to>
                                        <p:strVal val="visible"/>
                                      </p:to>
                                    </p:set>
                                    <p:animEffect transition="in" filter="wipe(left)">
                                      <p:cBhvr>
                                        <p:cTn id="11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12" grpId="0"/>
      <p:bldP spid="13" grpId="0" animBg="1"/>
      <p:bldP spid="20" grpId="0"/>
      <p:bldP spid="21" grpId="0" animBg="1"/>
      <p:bldP spid="28" grpId="0"/>
      <p:bldP spid="29" grpId="0" animBg="1"/>
      <p:bldP spid="36" grpId="0"/>
      <p:bldP spid="37" grpId="0" animBg="1"/>
      <p:bldP spid="44" grpId="0"/>
      <p:bldP spid="45" grpId="0" animBg="1"/>
      <p:bldP spid="52" grpId="0"/>
      <p:bldP spid="5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_1"/>
          <p:cNvGrpSpPr/>
          <p:nvPr/>
        </p:nvGrpSpPr>
        <p:grpSpPr>
          <a:xfrm>
            <a:off x="2986201" y="1290518"/>
            <a:ext cx="4796939" cy="799142"/>
            <a:chOff x="3980318" y="1721089"/>
            <a:chExt cx="6397399" cy="1065769"/>
          </a:xfrm>
        </p:grpSpPr>
        <p:cxnSp>
          <p:nvCxnSpPr>
            <p:cNvPr id="4" name="直接连接符 3"/>
            <p:cNvCxnSpPr/>
            <p:nvPr/>
          </p:nvCxnSpPr>
          <p:spPr>
            <a:xfrm>
              <a:off x="3980318" y="2251530"/>
              <a:ext cx="1228725" cy="0"/>
            </a:xfrm>
            <a:prstGeom prst="line">
              <a:avLst/>
            </a:prstGeom>
            <a:ln w="19050">
              <a:solidFill>
                <a:srgbClr val="B72727"/>
              </a:solidFill>
            </a:ln>
          </p:spPr>
          <p:style>
            <a:lnRef idx="1">
              <a:schemeClr val="accent1"/>
            </a:lnRef>
            <a:fillRef idx="0">
              <a:schemeClr val="accent1"/>
            </a:fillRef>
            <a:effectRef idx="0">
              <a:schemeClr val="accent1"/>
            </a:effectRef>
            <a:fontRef idx="minor">
              <a:schemeClr val="tx1"/>
            </a:fontRef>
          </p:style>
        </p:cxnSp>
        <p:sp>
          <p:nvSpPr>
            <p:cNvPr id="5" name="左中括号 4"/>
            <p:cNvSpPr/>
            <p:nvPr/>
          </p:nvSpPr>
          <p:spPr>
            <a:xfrm>
              <a:off x="5264605" y="1744778"/>
              <a:ext cx="123825" cy="1042080"/>
            </a:xfrm>
            <a:prstGeom prst="leftBracket">
              <a:avLst/>
            </a:prstGeom>
            <a:ln w="19050">
              <a:solidFill>
                <a:srgbClr val="B72727"/>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endParaRPr>
            </a:p>
          </p:txBody>
        </p:sp>
        <p:sp>
          <p:nvSpPr>
            <p:cNvPr id="6" name="Rectangle 5"/>
            <p:cNvSpPr/>
            <p:nvPr/>
          </p:nvSpPr>
          <p:spPr bwMode="auto">
            <a:xfrm>
              <a:off x="5580519" y="1721089"/>
              <a:ext cx="4797198" cy="101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50" dirty="0">
                  <a:latin typeface="微软雅黑" panose="020B0503020204020204" pitchFamily="34" charset="-122"/>
                  <a:ea typeface="微软雅黑" panose="020B0503020204020204" pitchFamily="34" charset="-122"/>
                  <a:sym typeface="Gill Sans" charset="0"/>
                </a:rPr>
                <a:t>200</a:t>
              </a:r>
              <a:r>
                <a:rPr lang="zh-CN" altLang="en-US" sz="1050" dirty="0">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50" dirty="0">
                  <a:latin typeface="微软雅黑" panose="020B0503020204020204" pitchFamily="34" charset="-122"/>
                  <a:ea typeface="微软雅黑" panose="020B0503020204020204" pitchFamily="34" charset="-122"/>
                  <a:sym typeface="Gill Sans" charset="0"/>
                </a:rPr>
                <a:t>5</a:t>
              </a:r>
              <a:r>
                <a:rPr lang="zh-CN" altLang="en-US" sz="1050" dirty="0">
                  <a:latin typeface="微软雅黑" panose="020B0503020204020204" pitchFamily="34" charset="-122"/>
                  <a:ea typeface="微软雅黑" panose="020B0503020204020204" pitchFamily="34" charset="-122"/>
                  <a:sym typeface="Gill Sans" charset="0"/>
                </a:rPr>
                <a:t>分钟之内。</a:t>
              </a:r>
              <a:endParaRPr lang="en-US" altLang="zh-CN" sz="1050" dirty="0">
                <a:latin typeface="微软雅黑" panose="020B0503020204020204" pitchFamily="34" charset="-122"/>
                <a:ea typeface="微软雅黑" panose="020B0503020204020204" pitchFamily="34" charset="-122"/>
                <a:cs typeface="Lato Light" charset="0"/>
                <a:sym typeface="Lato Light" charset="0"/>
              </a:endParaRPr>
            </a:p>
          </p:txBody>
        </p:sp>
      </p:grpSp>
      <p:sp>
        <p:nvSpPr>
          <p:cNvPr id="7" name="_3"/>
          <p:cNvSpPr/>
          <p:nvPr/>
        </p:nvSpPr>
        <p:spPr bwMode="blackWhite">
          <a:xfrm>
            <a:off x="2492440" y="3489640"/>
            <a:ext cx="941926" cy="941926"/>
          </a:xfrm>
          <a:prstGeom prst="ellipse">
            <a:avLst/>
          </a:prstGeom>
          <a:solidFill>
            <a:srgbClr val="B72727"/>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solidFill>
                <a:srgbClr val="002060"/>
              </a:solidFill>
              <a:ea typeface="微软雅黑" panose="020B0503020204020204" pitchFamily="34" charset="-122"/>
            </a:endParaRPr>
          </a:p>
        </p:txBody>
      </p:sp>
      <p:sp>
        <p:nvSpPr>
          <p:cNvPr id="8" name="_4"/>
          <p:cNvSpPr/>
          <p:nvPr/>
        </p:nvSpPr>
        <p:spPr bwMode="blackWhite">
          <a:xfrm>
            <a:off x="3153699" y="2333160"/>
            <a:ext cx="941926" cy="941926"/>
          </a:xfrm>
          <a:prstGeom prst="ellipse">
            <a:avLst/>
          </a:prstGeom>
          <a:solidFill>
            <a:srgbClr val="B72727"/>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solidFill>
                <a:srgbClr val="002060"/>
              </a:solidFill>
              <a:ea typeface="微软雅黑" panose="020B0503020204020204" pitchFamily="34" charset="-122"/>
            </a:endParaRPr>
          </a:p>
        </p:txBody>
      </p:sp>
      <p:sp>
        <p:nvSpPr>
          <p:cNvPr id="9" name="_5"/>
          <p:cNvSpPr/>
          <p:nvPr/>
        </p:nvSpPr>
        <p:spPr bwMode="blackWhite">
          <a:xfrm>
            <a:off x="2560015" y="1247053"/>
            <a:ext cx="941926" cy="941926"/>
          </a:xfrm>
          <a:prstGeom prst="ellipse">
            <a:avLst/>
          </a:prstGeom>
          <a:solidFill>
            <a:srgbClr val="B72727"/>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solidFill>
                <a:srgbClr val="002060"/>
              </a:solidFill>
              <a:ea typeface="微软雅黑" panose="020B0503020204020204" pitchFamily="34" charset="-122"/>
            </a:endParaRPr>
          </a:p>
        </p:txBody>
      </p:sp>
      <p:sp>
        <p:nvSpPr>
          <p:cNvPr id="10" name="_6"/>
          <p:cNvSpPr/>
          <p:nvPr/>
        </p:nvSpPr>
        <p:spPr bwMode="blackWhite">
          <a:xfrm>
            <a:off x="825888" y="1962888"/>
            <a:ext cx="1703388" cy="1703388"/>
          </a:xfrm>
          <a:prstGeom prst="ellips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ea typeface="微软雅黑" panose="020B0503020204020204" pitchFamily="34" charset="-122"/>
            </a:endParaRPr>
          </a:p>
        </p:txBody>
      </p:sp>
      <p:cxnSp>
        <p:nvCxnSpPr>
          <p:cNvPr id="11" name="_7"/>
          <p:cNvCxnSpPr>
            <a:stCxn id="10" idx="6"/>
            <a:endCxn id="8" idx="2"/>
          </p:cNvCxnSpPr>
          <p:nvPr/>
        </p:nvCxnSpPr>
        <p:spPr>
          <a:xfrm flipV="1">
            <a:off x="2529277" y="2804123"/>
            <a:ext cx="624422" cy="10459"/>
          </a:xfrm>
          <a:prstGeom prst="straightConnector1">
            <a:avLst/>
          </a:prstGeom>
          <a:ln w="190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_8"/>
          <p:cNvCxnSpPr/>
          <p:nvPr/>
        </p:nvCxnSpPr>
        <p:spPr>
          <a:xfrm>
            <a:off x="2313955" y="1742755"/>
            <a:ext cx="0" cy="0"/>
          </a:xfrm>
          <a:prstGeom prst="line">
            <a:avLst/>
          </a:prstGeom>
          <a:ln w="19050">
            <a:solidFill>
              <a:srgbClr val="F7D9D3"/>
            </a:solidFill>
          </a:ln>
        </p:spPr>
        <p:style>
          <a:lnRef idx="1">
            <a:schemeClr val="accent1"/>
          </a:lnRef>
          <a:fillRef idx="0">
            <a:schemeClr val="accent1"/>
          </a:fillRef>
          <a:effectRef idx="0">
            <a:schemeClr val="accent1"/>
          </a:effectRef>
          <a:fontRef idx="minor">
            <a:schemeClr val="tx1"/>
          </a:fontRef>
        </p:style>
      </p:cxnSp>
      <p:grpSp>
        <p:nvGrpSpPr>
          <p:cNvPr id="13" name="_9"/>
          <p:cNvGrpSpPr/>
          <p:nvPr/>
        </p:nvGrpSpPr>
        <p:grpSpPr>
          <a:xfrm>
            <a:off x="2121118" y="1712996"/>
            <a:ext cx="438049" cy="263068"/>
            <a:chOff x="2132468" y="2251530"/>
            <a:chExt cx="584200" cy="350838"/>
          </a:xfrm>
        </p:grpSpPr>
        <p:cxnSp>
          <p:nvCxnSpPr>
            <p:cNvPr id="14" name="直接连接符 13"/>
            <p:cNvCxnSpPr/>
            <p:nvPr/>
          </p:nvCxnSpPr>
          <p:spPr bwMode="auto">
            <a:xfrm flipV="1">
              <a:off x="2132468" y="2251530"/>
              <a:ext cx="265112" cy="35083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bwMode="auto">
            <a:xfrm>
              <a:off x="2389643" y="2251530"/>
              <a:ext cx="327025"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6" name="_10"/>
          <p:cNvGrpSpPr/>
          <p:nvPr/>
        </p:nvGrpSpPr>
        <p:grpSpPr>
          <a:xfrm>
            <a:off x="2668824" y="1363933"/>
            <a:ext cx="718971" cy="718971"/>
            <a:chOff x="2862912" y="1786005"/>
            <a:chExt cx="958850" cy="958850"/>
          </a:xfrm>
        </p:grpSpPr>
        <p:sp>
          <p:nvSpPr>
            <p:cNvPr id="17" name="椭圆 16"/>
            <p:cNvSpPr/>
            <p:nvPr/>
          </p:nvSpPr>
          <p:spPr bwMode="auto">
            <a:xfrm>
              <a:off x="2862912" y="1786005"/>
              <a:ext cx="958850" cy="958850"/>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ln>
            <a:effectLst>
              <a:outerShdw blurRad="228600" dist="101600" dir="5400000" algn="t" rotWithShape="0">
                <a:schemeClr val="tx1">
                  <a:lumMod val="85000"/>
                  <a:lumOff val="15000"/>
                  <a:alpha val="33000"/>
                </a:schemeClr>
              </a:outerShdw>
            </a:effectLst>
          </p:spPr>
          <p:txBody>
            <a:bodyPr vert="horz" wrap="square" lIns="68564" tIns="34282" rIns="68564" bIns="34282" numCol="1" anchor="t" anchorCtr="0" compatLnSpc="1"/>
            <a:lstStyle/>
            <a:p>
              <a:endParaRPr lang="zh-CN" altLang="en-US" sz="1350" dirty="0">
                <a:solidFill>
                  <a:srgbClr val="002060"/>
                </a:solidFill>
                <a:ea typeface="微软雅黑" panose="020B0503020204020204" pitchFamily="34" charset="-122"/>
              </a:endParaRPr>
            </a:p>
          </p:txBody>
        </p:sp>
        <p:sp>
          <p:nvSpPr>
            <p:cNvPr id="18" name="文本框 11"/>
            <p:cNvSpPr txBox="1"/>
            <p:nvPr/>
          </p:nvSpPr>
          <p:spPr>
            <a:xfrm>
              <a:off x="3013966" y="1980923"/>
              <a:ext cx="656744" cy="615696"/>
            </a:xfrm>
            <a:prstGeom prst="rect">
              <a:avLst/>
            </a:prstGeom>
            <a:noFill/>
          </p:spPr>
          <p:txBody>
            <a:bodyPr wrap="none" rtlCol="0">
              <a:spAutoFit/>
            </a:bodyPr>
            <a:lstStyle/>
            <a:p>
              <a:pPr algn="ctr">
                <a:spcBef>
                  <a:spcPct val="0"/>
                </a:spcBef>
              </a:pPr>
              <a:r>
                <a:rPr lang="zh-CN" altLang="en-US" sz="1200" b="1" dirty="0">
                  <a:solidFill>
                    <a:srgbClr val="B72727"/>
                  </a:solidFill>
                  <a:ea typeface="微软雅黑" panose="020B0503020204020204" pitchFamily="34" charset="-122"/>
                  <a:sym typeface="微软雅黑" panose="020B0503020204020204" pitchFamily="34" charset="-122"/>
                </a:rPr>
                <a:t>添加</a:t>
              </a:r>
              <a:endParaRPr lang="en-US" altLang="zh-CN" sz="1200" b="1" dirty="0">
                <a:solidFill>
                  <a:srgbClr val="B72727"/>
                </a:solidFill>
                <a:ea typeface="微软雅黑" panose="020B0503020204020204" pitchFamily="34" charset="-122"/>
                <a:sym typeface="微软雅黑" panose="020B0503020204020204" pitchFamily="34" charset="-122"/>
              </a:endParaRPr>
            </a:p>
            <a:p>
              <a:pPr algn="ctr">
                <a:spcBef>
                  <a:spcPct val="0"/>
                </a:spcBef>
              </a:pPr>
              <a:r>
                <a:rPr lang="zh-CN" altLang="en-US" sz="1200" b="1" dirty="0">
                  <a:solidFill>
                    <a:srgbClr val="B72727"/>
                  </a:solidFill>
                  <a:ea typeface="微软雅黑" panose="020B0503020204020204" pitchFamily="34" charset="-122"/>
                  <a:sym typeface="微软雅黑" panose="020B0503020204020204" pitchFamily="34" charset="-122"/>
                </a:rPr>
                <a:t>文字</a:t>
              </a:r>
            </a:p>
          </p:txBody>
        </p:sp>
      </p:grpSp>
      <p:grpSp>
        <p:nvGrpSpPr>
          <p:cNvPr id="19" name="_11"/>
          <p:cNvGrpSpPr/>
          <p:nvPr/>
        </p:nvGrpSpPr>
        <p:grpSpPr>
          <a:xfrm>
            <a:off x="3269504" y="2444638"/>
            <a:ext cx="718971" cy="718971"/>
            <a:chOff x="4358143" y="3260272"/>
            <a:chExt cx="958850" cy="958850"/>
          </a:xfrm>
        </p:grpSpPr>
        <p:sp>
          <p:nvSpPr>
            <p:cNvPr id="20" name="椭圆 19"/>
            <p:cNvSpPr/>
            <p:nvPr/>
          </p:nvSpPr>
          <p:spPr bwMode="auto">
            <a:xfrm>
              <a:off x="4358143" y="3260272"/>
              <a:ext cx="958850" cy="958850"/>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ln>
            <a:effectLst>
              <a:outerShdw blurRad="228600" dist="101600" dir="5400000" algn="t" rotWithShape="0">
                <a:schemeClr val="tx1">
                  <a:lumMod val="85000"/>
                  <a:lumOff val="15000"/>
                  <a:alpha val="33000"/>
                </a:schemeClr>
              </a:outerShdw>
            </a:effectLst>
          </p:spPr>
          <p:txBody>
            <a:bodyPr vert="horz" wrap="square" lIns="68564" tIns="34282" rIns="68564" bIns="34282" numCol="1" anchor="t" anchorCtr="0" compatLnSpc="1"/>
            <a:lstStyle/>
            <a:p>
              <a:endParaRPr lang="zh-CN" altLang="en-US" sz="1350" dirty="0">
                <a:solidFill>
                  <a:srgbClr val="002060"/>
                </a:solidFill>
                <a:ea typeface="微软雅黑" panose="020B0503020204020204" pitchFamily="34" charset="-122"/>
              </a:endParaRPr>
            </a:p>
          </p:txBody>
        </p:sp>
        <p:sp>
          <p:nvSpPr>
            <p:cNvPr id="21" name="文本框 15"/>
            <p:cNvSpPr txBox="1"/>
            <p:nvPr/>
          </p:nvSpPr>
          <p:spPr>
            <a:xfrm>
              <a:off x="4503425" y="3461257"/>
              <a:ext cx="656744" cy="615696"/>
            </a:xfrm>
            <a:prstGeom prst="rect">
              <a:avLst/>
            </a:prstGeom>
            <a:noFill/>
          </p:spPr>
          <p:txBody>
            <a:bodyPr wrap="none" rtlCol="0">
              <a:spAutoFit/>
            </a:bodyPr>
            <a:lstStyle/>
            <a:p>
              <a:pPr algn="ctr">
                <a:spcBef>
                  <a:spcPct val="0"/>
                </a:spcBef>
              </a:pPr>
              <a:r>
                <a:rPr lang="zh-CN" altLang="en-US" sz="1200" b="1" dirty="0">
                  <a:solidFill>
                    <a:srgbClr val="B72727"/>
                  </a:solidFill>
                  <a:ea typeface="微软雅黑" panose="020B0503020204020204" pitchFamily="34" charset="-122"/>
                  <a:sym typeface="微软雅黑" panose="020B0503020204020204" pitchFamily="34" charset="-122"/>
                </a:rPr>
                <a:t>添加</a:t>
              </a:r>
              <a:endParaRPr lang="en-US" altLang="zh-CN" sz="1200" b="1" dirty="0">
                <a:solidFill>
                  <a:srgbClr val="B72727"/>
                </a:solidFill>
                <a:ea typeface="微软雅黑" panose="020B0503020204020204" pitchFamily="34" charset="-122"/>
                <a:sym typeface="微软雅黑" panose="020B0503020204020204" pitchFamily="34" charset="-122"/>
              </a:endParaRPr>
            </a:p>
            <a:p>
              <a:pPr algn="ctr">
                <a:spcBef>
                  <a:spcPct val="0"/>
                </a:spcBef>
              </a:pPr>
              <a:r>
                <a:rPr lang="zh-CN" altLang="en-US" sz="1200" b="1" dirty="0">
                  <a:solidFill>
                    <a:srgbClr val="B72727"/>
                  </a:solidFill>
                  <a:ea typeface="微软雅黑" panose="020B0503020204020204" pitchFamily="34" charset="-122"/>
                  <a:sym typeface="微软雅黑" panose="020B0503020204020204" pitchFamily="34" charset="-122"/>
                </a:rPr>
                <a:t>文字</a:t>
              </a:r>
            </a:p>
          </p:txBody>
        </p:sp>
      </p:grpSp>
      <p:grpSp>
        <p:nvGrpSpPr>
          <p:cNvPr id="22" name="_12"/>
          <p:cNvGrpSpPr/>
          <p:nvPr/>
        </p:nvGrpSpPr>
        <p:grpSpPr>
          <a:xfrm>
            <a:off x="2609283" y="3588354"/>
            <a:ext cx="717780" cy="718971"/>
            <a:chOff x="3224213" y="4823962"/>
            <a:chExt cx="957262" cy="958850"/>
          </a:xfrm>
        </p:grpSpPr>
        <p:sp>
          <p:nvSpPr>
            <p:cNvPr id="23" name="椭圆 22"/>
            <p:cNvSpPr/>
            <p:nvPr/>
          </p:nvSpPr>
          <p:spPr bwMode="auto">
            <a:xfrm>
              <a:off x="3224213" y="4823962"/>
              <a:ext cx="957262" cy="958850"/>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ln>
            <a:effectLst>
              <a:outerShdw blurRad="228600" dist="101600" dir="5400000" algn="t" rotWithShape="0">
                <a:schemeClr val="tx1">
                  <a:lumMod val="85000"/>
                  <a:lumOff val="15000"/>
                  <a:alpha val="33000"/>
                </a:schemeClr>
              </a:outerShdw>
            </a:effectLst>
          </p:spPr>
          <p:txBody>
            <a:bodyPr vert="horz" wrap="square" lIns="68564" tIns="34282" rIns="68564" bIns="34282" numCol="1" anchor="t" anchorCtr="0" compatLnSpc="1"/>
            <a:lstStyle/>
            <a:p>
              <a:endParaRPr lang="zh-CN" altLang="en-US" sz="1350" dirty="0">
                <a:solidFill>
                  <a:srgbClr val="002060"/>
                </a:solidFill>
                <a:ea typeface="微软雅黑" panose="020B0503020204020204" pitchFamily="34" charset="-122"/>
              </a:endParaRPr>
            </a:p>
          </p:txBody>
        </p:sp>
        <p:sp>
          <p:nvSpPr>
            <p:cNvPr id="24" name="文本框 19"/>
            <p:cNvSpPr txBox="1"/>
            <p:nvPr/>
          </p:nvSpPr>
          <p:spPr>
            <a:xfrm>
              <a:off x="3381085" y="5028020"/>
              <a:ext cx="656744" cy="615696"/>
            </a:xfrm>
            <a:prstGeom prst="rect">
              <a:avLst/>
            </a:prstGeom>
            <a:noFill/>
          </p:spPr>
          <p:txBody>
            <a:bodyPr wrap="none" rtlCol="0">
              <a:spAutoFit/>
            </a:bodyPr>
            <a:lstStyle/>
            <a:p>
              <a:pPr algn="ctr">
                <a:spcBef>
                  <a:spcPct val="0"/>
                </a:spcBef>
              </a:pPr>
              <a:r>
                <a:rPr lang="zh-CN" altLang="en-US" sz="1200" b="1" dirty="0">
                  <a:solidFill>
                    <a:srgbClr val="B72727"/>
                  </a:solidFill>
                  <a:ea typeface="微软雅黑" panose="020B0503020204020204" pitchFamily="34" charset="-122"/>
                  <a:sym typeface="微软雅黑" panose="020B0503020204020204" pitchFamily="34" charset="-122"/>
                </a:rPr>
                <a:t>添加</a:t>
              </a:r>
              <a:endParaRPr lang="en-US" altLang="zh-CN" sz="1200" b="1" dirty="0">
                <a:solidFill>
                  <a:srgbClr val="B72727"/>
                </a:solidFill>
                <a:ea typeface="微软雅黑" panose="020B0503020204020204" pitchFamily="34" charset="-122"/>
                <a:sym typeface="微软雅黑" panose="020B0503020204020204" pitchFamily="34" charset="-122"/>
              </a:endParaRPr>
            </a:p>
            <a:p>
              <a:pPr algn="ctr">
                <a:spcBef>
                  <a:spcPct val="0"/>
                </a:spcBef>
              </a:pPr>
              <a:r>
                <a:rPr lang="zh-CN" altLang="en-US" sz="1200" b="1" dirty="0">
                  <a:solidFill>
                    <a:srgbClr val="B72727"/>
                  </a:solidFill>
                  <a:ea typeface="微软雅黑" panose="020B0503020204020204" pitchFamily="34" charset="-122"/>
                  <a:sym typeface="微软雅黑" panose="020B0503020204020204" pitchFamily="34" charset="-122"/>
                </a:rPr>
                <a:t>文字</a:t>
              </a:r>
            </a:p>
          </p:txBody>
        </p:sp>
      </p:grpSp>
      <p:grpSp>
        <p:nvGrpSpPr>
          <p:cNvPr id="25" name="_13"/>
          <p:cNvGrpSpPr/>
          <p:nvPr/>
        </p:nvGrpSpPr>
        <p:grpSpPr>
          <a:xfrm>
            <a:off x="4090846" y="2474405"/>
            <a:ext cx="4421468" cy="758415"/>
            <a:chOff x="5453518" y="3299971"/>
            <a:chExt cx="5896655" cy="1011454"/>
          </a:xfrm>
        </p:grpSpPr>
        <p:cxnSp>
          <p:nvCxnSpPr>
            <p:cNvPr id="26" name="直接连接符 25"/>
            <p:cNvCxnSpPr/>
            <p:nvPr/>
          </p:nvCxnSpPr>
          <p:spPr>
            <a:xfrm flipH="1">
              <a:off x="5453518" y="3806372"/>
              <a:ext cx="893762" cy="0"/>
            </a:xfrm>
            <a:prstGeom prst="line">
              <a:avLst/>
            </a:prstGeom>
            <a:ln w="19050">
              <a:solidFill>
                <a:srgbClr val="B72727"/>
              </a:solidFill>
            </a:ln>
          </p:spPr>
          <p:style>
            <a:lnRef idx="1">
              <a:schemeClr val="accent1"/>
            </a:lnRef>
            <a:fillRef idx="0">
              <a:schemeClr val="accent1"/>
            </a:fillRef>
            <a:effectRef idx="0">
              <a:schemeClr val="accent1"/>
            </a:effectRef>
            <a:fontRef idx="minor">
              <a:schemeClr val="tx1"/>
            </a:fontRef>
          </p:style>
        </p:cxnSp>
        <p:sp>
          <p:nvSpPr>
            <p:cNvPr id="27" name="左中括号 26"/>
            <p:cNvSpPr/>
            <p:nvPr/>
          </p:nvSpPr>
          <p:spPr>
            <a:xfrm>
              <a:off x="6411915" y="3309485"/>
              <a:ext cx="123825" cy="989920"/>
            </a:xfrm>
            <a:prstGeom prst="leftBracket">
              <a:avLst/>
            </a:prstGeom>
            <a:ln w="19050">
              <a:solidFill>
                <a:srgbClr val="B72727"/>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endParaRPr>
            </a:p>
          </p:txBody>
        </p:sp>
        <p:sp>
          <p:nvSpPr>
            <p:cNvPr id="28" name="Rectangle 5"/>
            <p:cNvSpPr/>
            <p:nvPr/>
          </p:nvSpPr>
          <p:spPr bwMode="auto">
            <a:xfrm>
              <a:off x="6654802" y="3299971"/>
              <a:ext cx="4695371" cy="101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50" dirty="0">
                  <a:latin typeface="微软雅黑" panose="020B0503020204020204" pitchFamily="34" charset="-122"/>
                  <a:ea typeface="微软雅黑" panose="020B0503020204020204" pitchFamily="34" charset="-122"/>
                  <a:sym typeface="Gill Sans" charset="0"/>
                </a:rPr>
                <a:t>200</a:t>
              </a:r>
              <a:r>
                <a:rPr lang="zh-CN" altLang="en-US" sz="1050" dirty="0">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50" dirty="0">
                  <a:latin typeface="微软雅黑" panose="020B0503020204020204" pitchFamily="34" charset="-122"/>
                  <a:ea typeface="微软雅黑" panose="020B0503020204020204" pitchFamily="34" charset="-122"/>
                  <a:sym typeface="Gill Sans" charset="0"/>
                </a:rPr>
                <a:t>5</a:t>
              </a:r>
              <a:r>
                <a:rPr lang="zh-CN" altLang="en-US" sz="1050" dirty="0">
                  <a:latin typeface="微软雅黑" panose="020B0503020204020204" pitchFamily="34" charset="-122"/>
                  <a:ea typeface="微软雅黑" panose="020B0503020204020204" pitchFamily="34" charset="-122"/>
                  <a:sym typeface="Gill Sans" charset="0"/>
                </a:rPr>
                <a:t>分钟之内。</a:t>
              </a:r>
              <a:endParaRPr lang="en-US" altLang="zh-CN" sz="1050" dirty="0">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29" name="_14"/>
          <p:cNvGrpSpPr/>
          <p:nvPr/>
        </p:nvGrpSpPr>
        <p:grpSpPr>
          <a:xfrm>
            <a:off x="3441337" y="3619257"/>
            <a:ext cx="4586247" cy="773773"/>
            <a:chOff x="4333875" y="4865176"/>
            <a:chExt cx="6116412" cy="1031936"/>
          </a:xfrm>
        </p:grpSpPr>
        <p:cxnSp>
          <p:nvCxnSpPr>
            <p:cNvPr id="30" name="直接连接符 29"/>
            <p:cNvCxnSpPr/>
            <p:nvPr/>
          </p:nvCxnSpPr>
          <p:spPr>
            <a:xfrm flipH="1">
              <a:off x="4333875" y="5361443"/>
              <a:ext cx="893763" cy="0"/>
            </a:xfrm>
            <a:prstGeom prst="line">
              <a:avLst/>
            </a:prstGeom>
            <a:ln w="19050">
              <a:solidFill>
                <a:srgbClr val="B72727"/>
              </a:solidFill>
            </a:ln>
          </p:spPr>
          <p:style>
            <a:lnRef idx="1">
              <a:schemeClr val="accent1"/>
            </a:lnRef>
            <a:fillRef idx="0">
              <a:schemeClr val="accent1"/>
            </a:fillRef>
            <a:effectRef idx="0">
              <a:schemeClr val="accent1"/>
            </a:effectRef>
            <a:fontRef idx="minor">
              <a:schemeClr val="tx1"/>
            </a:fontRef>
          </p:style>
        </p:cxnSp>
        <p:sp>
          <p:nvSpPr>
            <p:cNvPr id="31" name="左中括号 30"/>
            <p:cNvSpPr/>
            <p:nvPr/>
          </p:nvSpPr>
          <p:spPr>
            <a:xfrm>
              <a:off x="5327650" y="4865176"/>
              <a:ext cx="123825" cy="992534"/>
            </a:xfrm>
            <a:prstGeom prst="leftBracket">
              <a:avLst/>
            </a:prstGeom>
            <a:ln w="19050">
              <a:solidFill>
                <a:srgbClr val="B72727"/>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endParaRPr>
            </a:p>
          </p:txBody>
        </p:sp>
        <p:sp>
          <p:nvSpPr>
            <p:cNvPr id="32" name="Rectangle 5"/>
            <p:cNvSpPr/>
            <p:nvPr/>
          </p:nvSpPr>
          <p:spPr bwMode="auto">
            <a:xfrm>
              <a:off x="5653089" y="4885658"/>
              <a:ext cx="4797198" cy="101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50" dirty="0">
                  <a:latin typeface="微软雅黑" panose="020B0503020204020204" pitchFamily="34" charset="-122"/>
                  <a:ea typeface="微软雅黑" panose="020B0503020204020204" pitchFamily="34" charset="-122"/>
                  <a:sym typeface="Gill Sans" charset="0"/>
                </a:rPr>
                <a:t>200</a:t>
              </a:r>
              <a:r>
                <a:rPr lang="zh-CN" altLang="en-US" sz="1050" dirty="0">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50" dirty="0">
                  <a:latin typeface="微软雅黑" panose="020B0503020204020204" pitchFamily="34" charset="-122"/>
                  <a:ea typeface="微软雅黑" panose="020B0503020204020204" pitchFamily="34" charset="-122"/>
                  <a:sym typeface="Gill Sans" charset="0"/>
                </a:rPr>
                <a:t>5</a:t>
              </a:r>
              <a:r>
                <a:rPr lang="zh-CN" altLang="en-US" sz="1050" dirty="0">
                  <a:latin typeface="微软雅黑" panose="020B0503020204020204" pitchFamily="34" charset="-122"/>
                  <a:ea typeface="微软雅黑" panose="020B0503020204020204" pitchFamily="34" charset="-122"/>
                  <a:sym typeface="Gill Sans" charset="0"/>
                </a:rPr>
                <a:t>分钟之内。</a:t>
              </a:r>
              <a:endParaRPr lang="en-US" altLang="zh-CN" sz="1050" dirty="0">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33" name="_15"/>
          <p:cNvGrpSpPr/>
          <p:nvPr/>
        </p:nvGrpSpPr>
        <p:grpSpPr>
          <a:xfrm>
            <a:off x="1021786" y="2152579"/>
            <a:ext cx="1321797" cy="1321797"/>
            <a:chOff x="1360492" y="2870770"/>
            <a:chExt cx="1762804" cy="1762804"/>
          </a:xfrm>
          <a:solidFill>
            <a:srgbClr val="002060"/>
          </a:solidFill>
        </p:grpSpPr>
        <p:sp>
          <p:nvSpPr>
            <p:cNvPr id="34" name="椭圆 33"/>
            <p:cNvSpPr/>
            <p:nvPr/>
          </p:nvSpPr>
          <p:spPr>
            <a:xfrm>
              <a:off x="1360492" y="2870770"/>
              <a:ext cx="1762804" cy="1762804"/>
            </a:xfrm>
            <a:prstGeom prst="ellipse">
              <a:avLst/>
            </a:prstGeom>
            <a:solidFill>
              <a:srgbClr val="B72727"/>
            </a:solidFill>
            <a:ln w="28575" cap="flat">
              <a:solidFill>
                <a:srgbClr val="B72727"/>
              </a:solidFill>
              <a:prstDash val="solid"/>
              <a:miter lim="800000"/>
            </a:ln>
            <a:effectLst>
              <a:outerShdw blurRad="228600" dist="228600" dir="5400000" algn="t" rotWithShape="0">
                <a:schemeClr val="tx1">
                  <a:lumMod val="85000"/>
                  <a:lumOff val="15000"/>
                  <a:alpha val="28000"/>
                </a:schemeClr>
              </a:outerShdw>
            </a:effectLst>
          </p:spPr>
          <p:txBody>
            <a:bodyPr vert="horz" wrap="square" lIns="68564" tIns="34282" rIns="68564" bIns="34282" numCol="1" anchor="t" anchorCtr="0" compatLnSpc="1"/>
            <a:lstStyle/>
            <a:p>
              <a:endParaRPr lang="zh-CN" altLang="en-US" sz="1350">
                <a:solidFill>
                  <a:prstClr val="black"/>
                </a:solidFill>
                <a:ea typeface="微软雅黑" panose="020B0503020204020204" pitchFamily="34" charset="-122"/>
              </a:endParaRPr>
            </a:p>
          </p:txBody>
        </p:sp>
        <p:sp>
          <p:nvSpPr>
            <p:cNvPr id="35" name="矩形 34"/>
            <p:cNvSpPr/>
            <p:nvPr/>
          </p:nvSpPr>
          <p:spPr>
            <a:xfrm>
              <a:off x="1771777" y="3338146"/>
              <a:ext cx="866251" cy="861974"/>
            </a:xfrm>
            <a:prstGeom prst="rect">
              <a:avLst/>
            </a:prstGeom>
            <a:solidFill>
              <a:srgbClr val="B72727"/>
            </a:solidFill>
            <a:ln>
              <a:solidFill>
                <a:srgbClr val="B72727"/>
              </a:solidFill>
            </a:ln>
          </p:spPr>
          <p:txBody>
            <a:bodyPr wrap="none">
              <a:spAutoFit/>
            </a:bodyPr>
            <a:lstStyle/>
            <a:p>
              <a:pPr algn="ctr">
                <a:spcBef>
                  <a:spcPct val="0"/>
                </a:spcBef>
              </a:pPr>
              <a:r>
                <a:rPr lang="zh-CN" altLang="en-US" b="1" dirty="0">
                  <a:solidFill>
                    <a:schemeClr val="bg1"/>
                  </a:solidFill>
                  <a:ea typeface="微软雅黑" panose="020B0503020204020204" pitchFamily="34" charset="-122"/>
                  <a:sym typeface="微软雅黑" panose="020B0503020204020204" pitchFamily="34" charset="-122"/>
                </a:rPr>
                <a:t>工作</a:t>
              </a:r>
              <a:endParaRPr lang="en-US" altLang="zh-CN" b="1" dirty="0">
                <a:solidFill>
                  <a:schemeClr val="bg1"/>
                </a:solidFill>
                <a:ea typeface="微软雅黑" panose="020B0503020204020204" pitchFamily="34" charset="-122"/>
                <a:sym typeface="微软雅黑" panose="020B0503020204020204" pitchFamily="34" charset="-122"/>
              </a:endParaRPr>
            </a:p>
            <a:p>
              <a:pPr algn="ctr">
                <a:spcBef>
                  <a:spcPct val="0"/>
                </a:spcBef>
              </a:pPr>
              <a:r>
                <a:rPr lang="zh-CN" altLang="en-US" b="1" dirty="0">
                  <a:solidFill>
                    <a:schemeClr val="bg1"/>
                  </a:solidFill>
                  <a:ea typeface="微软雅黑" panose="020B0503020204020204" pitchFamily="34" charset="-122"/>
                  <a:sym typeface="微软雅黑" panose="020B0503020204020204" pitchFamily="34" charset="-122"/>
                </a:rPr>
                <a:t>概述</a:t>
              </a:r>
            </a:p>
          </p:txBody>
        </p:sp>
      </p:grpSp>
      <p:grpSp>
        <p:nvGrpSpPr>
          <p:cNvPr id="36" name="_16"/>
          <p:cNvGrpSpPr/>
          <p:nvPr/>
        </p:nvGrpSpPr>
        <p:grpSpPr>
          <a:xfrm flipV="1">
            <a:off x="2061344" y="3619257"/>
            <a:ext cx="438049" cy="263068"/>
            <a:chOff x="2132468" y="2251530"/>
            <a:chExt cx="584200" cy="350838"/>
          </a:xfrm>
        </p:grpSpPr>
        <p:cxnSp>
          <p:nvCxnSpPr>
            <p:cNvPr id="37" name="直接连接符 36"/>
            <p:cNvCxnSpPr/>
            <p:nvPr/>
          </p:nvCxnSpPr>
          <p:spPr bwMode="auto">
            <a:xfrm flipV="1">
              <a:off x="2132468" y="2251530"/>
              <a:ext cx="265112" cy="35083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bwMode="auto">
            <a:xfrm>
              <a:off x="2389643" y="2251530"/>
              <a:ext cx="327025"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9" name="文本占位符 1"/>
          <p:cNvSpPr>
            <a:spLocks noGrp="1"/>
          </p:cNvSpPr>
          <p:nvPr>
            <p:ph type="body" sz="quarter" idx="11"/>
          </p:nvPr>
        </p:nvSpPr>
        <p:spPr>
          <a:xfrm>
            <a:off x="900389" y="124957"/>
            <a:ext cx="2513913" cy="414096"/>
          </a:xfrm>
        </p:spPr>
        <p:txBody>
          <a:bodyPr/>
          <a:lstStyle/>
          <a:p>
            <a:r>
              <a:rPr lang="zh-CN" altLang="en-US" dirty="0" smtClean="0">
                <a:solidFill>
                  <a:srgbClr val="B72727"/>
                </a:solidFill>
              </a:rPr>
              <a:t>点击输入标题</a:t>
            </a:r>
            <a:endParaRPr lang="zh-CN" altLang="en-US" dirty="0">
              <a:solidFill>
                <a:srgbClr val="B72727"/>
              </a:solidFill>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p:cTn id="11" dur="500" fill="hold"/>
                                        <p:tgtEl>
                                          <p:spTgt spid="33"/>
                                        </p:tgtEl>
                                        <p:attrNameLst>
                                          <p:attrName>ppt_w</p:attrName>
                                        </p:attrNameLst>
                                      </p:cBhvr>
                                      <p:tavLst>
                                        <p:tav tm="0">
                                          <p:val>
                                            <p:fltVal val="0"/>
                                          </p:val>
                                        </p:tav>
                                        <p:tav tm="100000">
                                          <p:val>
                                            <p:strVal val="#ppt_w"/>
                                          </p:val>
                                        </p:tav>
                                      </p:tavLst>
                                    </p:anim>
                                    <p:anim calcmode="lin" valueType="num">
                                      <p:cBhvr>
                                        <p:cTn id="12" dur="500" fill="hold"/>
                                        <p:tgtEl>
                                          <p:spTgt spid="33"/>
                                        </p:tgtEl>
                                        <p:attrNameLst>
                                          <p:attrName>ppt_h</p:attrName>
                                        </p:attrNameLst>
                                      </p:cBhvr>
                                      <p:tavLst>
                                        <p:tav tm="0">
                                          <p:val>
                                            <p:fltVal val="0"/>
                                          </p:val>
                                        </p:tav>
                                        <p:tav tm="100000">
                                          <p:val>
                                            <p:strVal val="#ppt_h"/>
                                          </p:val>
                                        </p:tav>
                                      </p:tavLst>
                                    </p:anim>
                                    <p:animEffect transition="in" filter="fade">
                                      <p:cBhvr>
                                        <p:cTn id="13" dur="500"/>
                                        <p:tgtEl>
                                          <p:spTgt spid="33"/>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left)">
                                      <p:cBhvr>
                                        <p:cTn id="31" dur="500"/>
                                        <p:tgtEl>
                                          <p:spTgt spid="3"/>
                                        </p:tgtEl>
                                      </p:cBhvr>
                                    </p:animEffect>
                                  </p:childTnLst>
                                </p:cTn>
                              </p:par>
                            </p:childTnLst>
                          </p:cTn>
                        </p:par>
                        <p:par>
                          <p:cTn id="32" fill="hold">
                            <p:stCondLst>
                              <p:cond delay="3000"/>
                            </p:stCondLst>
                            <p:childTnLst>
                              <p:par>
                                <p:cTn id="33" presetID="22" presetClass="entr" presetSubtype="1"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up)">
                                      <p:cBhvr>
                                        <p:cTn id="35" dur="300"/>
                                        <p:tgtEl>
                                          <p:spTgt spid="11"/>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par>
                                <p:cTn id="46" presetID="22" presetClass="entr" presetSubtype="8" fill="hold"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wipe(left)">
                                      <p:cBhvr>
                                        <p:cTn id="48" dur="500"/>
                                        <p:tgtEl>
                                          <p:spTgt spid="25"/>
                                        </p:tgtEl>
                                      </p:cBhvr>
                                    </p:animEffect>
                                  </p:childTnLst>
                                </p:cTn>
                              </p:par>
                            </p:childTnLst>
                          </p:cTn>
                        </p:par>
                        <p:par>
                          <p:cTn id="49" fill="hold">
                            <p:stCondLst>
                              <p:cond delay="4500"/>
                            </p:stCondLst>
                            <p:childTnLst>
                              <p:par>
                                <p:cTn id="50" presetID="22" presetClass="entr" presetSubtype="8" fill="hold"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wipe(left)">
                                      <p:cBhvr>
                                        <p:cTn id="52" dur="500"/>
                                        <p:tgtEl>
                                          <p:spTgt spid="36"/>
                                        </p:tgtEl>
                                      </p:cBhvr>
                                    </p:animEffect>
                                  </p:childTnLst>
                                </p:cTn>
                              </p:par>
                            </p:childTnLst>
                          </p:cTn>
                        </p:par>
                        <p:par>
                          <p:cTn id="53" fill="hold">
                            <p:stCondLst>
                              <p:cond delay="5000"/>
                            </p:stCondLst>
                            <p:childTnLst>
                              <p:par>
                                <p:cTn id="54" presetID="10" presetClass="entr" presetSubtype="0" fill="hold" grpId="0" nodeType="after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fade">
                                      <p:cBhvr>
                                        <p:cTn id="56" dur="500"/>
                                        <p:tgtEl>
                                          <p:spTgt spid="7"/>
                                        </p:tgtEl>
                                      </p:cBhvr>
                                    </p:animEffect>
                                  </p:childTnLst>
                                </p:cTn>
                              </p:par>
                            </p:childTnLst>
                          </p:cTn>
                        </p:par>
                        <p:par>
                          <p:cTn id="57" fill="hold">
                            <p:stCondLst>
                              <p:cond delay="5500"/>
                            </p:stCondLst>
                            <p:childTnLst>
                              <p:par>
                                <p:cTn id="58" presetID="53" presetClass="entr" presetSubtype="16" fill="hold" nodeType="afterEffect">
                                  <p:stCondLst>
                                    <p:cond delay="0"/>
                                  </p:stCondLst>
                                  <p:childTnLst>
                                    <p:set>
                                      <p:cBhvr>
                                        <p:cTn id="59" dur="1" fill="hold">
                                          <p:stCondLst>
                                            <p:cond delay="0"/>
                                          </p:stCondLst>
                                        </p:cTn>
                                        <p:tgtEl>
                                          <p:spTgt spid="22"/>
                                        </p:tgtEl>
                                        <p:attrNameLst>
                                          <p:attrName>style.visibility</p:attrName>
                                        </p:attrNameLst>
                                      </p:cBhvr>
                                      <p:to>
                                        <p:strVal val="visible"/>
                                      </p:to>
                                    </p:set>
                                    <p:anim calcmode="lin" valueType="num">
                                      <p:cBhvr>
                                        <p:cTn id="60" dur="500" fill="hold"/>
                                        <p:tgtEl>
                                          <p:spTgt spid="22"/>
                                        </p:tgtEl>
                                        <p:attrNameLst>
                                          <p:attrName>ppt_w</p:attrName>
                                        </p:attrNameLst>
                                      </p:cBhvr>
                                      <p:tavLst>
                                        <p:tav tm="0">
                                          <p:val>
                                            <p:fltVal val="0"/>
                                          </p:val>
                                        </p:tav>
                                        <p:tav tm="100000">
                                          <p:val>
                                            <p:strVal val="#ppt_w"/>
                                          </p:val>
                                        </p:tav>
                                      </p:tavLst>
                                    </p:anim>
                                    <p:anim calcmode="lin" valueType="num">
                                      <p:cBhvr>
                                        <p:cTn id="61" dur="500" fill="hold"/>
                                        <p:tgtEl>
                                          <p:spTgt spid="22"/>
                                        </p:tgtEl>
                                        <p:attrNameLst>
                                          <p:attrName>ppt_h</p:attrName>
                                        </p:attrNameLst>
                                      </p:cBhvr>
                                      <p:tavLst>
                                        <p:tav tm="0">
                                          <p:val>
                                            <p:fltVal val="0"/>
                                          </p:val>
                                        </p:tav>
                                        <p:tav tm="100000">
                                          <p:val>
                                            <p:strVal val="#ppt_h"/>
                                          </p:val>
                                        </p:tav>
                                      </p:tavLst>
                                    </p:anim>
                                    <p:animEffect transition="in" filter="fade">
                                      <p:cBhvr>
                                        <p:cTn id="62" dur="500"/>
                                        <p:tgtEl>
                                          <p:spTgt spid="22"/>
                                        </p:tgtEl>
                                      </p:cBhvr>
                                    </p:animEffect>
                                  </p:childTnLst>
                                </p:cTn>
                              </p:par>
                            </p:childTnLst>
                          </p:cTn>
                        </p:par>
                        <p:par>
                          <p:cTn id="63" fill="hold">
                            <p:stCondLst>
                              <p:cond delay="6000"/>
                            </p:stCondLst>
                            <p:childTnLst>
                              <p:par>
                                <p:cTn id="64" presetID="22" presetClass="entr" presetSubtype="8" fill="hold" nodeType="after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wipe(left)">
                                      <p:cBhvr>
                                        <p:cTn id="6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rot="5400000">
            <a:off x="2321545" y="4101381"/>
            <a:ext cx="925860" cy="19168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5" name="圆角矩形 4"/>
          <p:cNvSpPr/>
          <p:nvPr/>
        </p:nvSpPr>
        <p:spPr>
          <a:xfrm rot="5400000">
            <a:off x="6679383" y="4085879"/>
            <a:ext cx="925860" cy="19168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6" name="圆角矩形 5"/>
          <p:cNvSpPr/>
          <p:nvPr/>
        </p:nvSpPr>
        <p:spPr>
          <a:xfrm rot="5400000">
            <a:off x="7142383" y="4085879"/>
            <a:ext cx="925860" cy="19168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7" name="圆角矩形 6"/>
          <p:cNvSpPr/>
          <p:nvPr/>
        </p:nvSpPr>
        <p:spPr>
          <a:xfrm rot="5400000">
            <a:off x="1412106" y="4101209"/>
            <a:ext cx="925860" cy="19168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8" name="圆角矩形 7"/>
          <p:cNvSpPr/>
          <p:nvPr/>
        </p:nvSpPr>
        <p:spPr>
          <a:xfrm rot="5400000">
            <a:off x="1630982" y="4101209"/>
            <a:ext cx="925860" cy="19168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9" name="圆角矩形 8"/>
          <p:cNvSpPr/>
          <p:nvPr/>
        </p:nvSpPr>
        <p:spPr>
          <a:xfrm rot="5400000">
            <a:off x="1860176" y="4118349"/>
            <a:ext cx="925860" cy="19168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10" name="圆角矩形 9"/>
          <p:cNvSpPr/>
          <p:nvPr/>
        </p:nvSpPr>
        <p:spPr>
          <a:xfrm rot="5400000">
            <a:off x="2091357" y="4118349"/>
            <a:ext cx="925860" cy="19168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11" name="圆角矩形 10"/>
          <p:cNvSpPr/>
          <p:nvPr/>
        </p:nvSpPr>
        <p:spPr>
          <a:xfrm rot="5400000">
            <a:off x="2562001" y="4099299"/>
            <a:ext cx="925860" cy="19168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12" name="圆角矩形 11"/>
          <p:cNvSpPr/>
          <p:nvPr/>
        </p:nvSpPr>
        <p:spPr>
          <a:xfrm rot="5400000">
            <a:off x="2781920" y="4099299"/>
            <a:ext cx="925860" cy="19168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13" name="圆角矩形 12"/>
          <p:cNvSpPr/>
          <p:nvPr/>
        </p:nvSpPr>
        <p:spPr>
          <a:xfrm rot="5400000">
            <a:off x="2993208" y="4099299"/>
            <a:ext cx="925860" cy="19168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14" name="圆角矩形 13"/>
          <p:cNvSpPr/>
          <p:nvPr/>
        </p:nvSpPr>
        <p:spPr>
          <a:xfrm rot="5400000">
            <a:off x="3233363" y="4085879"/>
            <a:ext cx="925860" cy="19168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15" name="圆角矩形 14"/>
          <p:cNvSpPr/>
          <p:nvPr/>
        </p:nvSpPr>
        <p:spPr>
          <a:xfrm rot="5400000">
            <a:off x="3478833" y="4085879"/>
            <a:ext cx="925860" cy="19168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16" name="圆角矩形 15"/>
          <p:cNvSpPr/>
          <p:nvPr/>
        </p:nvSpPr>
        <p:spPr>
          <a:xfrm rot="5400000">
            <a:off x="3704257" y="4085879"/>
            <a:ext cx="925860" cy="19168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17" name="圆角矩形 16"/>
          <p:cNvSpPr/>
          <p:nvPr/>
        </p:nvSpPr>
        <p:spPr>
          <a:xfrm rot="5400000">
            <a:off x="3920750" y="4085879"/>
            <a:ext cx="925860" cy="19168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18" name="圆角矩形 17"/>
          <p:cNvSpPr/>
          <p:nvPr/>
        </p:nvSpPr>
        <p:spPr>
          <a:xfrm rot="5400000">
            <a:off x="4172570" y="4085879"/>
            <a:ext cx="925860" cy="19168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19" name="圆角矩形 18"/>
          <p:cNvSpPr/>
          <p:nvPr/>
        </p:nvSpPr>
        <p:spPr>
          <a:xfrm rot="5400000">
            <a:off x="4375921" y="4085879"/>
            <a:ext cx="925860" cy="19168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20" name="圆角矩形 19"/>
          <p:cNvSpPr/>
          <p:nvPr/>
        </p:nvSpPr>
        <p:spPr>
          <a:xfrm rot="5400000">
            <a:off x="4643906" y="4085879"/>
            <a:ext cx="925860" cy="19168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21" name="圆角矩形 20"/>
          <p:cNvSpPr/>
          <p:nvPr/>
        </p:nvSpPr>
        <p:spPr>
          <a:xfrm rot="5400000">
            <a:off x="4855195" y="4085879"/>
            <a:ext cx="925860" cy="19168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22" name="圆角矩形 21"/>
          <p:cNvSpPr/>
          <p:nvPr/>
        </p:nvSpPr>
        <p:spPr>
          <a:xfrm rot="5400000">
            <a:off x="5078148" y="4085879"/>
            <a:ext cx="925860" cy="19168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23" name="圆角矩形 22"/>
          <p:cNvSpPr/>
          <p:nvPr/>
        </p:nvSpPr>
        <p:spPr>
          <a:xfrm rot="5400000">
            <a:off x="5334469" y="4085879"/>
            <a:ext cx="925860" cy="19168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24" name="圆角矩形 23"/>
          <p:cNvSpPr/>
          <p:nvPr/>
        </p:nvSpPr>
        <p:spPr>
          <a:xfrm rot="5400000">
            <a:off x="5526155" y="4085879"/>
            <a:ext cx="925860" cy="19168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25" name="圆角矩形 24"/>
          <p:cNvSpPr/>
          <p:nvPr/>
        </p:nvSpPr>
        <p:spPr>
          <a:xfrm rot="5400000">
            <a:off x="5754555" y="4085879"/>
            <a:ext cx="925860" cy="19168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26" name="圆角矩形 25"/>
          <p:cNvSpPr/>
          <p:nvPr/>
        </p:nvSpPr>
        <p:spPr>
          <a:xfrm rot="5400000">
            <a:off x="6009308" y="4085879"/>
            <a:ext cx="925860" cy="19168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27" name="圆角矩形 26"/>
          <p:cNvSpPr/>
          <p:nvPr/>
        </p:nvSpPr>
        <p:spPr>
          <a:xfrm rot="5400000">
            <a:off x="6219008" y="4085879"/>
            <a:ext cx="925860" cy="19168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28" name="圆角矩形 27"/>
          <p:cNvSpPr/>
          <p:nvPr/>
        </p:nvSpPr>
        <p:spPr>
          <a:xfrm rot="5400000">
            <a:off x="6452813" y="4085879"/>
            <a:ext cx="925860" cy="19168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29" name="圆角矩形 28"/>
          <p:cNvSpPr/>
          <p:nvPr/>
        </p:nvSpPr>
        <p:spPr>
          <a:xfrm rot="5400000">
            <a:off x="6907984" y="4085879"/>
            <a:ext cx="925860" cy="19168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30" name="圆角矩形 29"/>
          <p:cNvSpPr/>
          <p:nvPr/>
        </p:nvSpPr>
        <p:spPr>
          <a:xfrm rot="5400000">
            <a:off x="1151957" y="4101209"/>
            <a:ext cx="925860" cy="19168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31" name="圆角矩形 30"/>
          <p:cNvSpPr/>
          <p:nvPr/>
        </p:nvSpPr>
        <p:spPr>
          <a:xfrm rot="5400000">
            <a:off x="6940302" y="2683579"/>
            <a:ext cx="1097522" cy="21234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32" name="圆角矩形 31"/>
          <p:cNvSpPr/>
          <p:nvPr/>
        </p:nvSpPr>
        <p:spPr>
          <a:xfrm rot="5400000">
            <a:off x="1668787" y="2712715"/>
            <a:ext cx="1097522" cy="21234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33" name="圆角矩形 32"/>
          <p:cNvSpPr/>
          <p:nvPr/>
        </p:nvSpPr>
        <p:spPr>
          <a:xfrm rot="5400000">
            <a:off x="2354967" y="2683579"/>
            <a:ext cx="1097522" cy="21234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34" name="圆角矩形 33"/>
          <p:cNvSpPr/>
          <p:nvPr/>
        </p:nvSpPr>
        <p:spPr>
          <a:xfrm rot="5400000">
            <a:off x="3032829" y="2680405"/>
            <a:ext cx="1097522" cy="21234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35" name="圆角矩形 34"/>
          <p:cNvSpPr/>
          <p:nvPr/>
        </p:nvSpPr>
        <p:spPr>
          <a:xfrm rot="5400000">
            <a:off x="3740853" y="2712714"/>
            <a:ext cx="1097522" cy="21234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36" name="圆角矩形 35"/>
          <p:cNvSpPr/>
          <p:nvPr/>
        </p:nvSpPr>
        <p:spPr>
          <a:xfrm rot="5400000">
            <a:off x="4426275" y="2712715"/>
            <a:ext cx="1097522" cy="21234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37" name="圆角矩形 36"/>
          <p:cNvSpPr/>
          <p:nvPr/>
        </p:nvSpPr>
        <p:spPr>
          <a:xfrm rot="5400000">
            <a:off x="5003521" y="2696559"/>
            <a:ext cx="1097522" cy="21234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38" name="圆角矩形 37"/>
          <p:cNvSpPr/>
          <p:nvPr/>
        </p:nvSpPr>
        <p:spPr>
          <a:xfrm rot="5400000">
            <a:off x="5567687" y="2696559"/>
            <a:ext cx="1097522" cy="21234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39" name="圆角矩形 38"/>
          <p:cNvSpPr/>
          <p:nvPr/>
        </p:nvSpPr>
        <p:spPr>
          <a:xfrm rot="5400000">
            <a:off x="6277300" y="2698072"/>
            <a:ext cx="1097522" cy="21234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40" name="圆角矩形 39"/>
          <p:cNvSpPr/>
          <p:nvPr/>
        </p:nvSpPr>
        <p:spPr>
          <a:xfrm rot="5400000">
            <a:off x="1173574" y="2712715"/>
            <a:ext cx="1097522" cy="212346"/>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41" name="圆角矩形 40"/>
          <p:cNvSpPr/>
          <p:nvPr/>
        </p:nvSpPr>
        <p:spPr>
          <a:xfrm>
            <a:off x="5928166" y="1789638"/>
            <a:ext cx="1009844" cy="206048"/>
          </a:xfrm>
          <a:prstGeom prst="roundRect">
            <a:avLst>
              <a:gd name="adj" fmla="val 7843"/>
            </a:avLst>
          </a:prstGeom>
          <a:solidFill>
            <a:srgbClr val="B72727"/>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2" name="圆角矩形 41"/>
          <p:cNvSpPr/>
          <p:nvPr/>
        </p:nvSpPr>
        <p:spPr>
          <a:xfrm>
            <a:off x="3923928" y="1780576"/>
            <a:ext cx="1009844" cy="206048"/>
          </a:xfrm>
          <a:prstGeom prst="roundRect">
            <a:avLst>
              <a:gd name="adj" fmla="val 7843"/>
            </a:avLst>
          </a:prstGeom>
          <a:solidFill>
            <a:srgbClr val="B72727"/>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3" name="圆角矩形 42"/>
          <p:cNvSpPr/>
          <p:nvPr/>
        </p:nvSpPr>
        <p:spPr>
          <a:xfrm>
            <a:off x="2055179" y="1779662"/>
            <a:ext cx="1036427" cy="211472"/>
          </a:xfrm>
          <a:prstGeom prst="roundRect">
            <a:avLst>
              <a:gd name="adj" fmla="val 7843"/>
            </a:avLst>
          </a:prstGeom>
          <a:solidFill>
            <a:srgbClr val="B72727"/>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4" name="圆角矩形 43"/>
          <p:cNvSpPr/>
          <p:nvPr/>
        </p:nvSpPr>
        <p:spPr>
          <a:xfrm>
            <a:off x="3871331" y="1341252"/>
            <a:ext cx="1000708" cy="222386"/>
          </a:xfrm>
          <a:prstGeom prst="roundRect">
            <a:avLst>
              <a:gd name="adj" fmla="val 7843"/>
            </a:avLst>
          </a:prstGeom>
          <a:solidFill>
            <a:srgbClr val="B72727"/>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45" name="圆角矩形 44"/>
          <p:cNvSpPr/>
          <p:nvPr/>
        </p:nvSpPr>
        <p:spPr>
          <a:xfrm>
            <a:off x="3838082" y="919201"/>
            <a:ext cx="1019668" cy="212389"/>
          </a:xfrm>
          <a:prstGeom prst="roundRect">
            <a:avLst>
              <a:gd name="adj" fmla="val 7843"/>
            </a:avLst>
          </a:prstGeom>
          <a:solidFill>
            <a:schemeClr val="tx1">
              <a:lumMod val="75000"/>
              <a:lumOff val="2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cs typeface="+mn-ea"/>
              <a:sym typeface="+mn-lt"/>
            </a:endParaRPr>
          </a:p>
        </p:txBody>
      </p:sp>
      <p:sp>
        <p:nvSpPr>
          <p:cNvPr id="46" name="Line 359"/>
          <p:cNvSpPr>
            <a:spLocks noChangeShapeType="1"/>
          </p:cNvSpPr>
          <p:nvPr/>
        </p:nvSpPr>
        <p:spPr bwMode="auto">
          <a:xfrm>
            <a:off x="4376738" y="1122363"/>
            <a:ext cx="0" cy="227013"/>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grpSp>
        <p:nvGrpSpPr>
          <p:cNvPr id="47" name="组合 46"/>
          <p:cNvGrpSpPr/>
          <p:nvPr/>
        </p:nvGrpSpPr>
        <p:grpSpPr>
          <a:xfrm>
            <a:off x="2579688" y="1557338"/>
            <a:ext cx="3843337" cy="227013"/>
            <a:chOff x="2579688" y="1557338"/>
            <a:chExt cx="3843337" cy="227013"/>
          </a:xfrm>
        </p:grpSpPr>
        <p:sp>
          <p:nvSpPr>
            <p:cNvPr id="48" name="Line 360"/>
            <p:cNvSpPr>
              <a:spLocks noChangeShapeType="1"/>
            </p:cNvSpPr>
            <p:nvPr/>
          </p:nvSpPr>
          <p:spPr bwMode="auto">
            <a:xfrm>
              <a:off x="4376738" y="1557338"/>
              <a:ext cx="0" cy="227013"/>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49" name="Line 361"/>
            <p:cNvSpPr>
              <a:spLocks noChangeShapeType="1"/>
            </p:cNvSpPr>
            <p:nvPr/>
          </p:nvSpPr>
          <p:spPr bwMode="auto">
            <a:xfrm>
              <a:off x="2579688" y="1671638"/>
              <a:ext cx="0" cy="112713"/>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50" name="Line 362"/>
            <p:cNvSpPr>
              <a:spLocks noChangeShapeType="1"/>
            </p:cNvSpPr>
            <p:nvPr/>
          </p:nvSpPr>
          <p:spPr bwMode="auto">
            <a:xfrm>
              <a:off x="6423025" y="1671638"/>
              <a:ext cx="0" cy="112713"/>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51" name="Line 363"/>
            <p:cNvSpPr>
              <a:spLocks noChangeShapeType="1"/>
            </p:cNvSpPr>
            <p:nvPr/>
          </p:nvSpPr>
          <p:spPr bwMode="auto">
            <a:xfrm>
              <a:off x="2579688" y="1671638"/>
              <a:ext cx="3841750"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grpSp>
      <p:grpSp>
        <p:nvGrpSpPr>
          <p:cNvPr id="52" name="组合 51"/>
          <p:cNvGrpSpPr/>
          <p:nvPr/>
        </p:nvGrpSpPr>
        <p:grpSpPr>
          <a:xfrm>
            <a:off x="1768475" y="1989139"/>
            <a:ext cx="1820863" cy="280987"/>
            <a:chOff x="1768475" y="1989139"/>
            <a:chExt cx="1820863" cy="280987"/>
          </a:xfrm>
        </p:grpSpPr>
        <p:sp>
          <p:nvSpPr>
            <p:cNvPr id="53" name="Line 364"/>
            <p:cNvSpPr>
              <a:spLocks noChangeShapeType="1"/>
            </p:cNvSpPr>
            <p:nvPr/>
          </p:nvSpPr>
          <p:spPr bwMode="auto">
            <a:xfrm>
              <a:off x="2579688" y="1989139"/>
              <a:ext cx="0" cy="139699"/>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54" name="Line 367"/>
            <p:cNvSpPr>
              <a:spLocks noChangeShapeType="1"/>
            </p:cNvSpPr>
            <p:nvPr/>
          </p:nvSpPr>
          <p:spPr bwMode="auto">
            <a:xfrm>
              <a:off x="1768475" y="2128838"/>
              <a:ext cx="1816100"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55" name="Line 368"/>
            <p:cNvSpPr>
              <a:spLocks noChangeShapeType="1"/>
            </p:cNvSpPr>
            <p:nvPr/>
          </p:nvSpPr>
          <p:spPr bwMode="auto">
            <a:xfrm>
              <a:off x="1768475" y="2128838"/>
              <a:ext cx="0" cy="141288"/>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56" name="Line 369"/>
            <p:cNvSpPr>
              <a:spLocks noChangeShapeType="1"/>
            </p:cNvSpPr>
            <p:nvPr/>
          </p:nvSpPr>
          <p:spPr bwMode="auto">
            <a:xfrm>
              <a:off x="2227263" y="2128838"/>
              <a:ext cx="0" cy="141288"/>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57" name="Line 370"/>
            <p:cNvSpPr>
              <a:spLocks noChangeShapeType="1"/>
            </p:cNvSpPr>
            <p:nvPr/>
          </p:nvSpPr>
          <p:spPr bwMode="auto">
            <a:xfrm>
              <a:off x="2909888" y="2128838"/>
              <a:ext cx="0" cy="141288"/>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58" name="Line 371"/>
            <p:cNvSpPr>
              <a:spLocks noChangeShapeType="1"/>
            </p:cNvSpPr>
            <p:nvPr/>
          </p:nvSpPr>
          <p:spPr bwMode="auto">
            <a:xfrm>
              <a:off x="3589338" y="2128838"/>
              <a:ext cx="0" cy="141288"/>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grpSp>
      <p:grpSp>
        <p:nvGrpSpPr>
          <p:cNvPr id="59" name="组合 58"/>
          <p:cNvGrpSpPr/>
          <p:nvPr/>
        </p:nvGrpSpPr>
        <p:grpSpPr>
          <a:xfrm>
            <a:off x="4287838" y="1989138"/>
            <a:ext cx="690563" cy="280988"/>
            <a:chOff x="4287838" y="1989138"/>
            <a:chExt cx="690563" cy="280988"/>
          </a:xfrm>
        </p:grpSpPr>
        <p:sp>
          <p:nvSpPr>
            <p:cNvPr id="60" name="Line 366"/>
            <p:cNvSpPr>
              <a:spLocks noChangeShapeType="1"/>
            </p:cNvSpPr>
            <p:nvPr/>
          </p:nvSpPr>
          <p:spPr bwMode="auto">
            <a:xfrm>
              <a:off x="4376738" y="1989138"/>
              <a:ext cx="0" cy="139699"/>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61" name="Line 372"/>
            <p:cNvSpPr>
              <a:spLocks noChangeShapeType="1"/>
            </p:cNvSpPr>
            <p:nvPr/>
          </p:nvSpPr>
          <p:spPr bwMode="auto">
            <a:xfrm>
              <a:off x="4287838" y="2128838"/>
              <a:ext cx="0" cy="141288"/>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62" name="Line 373"/>
            <p:cNvSpPr>
              <a:spLocks noChangeShapeType="1"/>
            </p:cNvSpPr>
            <p:nvPr/>
          </p:nvSpPr>
          <p:spPr bwMode="auto">
            <a:xfrm>
              <a:off x="4978400" y="2128838"/>
              <a:ext cx="0" cy="141288"/>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63" name="Line 378"/>
            <p:cNvSpPr>
              <a:spLocks noChangeShapeType="1"/>
            </p:cNvSpPr>
            <p:nvPr/>
          </p:nvSpPr>
          <p:spPr bwMode="auto">
            <a:xfrm>
              <a:off x="4287838" y="2128838"/>
              <a:ext cx="690563"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grpSp>
      <p:grpSp>
        <p:nvGrpSpPr>
          <p:cNvPr id="64" name="组合 63"/>
          <p:cNvGrpSpPr/>
          <p:nvPr/>
        </p:nvGrpSpPr>
        <p:grpSpPr>
          <a:xfrm>
            <a:off x="5556250" y="1989138"/>
            <a:ext cx="1952625" cy="280988"/>
            <a:chOff x="5556250" y="1989138"/>
            <a:chExt cx="1952625" cy="280988"/>
          </a:xfrm>
        </p:grpSpPr>
        <p:sp>
          <p:nvSpPr>
            <p:cNvPr id="65" name="Line 365"/>
            <p:cNvSpPr>
              <a:spLocks noChangeShapeType="1"/>
            </p:cNvSpPr>
            <p:nvPr/>
          </p:nvSpPr>
          <p:spPr bwMode="auto">
            <a:xfrm>
              <a:off x="6423025" y="1989138"/>
              <a:ext cx="0" cy="139699"/>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66" name="Line 374"/>
            <p:cNvSpPr>
              <a:spLocks noChangeShapeType="1"/>
            </p:cNvSpPr>
            <p:nvPr/>
          </p:nvSpPr>
          <p:spPr bwMode="auto">
            <a:xfrm>
              <a:off x="5557838" y="2128838"/>
              <a:ext cx="0" cy="141288"/>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67" name="Line 375"/>
            <p:cNvSpPr>
              <a:spLocks noChangeShapeType="1"/>
            </p:cNvSpPr>
            <p:nvPr/>
          </p:nvSpPr>
          <p:spPr bwMode="auto">
            <a:xfrm>
              <a:off x="6121400" y="2128838"/>
              <a:ext cx="0" cy="141288"/>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68" name="Line 376"/>
            <p:cNvSpPr>
              <a:spLocks noChangeShapeType="1"/>
            </p:cNvSpPr>
            <p:nvPr/>
          </p:nvSpPr>
          <p:spPr bwMode="auto">
            <a:xfrm>
              <a:off x="6819900" y="2128838"/>
              <a:ext cx="0" cy="141288"/>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69" name="Line 377"/>
            <p:cNvSpPr>
              <a:spLocks noChangeShapeType="1"/>
            </p:cNvSpPr>
            <p:nvPr/>
          </p:nvSpPr>
          <p:spPr bwMode="auto">
            <a:xfrm>
              <a:off x="7505700" y="2128838"/>
              <a:ext cx="0" cy="141288"/>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70" name="Line 379"/>
            <p:cNvSpPr>
              <a:spLocks noChangeShapeType="1"/>
            </p:cNvSpPr>
            <p:nvPr/>
          </p:nvSpPr>
          <p:spPr bwMode="auto">
            <a:xfrm>
              <a:off x="5556250" y="2128838"/>
              <a:ext cx="1952625"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grpSp>
      <p:grpSp>
        <p:nvGrpSpPr>
          <p:cNvPr id="71" name="组合 70"/>
          <p:cNvGrpSpPr/>
          <p:nvPr/>
        </p:nvGrpSpPr>
        <p:grpSpPr>
          <a:xfrm>
            <a:off x="1638300" y="3335339"/>
            <a:ext cx="5992813" cy="363537"/>
            <a:chOff x="1638300" y="3335339"/>
            <a:chExt cx="5992813" cy="363537"/>
          </a:xfrm>
        </p:grpSpPr>
        <p:sp>
          <p:nvSpPr>
            <p:cNvPr id="72" name="Line 380"/>
            <p:cNvSpPr>
              <a:spLocks noChangeShapeType="1"/>
            </p:cNvSpPr>
            <p:nvPr/>
          </p:nvSpPr>
          <p:spPr bwMode="auto">
            <a:xfrm>
              <a:off x="1638300" y="3557588"/>
              <a:ext cx="239713"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73" name="Line 381"/>
            <p:cNvSpPr>
              <a:spLocks noChangeShapeType="1"/>
            </p:cNvSpPr>
            <p:nvPr/>
          </p:nvSpPr>
          <p:spPr bwMode="auto">
            <a:xfrm>
              <a:off x="1641475"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74" name="Line 382"/>
            <p:cNvSpPr>
              <a:spLocks noChangeShapeType="1"/>
            </p:cNvSpPr>
            <p:nvPr/>
          </p:nvSpPr>
          <p:spPr bwMode="auto">
            <a:xfrm>
              <a:off x="1768475" y="3338513"/>
              <a:ext cx="0" cy="2190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75" name="Line 383"/>
            <p:cNvSpPr>
              <a:spLocks noChangeShapeType="1"/>
            </p:cNvSpPr>
            <p:nvPr/>
          </p:nvSpPr>
          <p:spPr bwMode="auto">
            <a:xfrm>
              <a:off x="1873250"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76" name="Line 384"/>
            <p:cNvSpPr>
              <a:spLocks noChangeShapeType="1"/>
            </p:cNvSpPr>
            <p:nvPr/>
          </p:nvSpPr>
          <p:spPr bwMode="auto">
            <a:xfrm>
              <a:off x="2105025" y="3557588"/>
              <a:ext cx="241300"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77" name="Line 385"/>
            <p:cNvSpPr>
              <a:spLocks noChangeShapeType="1"/>
            </p:cNvSpPr>
            <p:nvPr/>
          </p:nvSpPr>
          <p:spPr bwMode="auto">
            <a:xfrm>
              <a:off x="2108200"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78" name="Line 386"/>
            <p:cNvSpPr>
              <a:spLocks noChangeShapeType="1"/>
            </p:cNvSpPr>
            <p:nvPr/>
          </p:nvSpPr>
          <p:spPr bwMode="auto">
            <a:xfrm>
              <a:off x="2235200" y="3338513"/>
              <a:ext cx="0" cy="2190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79" name="Line 387"/>
            <p:cNvSpPr>
              <a:spLocks noChangeShapeType="1"/>
            </p:cNvSpPr>
            <p:nvPr/>
          </p:nvSpPr>
          <p:spPr bwMode="auto">
            <a:xfrm>
              <a:off x="2339975"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80" name="Line 388"/>
            <p:cNvSpPr>
              <a:spLocks noChangeShapeType="1"/>
            </p:cNvSpPr>
            <p:nvPr/>
          </p:nvSpPr>
          <p:spPr bwMode="auto">
            <a:xfrm>
              <a:off x="2560638" y="3557588"/>
              <a:ext cx="695325"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81" name="Line 389"/>
            <p:cNvSpPr>
              <a:spLocks noChangeShapeType="1"/>
            </p:cNvSpPr>
            <p:nvPr/>
          </p:nvSpPr>
          <p:spPr bwMode="auto">
            <a:xfrm>
              <a:off x="2792413"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82" name="Line 390"/>
            <p:cNvSpPr>
              <a:spLocks noChangeShapeType="1"/>
            </p:cNvSpPr>
            <p:nvPr/>
          </p:nvSpPr>
          <p:spPr bwMode="auto">
            <a:xfrm>
              <a:off x="2917825" y="3338513"/>
              <a:ext cx="0" cy="2190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83" name="Line 391"/>
            <p:cNvSpPr>
              <a:spLocks noChangeShapeType="1"/>
            </p:cNvSpPr>
            <p:nvPr/>
          </p:nvSpPr>
          <p:spPr bwMode="auto">
            <a:xfrm>
              <a:off x="3022600"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84" name="Line 392"/>
            <p:cNvSpPr>
              <a:spLocks noChangeShapeType="1"/>
            </p:cNvSpPr>
            <p:nvPr/>
          </p:nvSpPr>
          <p:spPr bwMode="auto">
            <a:xfrm>
              <a:off x="2562225"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85" name="Line 393"/>
            <p:cNvSpPr>
              <a:spLocks noChangeShapeType="1"/>
            </p:cNvSpPr>
            <p:nvPr/>
          </p:nvSpPr>
          <p:spPr bwMode="auto">
            <a:xfrm>
              <a:off x="3252788"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86" name="Line 394"/>
            <p:cNvSpPr>
              <a:spLocks noChangeShapeType="1"/>
            </p:cNvSpPr>
            <p:nvPr/>
          </p:nvSpPr>
          <p:spPr bwMode="auto">
            <a:xfrm>
              <a:off x="3479800" y="3557588"/>
              <a:ext cx="241300"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87" name="Line 395"/>
            <p:cNvSpPr>
              <a:spLocks noChangeShapeType="1"/>
            </p:cNvSpPr>
            <p:nvPr/>
          </p:nvSpPr>
          <p:spPr bwMode="auto">
            <a:xfrm>
              <a:off x="3482975"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88" name="Line 396"/>
            <p:cNvSpPr>
              <a:spLocks noChangeShapeType="1"/>
            </p:cNvSpPr>
            <p:nvPr/>
          </p:nvSpPr>
          <p:spPr bwMode="auto">
            <a:xfrm>
              <a:off x="3609975" y="3338513"/>
              <a:ext cx="0" cy="2190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89" name="Line 397"/>
            <p:cNvSpPr>
              <a:spLocks noChangeShapeType="1"/>
            </p:cNvSpPr>
            <p:nvPr/>
          </p:nvSpPr>
          <p:spPr bwMode="auto">
            <a:xfrm>
              <a:off x="3714750"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90" name="Line 398"/>
            <p:cNvSpPr>
              <a:spLocks noChangeShapeType="1"/>
            </p:cNvSpPr>
            <p:nvPr/>
          </p:nvSpPr>
          <p:spPr bwMode="auto">
            <a:xfrm>
              <a:off x="3940175" y="3557588"/>
              <a:ext cx="695325"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91" name="Line 399"/>
            <p:cNvSpPr>
              <a:spLocks noChangeShapeType="1"/>
            </p:cNvSpPr>
            <p:nvPr/>
          </p:nvSpPr>
          <p:spPr bwMode="auto">
            <a:xfrm>
              <a:off x="4170363"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92" name="Line 400"/>
            <p:cNvSpPr>
              <a:spLocks noChangeShapeType="1"/>
            </p:cNvSpPr>
            <p:nvPr/>
          </p:nvSpPr>
          <p:spPr bwMode="auto">
            <a:xfrm>
              <a:off x="4297363" y="3338513"/>
              <a:ext cx="0" cy="2190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93" name="Line 401"/>
            <p:cNvSpPr>
              <a:spLocks noChangeShapeType="1"/>
            </p:cNvSpPr>
            <p:nvPr/>
          </p:nvSpPr>
          <p:spPr bwMode="auto">
            <a:xfrm>
              <a:off x="4402138"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94" name="Line 402"/>
            <p:cNvSpPr>
              <a:spLocks noChangeShapeType="1"/>
            </p:cNvSpPr>
            <p:nvPr/>
          </p:nvSpPr>
          <p:spPr bwMode="auto">
            <a:xfrm>
              <a:off x="3941763"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95" name="Line 403"/>
            <p:cNvSpPr>
              <a:spLocks noChangeShapeType="1"/>
            </p:cNvSpPr>
            <p:nvPr/>
          </p:nvSpPr>
          <p:spPr bwMode="auto">
            <a:xfrm>
              <a:off x="4632325"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96" name="Line 404"/>
            <p:cNvSpPr>
              <a:spLocks noChangeShapeType="1"/>
            </p:cNvSpPr>
            <p:nvPr/>
          </p:nvSpPr>
          <p:spPr bwMode="auto">
            <a:xfrm>
              <a:off x="6472238" y="3557588"/>
              <a:ext cx="695325"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97" name="Line 405"/>
            <p:cNvSpPr>
              <a:spLocks noChangeShapeType="1"/>
            </p:cNvSpPr>
            <p:nvPr/>
          </p:nvSpPr>
          <p:spPr bwMode="auto">
            <a:xfrm>
              <a:off x="6702425"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98" name="Line 406"/>
            <p:cNvSpPr>
              <a:spLocks noChangeShapeType="1"/>
            </p:cNvSpPr>
            <p:nvPr/>
          </p:nvSpPr>
          <p:spPr bwMode="auto">
            <a:xfrm>
              <a:off x="6829425" y="3338513"/>
              <a:ext cx="0" cy="2190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99" name="Line 407"/>
            <p:cNvSpPr>
              <a:spLocks noChangeShapeType="1"/>
            </p:cNvSpPr>
            <p:nvPr/>
          </p:nvSpPr>
          <p:spPr bwMode="auto">
            <a:xfrm>
              <a:off x="6934200"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00" name="Line 408"/>
            <p:cNvSpPr>
              <a:spLocks noChangeShapeType="1"/>
            </p:cNvSpPr>
            <p:nvPr/>
          </p:nvSpPr>
          <p:spPr bwMode="auto">
            <a:xfrm>
              <a:off x="6473825"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01" name="Line 409"/>
            <p:cNvSpPr>
              <a:spLocks noChangeShapeType="1"/>
            </p:cNvSpPr>
            <p:nvPr/>
          </p:nvSpPr>
          <p:spPr bwMode="auto">
            <a:xfrm>
              <a:off x="7164388"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02" name="Line 410"/>
            <p:cNvSpPr>
              <a:spLocks noChangeShapeType="1"/>
            </p:cNvSpPr>
            <p:nvPr/>
          </p:nvSpPr>
          <p:spPr bwMode="auto">
            <a:xfrm>
              <a:off x="4868863" y="3557588"/>
              <a:ext cx="236537"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03" name="Line 411"/>
            <p:cNvSpPr>
              <a:spLocks noChangeShapeType="1"/>
            </p:cNvSpPr>
            <p:nvPr/>
          </p:nvSpPr>
          <p:spPr bwMode="auto">
            <a:xfrm>
              <a:off x="4872038"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04" name="Line 412"/>
            <p:cNvSpPr>
              <a:spLocks noChangeShapeType="1"/>
            </p:cNvSpPr>
            <p:nvPr/>
          </p:nvSpPr>
          <p:spPr bwMode="auto">
            <a:xfrm>
              <a:off x="4999038" y="3338513"/>
              <a:ext cx="0" cy="2190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05" name="Line 413"/>
            <p:cNvSpPr>
              <a:spLocks noChangeShapeType="1"/>
            </p:cNvSpPr>
            <p:nvPr/>
          </p:nvSpPr>
          <p:spPr bwMode="auto">
            <a:xfrm>
              <a:off x="5103813"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06" name="Line 414"/>
            <p:cNvSpPr>
              <a:spLocks noChangeShapeType="1"/>
            </p:cNvSpPr>
            <p:nvPr/>
          </p:nvSpPr>
          <p:spPr bwMode="auto">
            <a:xfrm>
              <a:off x="6010275" y="3557588"/>
              <a:ext cx="241300"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07" name="Line 415"/>
            <p:cNvSpPr>
              <a:spLocks noChangeShapeType="1"/>
            </p:cNvSpPr>
            <p:nvPr/>
          </p:nvSpPr>
          <p:spPr bwMode="auto">
            <a:xfrm>
              <a:off x="6013450"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08" name="Line 416"/>
            <p:cNvSpPr>
              <a:spLocks noChangeShapeType="1"/>
            </p:cNvSpPr>
            <p:nvPr/>
          </p:nvSpPr>
          <p:spPr bwMode="auto">
            <a:xfrm>
              <a:off x="6114257" y="3335339"/>
              <a:ext cx="0" cy="2190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09" name="Line 417"/>
            <p:cNvSpPr>
              <a:spLocks noChangeShapeType="1"/>
            </p:cNvSpPr>
            <p:nvPr/>
          </p:nvSpPr>
          <p:spPr bwMode="auto">
            <a:xfrm>
              <a:off x="6245225"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10" name="Line 418"/>
            <p:cNvSpPr>
              <a:spLocks noChangeShapeType="1"/>
            </p:cNvSpPr>
            <p:nvPr/>
          </p:nvSpPr>
          <p:spPr bwMode="auto">
            <a:xfrm>
              <a:off x="7391400" y="3557588"/>
              <a:ext cx="239713"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11" name="Line 419"/>
            <p:cNvSpPr>
              <a:spLocks noChangeShapeType="1"/>
            </p:cNvSpPr>
            <p:nvPr/>
          </p:nvSpPr>
          <p:spPr bwMode="auto">
            <a:xfrm>
              <a:off x="7394575"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12" name="Line 420"/>
            <p:cNvSpPr>
              <a:spLocks noChangeShapeType="1"/>
            </p:cNvSpPr>
            <p:nvPr/>
          </p:nvSpPr>
          <p:spPr bwMode="auto">
            <a:xfrm>
              <a:off x="7521575" y="3338513"/>
              <a:ext cx="0" cy="2190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13" name="Line 421"/>
            <p:cNvSpPr>
              <a:spLocks noChangeShapeType="1"/>
            </p:cNvSpPr>
            <p:nvPr/>
          </p:nvSpPr>
          <p:spPr bwMode="auto">
            <a:xfrm>
              <a:off x="7626350"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14" name="Line 422"/>
            <p:cNvSpPr>
              <a:spLocks noChangeShapeType="1"/>
            </p:cNvSpPr>
            <p:nvPr/>
          </p:nvSpPr>
          <p:spPr bwMode="auto">
            <a:xfrm>
              <a:off x="5321300" y="3557588"/>
              <a:ext cx="469900"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15" name="Line 423"/>
            <p:cNvSpPr>
              <a:spLocks noChangeShapeType="1"/>
            </p:cNvSpPr>
            <p:nvPr/>
          </p:nvSpPr>
          <p:spPr bwMode="auto">
            <a:xfrm>
              <a:off x="5326063"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16" name="Line 424"/>
            <p:cNvSpPr>
              <a:spLocks noChangeShapeType="1"/>
            </p:cNvSpPr>
            <p:nvPr/>
          </p:nvSpPr>
          <p:spPr bwMode="auto">
            <a:xfrm>
              <a:off x="5559425" y="3338513"/>
              <a:ext cx="0" cy="357188"/>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17" name="Line 425"/>
            <p:cNvSpPr>
              <a:spLocks noChangeShapeType="1"/>
            </p:cNvSpPr>
            <p:nvPr/>
          </p:nvSpPr>
          <p:spPr bwMode="auto">
            <a:xfrm>
              <a:off x="5786438"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grpSp>
      <p:sp>
        <p:nvSpPr>
          <p:cNvPr id="118" name="Rectangle 429"/>
          <p:cNvSpPr>
            <a:spLocks noChangeArrowheads="1"/>
          </p:cNvSpPr>
          <p:nvPr/>
        </p:nvSpPr>
        <p:spPr bwMode="auto">
          <a:xfrm>
            <a:off x="4156075" y="1367132"/>
            <a:ext cx="479425" cy="169277"/>
          </a:xfrm>
          <a:prstGeom prst="rect">
            <a:avLst/>
          </a:prstGeom>
          <a:noFill/>
          <a:ln>
            <a:noFill/>
          </a:ln>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100" b="0" i="0" u="none" strike="noStrike" cap="none" normalizeH="0" baseline="0" dirty="0" smtClean="0">
                <a:ln>
                  <a:noFill/>
                </a:ln>
                <a:solidFill>
                  <a:srgbClr val="FFFFFF"/>
                </a:solidFill>
                <a:effectLst/>
                <a:cs typeface="+mn-ea"/>
                <a:sym typeface="+mn-lt"/>
              </a:rPr>
              <a:t>总经理</a:t>
            </a:r>
            <a:endParaRPr kumimoji="0" lang="zh-CN" sz="1800" b="0" i="0" u="none" strike="noStrike" cap="none" normalizeH="0" baseline="0" dirty="0" smtClean="0">
              <a:ln>
                <a:noFill/>
              </a:ln>
              <a:solidFill>
                <a:schemeClr val="tx1"/>
              </a:solidFill>
              <a:effectLst/>
              <a:cs typeface="+mn-ea"/>
              <a:sym typeface="+mn-lt"/>
            </a:endParaRPr>
          </a:p>
        </p:txBody>
      </p:sp>
      <p:sp>
        <p:nvSpPr>
          <p:cNvPr id="119" name="Rectangle 430"/>
          <p:cNvSpPr>
            <a:spLocks noChangeArrowheads="1"/>
          </p:cNvSpPr>
          <p:nvPr/>
        </p:nvSpPr>
        <p:spPr bwMode="auto">
          <a:xfrm>
            <a:off x="4086224" y="1802107"/>
            <a:ext cx="684213" cy="169277"/>
          </a:xfrm>
          <a:prstGeom prst="rect">
            <a:avLst/>
          </a:prstGeom>
          <a:noFill/>
          <a:ln>
            <a:noFill/>
          </a:ln>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100" b="0" i="0" u="none" strike="noStrike" cap="none" normalizeH="0" baseline="0" dirty="0" smtClean="0">
                <a:ln>
                  <a:noFill/>
                </a:ln>
                <a:solidFill>
                  <a:srgbClr val="FFFFFF"/>
                </a:solidFill>
                <a:effectLst/>
                <a:cs typeface="+mn-ea"/>
                <a:sym typeface="+mn-lt"/>
              </a:rPr>
              <a:t>行政副总</a:t>
            </a:r>
            <a:endParaRPr kumimoji="0" lang="zh-CN" sz="1800" b="0" i="0" u="none" strike="noStrike" cap="none" normalizeH="0" baseline="0" dirty="0" smtClean="0">
              <a:ln>
                <a:noFill/>
              </a:ln>
              <a:solidFill>
                <a:schemeClr val="tx1"/>
              </a:solidFill>
              <a:effectLst/>
              <a:cs typeface="+mn-ea"/>
              <a:sym typeface="+mn-lt"/>
            </a:endParaRPr>
          </a:p>
        </p:txBody>
      </p:sp>
      <p:sp>
        <p:nvSpPr>
          <p:cNvPr id="120" name="Rectangle 431"/>
          <p:cNvSpPr>
            <a:spLocks noChangeArrowheads="1"/>
          </p:cNvSpPr>
          <p:nvPr/>
        </p:nvSpPr>
        <p:spPr bwMode="auto">
          <a:xfrm>
            <a:off x="6132513" y="1802107"/>
            <a:ext cx="64526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100" b="0" i="0" u="none" strike="noStrike" cap="none" normalizeH="0" baseline="0" dirty="0" smtClean="0">
                <a:ln>
                  <a:noFill/>
                </a:ln>
                <a:solidFill>
                  <a:srgbClr val="FFFFFF"/>
                </a:solidFill>
                <a:effectLst/>
                <a:cs typeface="+mn-ea"/>
                <a:sym typeface="+mn-lt"/>
              </a:rPr>
              <a:t>经营副总</a:t>
            </a:r>
            <a:endParaRPr kumimoji="0" lang="zh-CN" sz="1800" b="0" i="0" u="none" strike="noStrike" cap="none" normalizeH="0" baseline="0" dirty="0" smtClean="0">
              <a:ln>
                <a:noFill/>
              </a:ln>
              <a:solidFill>
                <a:schemeClr val="tx1"/>
              </a:solidFill>
              <a:effectLst/>
              <a:cs typeface="+mn-ea"/>
              <a:sym typeface="+mn-lt"/>
            </a:endParaRPr>
          </a:p>
        </p:txBody>
      </p:sp>
      <p:sp>
        <p:nvSpPr>
          <p:cNvPr id="121" name="Rectangle 432"/>
          <p:cNvSpPr>
            <a:spLocks noChangeArrowheads="1"/>
          </p:cNvSpPr>
          <p:nvPr/>
        </p:nvSpPr>
        <p:spPr bwMode="auto">
          <a:xfrm>
            <a:off x="2290763" y="1802107"/>
            <a:ext cx="616744" cy="169277"/>
          </a:xfrm>
          <a:prstGeom prst="rect">
            <a:avLst/>
          </a:prstGeom>
          <a:noFill/>
          <a:ln>
            <a:noFill/>
          </a:ln>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100" b="0" i="0" u="none" strike="noStrike" cap="none" normalizeH="0" baseline="0" dirty="0" smtClean="0">
                <a:ln>
                  <a:noFill/>
                </a:ln>
                <a:solidFill>
                  <a:srgbClr val="FFFFFF"/>
                </a:solidFill>
                <a:effectLst/>
                <a:cs typeface="+mn-ea"/>
                <a:sym typeface="+mn-lt"/>
              </a:rPr>
              <a:t>生产副总</a:t>
            </a:r>
            <a:endParaRPr kumimoji="0" lang="zh-CN" sz="1800" b="0" i="0" u="none" strike="noStrike" cap="none" normalizeH="0" baseline="0" dirty="0" smtClean="0">
              <a:ln>
                <a:noFill/>
              </a:ln>
              <a:solidFill>
                <a:schemeClr val="tx1"/>
              </a:solidFill>
              <a:effectLst/>
              <a:cs typeface="+mn-ea"/>
              <a:sym typeface="+mn-lt"/>
            </a:endParaRPr>
          </a:p>
        </p:txBody>
      </p:sp>
      <p:sp>
        <p:nvSpPr>
          <p:cNvPr id="122" name="Rectangle 433"/>
          <p:cNvSpPr>
            <a:spLocks noChangeArrowheads="1"/>
          </p:cNvSpPr>
          <p:nvPr/>
        </p:nvSpPr>
        <p:spPr bwMode="auto">
          <a:xfrm>
            <a:off x="1659231" y="2591136"/>
            <a:ext cx="169277" cy="423193"/>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100" b="0" i="0" u="none" strike="noStrike" cap="none" normalizeH="0" baseline="0" dirty="0" smtClean="0">
                <a:ln>
                  <a:noFill/>
                </a:ln>
                <a:solidFill>
                  <a:srgbClr val="FFFFFF"/>
                </a:solidFill>
                <a:effectLst/>
                <a:cs typeface="+mn-ea"/>
                <a:sym typeface="+mn-lt"/>
              </a:rPr>
              <a:t>研发部</a:t>
            </a:r>
            <a:endParaRPr kumimoji="0" lang="zh-CN" sz="1800" b="0" i="0" u="none" strike="noStrike" cap="none" normalizeH="0" baseline="0" dirty="0" smtClean="0">
              <a:ln>
                <a:noFill/>
              </a:ln>
              <a:solidFill>
                <a:schemeClr val="tx1"/>
              </a:solidFill>
              <a:effectLst/>
              <a:cs typeface="+mn-ea"/>
              <a:sym typeface="+mn-lt"/>
            </a:endParaRPr>
          </a:p>
        </p:txBody>
      </p:sp>
      <p:sp>
        <p:nvSpPr>
          <p:cNvPr id="123" name="Rectangle 434"/>
          <p:cNvSpPr>
            <a:spLocks noChangeArrowheads="1"/>
          </p:cNvSpPr>
          <p:nvPr/>
        </p:nvSpPr>
        <p:spPr bwMode="auto">
          <a:xfrm>
            <a:off x="2129131" y="2591136"/>
            <a:ext cx="169277" cy="423193"/>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100" b="0" i="0" u="none" strike="noStrike" cap="none" normalizeH="0" baseline="0" dirty="0" smtClean="0">
                <a:ln>
                  <a:noFill/>
                </a:ln>
                <a:solidFill>
                  <a:srgbClr val="FFFFFF"/>
                </a:solidFill>
                <a:effectLst/>
                <a:cs typeface="+mn-ea"/>
                <a:sym typeface="+mn-lt"/>
              </a:rPr>
              <a:t>资料部</a:t>
            </a:r>
            <a:endParaRPr kumimoji="0" lang="zh-CN" sz="1800" b="0" i="0" u="none" strike="noStrike" cap="none" normalizeH="0" baseline="0" dirty="0" smtClean="0">
              <a:ln>
                <a:noFill/>
              </a:ln>
              <a:solidFill>
                <a:schemeClr val="tx1"/>
              </a:solidFill>
              <a:effectLst/>
              <a:cs typeface="+mn-ea"/>
              <a:sym typeface="+mn-lt"/>
            </a:endParaRPr>
          </a:p>
        </p:txBody>
      </p:sp>
      <p:sp>
        <p:nvSpPr>
          <p:cNvPr id="124" name="Rectangle 435"/>
          <p:cNvSpPr>
            <a:spLocks noChangeArrowheads="1"/>
          </p:cNvSpPr>
          <p:nvPr/>
        </p:nvSpPr>
        <p:spPr bwMode="auto">
          <a:xfrm>
            <a:off x="2822869" y="2591136"/>
            <a:ext cx="169277" cy="423193"/>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100" b="0" i="0" u="none" strike="noStrike" cap="none" normalizeH="0" baseline="0" dirty="0" smtClean="0">
                <a:ln>
                  <a:noFill/>
                </a:ln>
                <a:solidFill>
                  <a:srgbClr val="FFFFFF"/>
                </a:solidFill>
                <a:effectLst/>
                <a:cs typeface="+mn-ea"/>
                <a:sym typeface="+mn-lt"/>
              </a:rPr>
              <a:t>生产部</a:t>
            </a:r>
            <a:endParaRPr kumimoji="0" lang="zh-CN" sz="1800" b="0" i="0" u="none" strike="noStrike" cap="none" normalizeH="0" baseline="0" dirty="0" smtClean="0">
              <a:ln>
                <a:noFill/>
              </a:ln>
              <a:solidFill>
                <a:schemeClr val="tx1"/>
              </a:solidFill>
              <a:effectLst/>
              <a:cs typeface="+mn-ea"/>
              <a:sym typeface="+mn-lt"/>
            </a:endParaRPr>
          </a:p>
        </p:txBody>
      </p:sp>
      <p:sp>
        <p:nvSpPr>
          <p:cNvPr id="125" name="Rectangle 436"/>
          <p:cNvSpPr>
            <a:spLocks noChangeArrowheads="1"/>
          </p:cNvSpPr>
          <p:nvPr/>
        </p:nvSpPr>
        <p:spPr bwMode="auto">
          <a:xfrm>
            <a:off x="3499937" y="2591136"/>
            <a:ext cx="169277" cy="423193"/>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100" b="0" i="0" u="none" strike="noStrike" cap="none" normalizeH="0" baseline="0" dirty="0" smtClean="0">
                <a:ln>
                  <a:noFill/>
                </a:ln>
                <a:solidFill>
                  <a:srgbClr val="FFFFFF"/>
                </a:solidFill>
                <a:effectLst/>
                <a:cs typeface="+mn-ea"/>
                <a:sym typeface="+mn-lt"/>
              </a:rPr>
              <a:t>质管部</a:t>
            </a:r>
            <a:endParaRPr kumimoji="0" lang="zh-CN" sz="1800" b="0" i="0" u="none" strike="noStrike" cap="none" normalizeH="0" baseline="0" dirty="0" smtClean="0">
              <a:ln>
                <a:noFill/>
              </a:ln>
              <a:solidFill>
                <a:schemeClr val="tx1"/>
              </a:solidFill>
              <a:effectLst/>
              <a:cs typeface="+mn-ea"/>
              <a:sym typeface="+mn-lt"/>
            </a:endParaRPr>
          </a:p>
        </p:txBody>
      </p:sp>
      <p:sp>
        <p:nvSpPr>
          <p:cNvPr id="126" name="Rectangle 437"/>
          <p:cNvSpPr>
            <a:spLocks noChangeArrowheads="1"/>
          </p:cNvSpPr>
          <p:nvPr/>
        </p:nvSpPr>
        <p:spPr bwMode="auto">
          <a:xfrm>
            <a:off x="4197644" y="2420392"/>
            <a:ext cx="169277" cy="705321"/>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100" b="0" i="0" u="none" strike="noStrike" cap="none" normalizeH="0" baseline="0" dirty="0" smtClean="0">
                <a:ln>
                  <a:noFill/>
                </a:ln>
                <a:solidFill>
                  <a:srgbClr val="FFFFFF"/>
                </a:solidFill>
                <a:effectLst/>
                <a:cs typeface="+mn-ea"/>
                <a:sym typeface="+mn-lt"/>
              </a:rPr>
              <a:t>行政人事部</a:t>
            </a:r>
            <a:endParaRPr kumimoji="0" lang="zh-CN" sz="1800" b="0" i="0" u="none" strike="noStrike" cap="none" normalizeH="0" baseline="0" dirty="0" smtClean="0">
              <a:ln>
                <a:noFill/>
              </a:ln>
              <a:solidFill>
                <a:schemeClr val="tx1"/>
              </a:solidFill>
              <a:effectLst/>
              <a:cs typeface="+mn-ea"/>
              <a:sym typeface="+mn-lt"/>
            </a:endParaRPr>
          </a:p>
        </p:txBody>
      </p:sp>
      <p:sp>
        <p:nvSpPr>
          <p:cNvPr id="127" name="Rectangle 438"/>
          <p:cNvSpPr>
            <a:spLocks noChangeArrowheads="1"/>
          </p:cNvSpPr>
          <p:nvPr/>
        </p:nvSpPr>
        <p:spPr bwMode="auto">
          <a:xfrm>
            <a:off x="4886619" y="2420392"/>
            <a:ext cx="169277" cy="705321"/>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100" b="0" i="0" u="none" strike="noStrike" cap="none" normalizeH="0" baseline="0" dirty="0" smtClean="0">
                <a:ln>
                  <a:noFill/>
                </a:ln>
                <a:solidFill>
                  <a:srgbClr val="FFFFFF"/>
                </a:solidFill>
                <a:effectLst/>
                <a:cs typeface="+mn-ea"/>
                <a:sym typeface="+mn-lt"/>
              </a:rPr>
              <a:t>信息管理部</a:t>
            </a:r>
            <a:endParaRPr kumimoji="0" lang="zh-CN" sz="1800" b="0" i="0" u="none" strike="noStrike" cap="none" normalizeH="0" baseline="0" dirty="0" smtClean="0">
              <a:ln>
                <a:noFill/>
              </a:ln>
              <a:solidFill>
                <a:schemeClr val="tx1"/>
              </a:solidFill>
              <a:effectLst/>
              <a:cs typeface="+mn-ea"/>
              <a:sym typeface="+mn-lt"/>
            </a:endParaRPr>
          </a:p>
        </p:txBody>
      </p:sp>
      <p:sp>
        <p:nvSpPr>
          <p:cNvPr id="128" name="Rectangle 439"/>
          <p:cNvSpPr>
            <a:spLocks noChangeArrowheads="1"/>
          </p:cNvSpPr>
          <p:nvPr/>
        </p:nvSpPr>
        <p:spPr bwMode="auto">
          <a:xfrm>
            <a:off x="5467644" y="2591136"/>
            <a:ext cx="169277" cy="423193"/>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100" b="0" i="0" u="none" strike="noStrike" cap="none" normalizeH="0" baseline="0" dirty="0" smtClean="0">
                <a:ln>
                  <a:noFill/>
                </a:ln>
                <a:solidFill>
                  <a:srgbClr val="FFFFFF"/>
                </a:solidFill>
                <a:effectLst/>
                <a:cs typeface="+mn-ea"/>
                <a:sym typeface="+mn-lt"/>
              </a:rPr>
              <a:t>财务部</a:t>
            </a:r>
            <a:endParaRPr kumimoji="0" lang="zh-CN" sz="1800" b="0" i="0" u="none" strike="noStrike" cap="none" normalizeH="0" baseline="0" dirty="0" smtClean="0">
              <a:ln>
                <a:noFill/>
              </a:ln>
              <a:solidFill>
                <a:schemeClr val="tx1"/>
              </a:solidFill>
              <a:effectLst/>
              <a:cs typeface="+mn-ea"/>
              <a:sym typeface="+mn-lt"/>
            </a:endParaRPr>
          </a:p>
        </p:txBody>
      </p:sp>
      <p:sp>
        <p:nvSpPr>
          <p:cNvPr id="129" name="Rectangle 440"/>
          <p:cNvSpPr>
            <a:spLocks noChangeArrowheads="1"/>
          </p:cNvSpPr>
          <p:nvPr/>
        </p:nvSpPr>
        <p:spPr bwMode="auto">
          <a:xfrm>
            <a:off x="6029619" y="2591136"/>
            <a:ext cx="169277" cy="423193"/>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100" b="0" i="0" u="none" strike="noStrike" cap="none" normalizeH="0" baseline="0" dirty="0" smtClean="0">
                <a:ln>
                  <a:noFill/>
                </a:ln>
                <a:solidFill>
                  <a:srgbClr val="FFFFFF"/>
                </a:solidFill>
                <a:effectLst/>
                <a:cs typeface="+mn-ea"/>
                <a:sym typeface="+mn-lt"/>
              </a:rPr>
              <a:t>股份部</a:t>
            </a:r>
            <a:endParaRPr kumimoji="0" lang="zh-CN" sz="1800" b="0" i="0" u="none" strike="noStrike" cap="none" normalizeH="0" baseline="0" dirty="0" smtClean="0">
              <a:ln>
                <a:noFill/>
              </a:ln>
              <a:solidFill>
                <a:schemeClr val="tx1"/>
              </a:solidFill>
              <a:effectLst/>
              <a:cs typeface="+mn-ea"/>
              <a:sym typeface="+mn-lt"/>
            </a:endParaRPr>
          </a:p>
        </p:txBody>
      </p:sp>
      <p:sp>
        <p:nvSpPr>
          <p:cNvPr id="130" name="Rectangle 441"/>
          <p:cNvSpPr>
            <a:spLocks noChangeArrowheads="1"/>
          </p:cNvSpPr>
          <p:nvPr/>
        </p:nvSpPr>
        <p:spPr bwMode="auto">
          <a:xfrm>
            <a:off x="6737644" y="2591136"/>
            <a:ext cx="169277" cy="423193"/>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100" b="0" i="0" u="none" strike="noStrike" cap="none" normalizeH="0" baseline="0" dirty="0" smtClean="0">
                <a:ln>
                  <a:noFill/>
                </a:ln>
                <a:solidFill>
                  <a:srgbClr val="FFFFFF"/>
                </a:solidFill>
                <a:effectLst/>
                <a:cs typeface="+mn-ea"/>
                <a:sym typeface="+mn-lt"/>
              </a:rPr>
              <a:t>营销部</a:t>
            </a:r>
            <a:endParaRPr kumimoji="0" lang="zh-CN" sz="1800" b="0" i="0" u="none" strike="noStrike" cap="none" normalizeH="0" baseline="0" dirty="0" smtClean="0">
              <a:ln>
                <a:noFill/>
              </a:ln>
              <a:solidFill>
                <a:schemeClr val="tx1"/>
              </a:solidFill>
              <a:effectLst/>
              <a:cs typeface="+mn-ea"/>
              <a:sym typeface="+mn-lt"/>
            </a:endParaRPr>
          </a:p>
        </p:txBody>
      </p:sp>
      <p:sp>
        <p:nvSpPr>
          <p:cNvPr id="131" name="Rectangle 442"/>
          <p:cNvSpPr>
            <a:spLocks noChangeArrowheads="1"/>
          </p:cNvSpPr>
          <p:nvPr/>
        </p:nvSpPr>
        <p:spPr bwMode="auto">
          <a:xfrm>
            <a:off x="7413919" y="2591136"/>
            <a:ext cx="169277" cy="423193"/>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100" b="0" i="0" u="none" strike="noStrike" cap="none" normalizeH="0" baseline="0" dirty="0" smtClean="0">
                <a:ln>
                  <a:noFill/>
                </a:ln>
                <a:solidFill>
                  <a:srgbClr val="FFFFFF"/>
                </a:solidFill>
                <a:effectLst/>
                <a:cs typeface="+mn-ea"/>
                <a:sym typeface="+mn-lt"/>
              </a:rPr>
              <a:t>国际部</a:t>
            </a:r>
            <a:endParaRPr kumimoji="0" lang="zh-CN" sz="1800" b="0" i="0" u="none" strike="noStrike" cap="none" normalizeH="0" baseline="0" dirty="0" smtClean="0">
              <a:ln>
                <a:noFill/>
              </a:ln>
              <a:solidFill>
                <a:schemeClr val="tx1"/>
              </a:solidFill>
              <a:effectLst/>
              <a:cs typeface="+mn-ea"/>
              <a:sym typeface="+mn-lt"/>
            </a:endParaRPr>
          </a:p>
        </p:txBody>
      </p:sp>
      <p:sp>
        <p:nvSpPr>
          <p:cNvPr id="132" name="Rectangle 443"/>
          <p:cNvSpPr>
            <a:spLocks noChangeArrowheads="1"/>
          </p:cNvSpPr>
          <p:nvPr/>
        </p:nvSpPr>
        <p:spPr bwMode="auto">
          <a:xfrm>
            <a:off x="7543900" y="3780879"/>
            <a:ext cx="153888" cy="384721"/>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000" b="0" i="0" u="none" strike="noStrike" cap="none" normalizeH="0" baseline="0" dirty="0" smtClean="0">
                <a:ln>
                  <a:noFill/>
                </a:ln>
                <a:solidFill>
                  <a:srgbClr val="FFFFFF"/>
                </a:solidFill>
                <a:effectLst/>
                <a:cs typeface="+mn-ea"/>
                <a:sym typeface="+mn-lt"/>
              </a:rPr>
              <a:t>加工部</a:t>
            </a:r>
            <a:endParaRPr kumimoji="0" lang="zh-CN" sz="1800" b="0" i="0" u="none" strike="noStrike" cap="none" normalizeH="0" baseline="0" dirty="0" smtClean="0">
              <a:ln>
                <a:noFill/>
              </a:ln>
              <a:solidFill>
                <a:schemeClr val="tx1"/>
              </a:solidFill>
              <a:effectLst/>
              <a:cs typeface="+mn-ea"/>
              <a:sym typeface="+mn-lt"/>
            </a:endParaRPr>
          </a:p>
        </p:txBody>
      </p:sp>
      <p:sp>
        <p:nvSpPr>
          <p:cNvPr id="133" name="Rectangle 444"/>
          <p:cNvSpPr>
            <a:spLocks noChangeArrowheads="1"/>
          </p:cNvSpPr>
          <p:nvPr/>
        </p:nvSpPr>
        <p:spPr bwMode="auto">
          <a:xfrm>
            <a:off x="7314456" y="3780879"/>
            <a:ext cx="153888" cy="384721"/>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000" b="0" i="0" u="none" strike="noStrike" cap="none" normalizeH="0" baseline="0" dirty="0" smtClean="0">
                <a:ln>
                  <a:noFill/>
                </a:ln>
                <a:solidFill>
                  <a:srgbClr val="FFFFFF"/>
                </a:solidFill>
                <a:effectLst/>
                <a:cs typeface="+mn-ea"/>
                <a:sym typeface="+mn-lt"/>
              </a:rPr>
              <a:t>外贸部</a:t>
            </a:r>
            <a:endParaRPr kumimoji="0" lang="zh-CN" sz="1800" b="0" i="0" u="none" strike="noStrike" cap="none" normalizeH="0" baseline="0" dirty="0" smtClean="0">
              <a:ln>
                <a:noFill/>
              </a:ln>
              <a:solidFill>
                <a:schemeClr val="tx1"/>
              </a:solidFill>
              <a:effectLst/>
              <a:cs typeface="+mn-ea"/>
              <a:sym typeface="+mn-lt"/>
            </a:endParaRPr>
          </a:p>
        </p:txBody>
      </p:sp>
      <p:sp>
        <p:nvSpPr>
          <p:cNvPr id="134" name="Rectangle 445"/>
          <p:cNvSpPr>
            <a:spLocks noChangeArrowheads="1"/>
          </p:cNvSpPr>
          <p:nvPr/>
        </p:nvSpPr>
        <p:spPr bwMode="auto">
          <a:xfrm>
            <a:off x="7084268" y="3780879"/>
            <a:ext cx="153888" cy="641201"/>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000" b="0" i="0" u="none" strike="noStrike" cap="none" normalizeH="0" baseline="0" dirty="0" smtClean="0">
                <a:ln>
                  <a:noFill/>
                </a:ln>
                <a:solidFill>
                  <a:srgbClr val="FFFFFF"/>
                </a:solidFill>
                <a:effectLst/>
                <a:cs typeface="+mn-ea"/>
                <a:sym typeface="+mn-lt"/>
              </a:rPr>
              <a:t>售后服务部</a:t>
            </a:r>
            <a:endParaRPr kumimoji="0" lang="zh-CN" sz="1800" b="0" i="0" u="none" strike="noStrike" cap="none" normalizeH="0" baseline="0" dirty="0" smtClean="0">
              <a:ln>
                <a:noFill/>
              </a:ln>
              <a:solidFill>
                <a:schemeClr val="tx1"/>
              </a:solidFill>
              <a:effectLst/>
              <a:cs typeface="+mn-ea"/>
              <a:sym typeface="+mn-lt"/>
            </a:endParaRPr>
          </a:p>
        </p:txBody>
      </p:sp>
      <p:sp>
        <p:nvSpPr>
          <p:cNvPr id="135" name="Rectangle 446"/>
          <p:cNvSpPr>
            <a:spLocks noChangeArrowheads="1"/>
          </p:cNvSpPr>
          <p:nvPr/>
        </p:nvSpPr>
        <p:spPr bwMode="auto">
          <a:xfrm>
            <a:off x="6853337" y="3780879"/>
            <a:ext cx="153888" cy="384721"/>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000" b="0" i="0" u="none" strike="noStrike" cap="none" normalizeH="0" baseline="0" dirty="0" smtClean="0">
                <a:ln>
                  <a:noFill/>
                </a:ln>
                <a:solidFill>
                  <a:srgbClr val="FFFFFF"/>
                </a:solidFill>
                <a:effectLst/>
                <a:cs typeface="+mn-ea"/>
                <a:sym typeface="+mn-lt"/>
              </a:rPr>
              <a:t>销售部</a:t>
            </a:r>
            <a:endParaRPr kumimoji="0" lang="zh-CN" sz="1800" b="0" i="0" u="none" strike="noStrike" cap="none" normalizeH="0" baseline="0" dirty="0" smtClean="0">
              <a:ln>
                <a:noFill/>
              </a:ln>
              <a:solidFill>
                <a:schemeClr val="tx1"/>
              </a:solidFill>
              <a:effectLst/>
              <a:cs typeface="+mn-ea"/>
              <a:sym typeface="+mn-lt"/>
            </a:endParaRPr>
          </a:p>
        </p:txBody>
      </p:sp>
      <p:sp>
        <p:nvSpPr>
          <p:cNvPr id="136" name="Rectangle 447"/>
          <p:cNvSpPr>
            <a:spLocks noChangeArrowheads="1"/>
          </p:cNvSpPr>
          <p:nvPr/>
        </p:nvSpPr>
        <p:spPr bwMode="auto">
          <a:xfrm>
            <a:off x="6623893" y="3780879"/>
            <a:ext cx="153888" cy="384721"/>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000" b="0" i="0" u="none" strike="noStrike" cap="none" normalizeH="0" baseline="0" dirty="0" smtClean="0">
                <a:ln>
                  <a:noFill/>
                </a:ln>
                <a:solidFill>
                  <a:srgbClr val="FFFFFF"/>
                </a:solidFill>
                <a:effectLst/>
                <a:cs typeface="+mn-ea"/>
                <a:sym typeface="+mn-lt"/>
              </a:rPr>
              <a:t>市场部</a:t>
            </a:r>
            <a:endParaRPr kumimoji="0" lang="zh-CN" sz="1800" b="0" i="0" u="none" strike="noStrike" cap="none" normalizeH="0" baseline="0" dirty="0" smtClean="0">
              <a:ln>
                <a:noFill/>
              </a:ln>
              <a:solidFill>
                <a:schemeClr val="tx1"/>
              </a:solidFill>
              <a:effectLst/>
              <a:cs typeface="+mn-ea"/>
              <a:sym typeface="+mn-lt"/>
            </a:endParaRPr>
          </a:p>
        </p:txBody>
      </p:sp>
      <p:sp>
        <p:nvSpPr>
          <p:cNvPr id="137" name="Rectangle 448"/>
          <p:cNvSpPr>
            <a:spLocks noChangeArrowheads="1"/>
          </p:cNvSpPr>
          <p:nvPr/>
        </p:nvSpPr>
        <p:spPr bwMode="auto">
          <a:xfrm>
            <a:off x="6393706" y="3780879"/>
            <a:ext cx="153888" cy="512961"/>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000" b="0" i="0" u="none" strike="noStrike" cap="none" normalizeH="0" baseline="0" dirty="0" smtClean="0">
                <a:ln>
                  <a:noFill/>
                </a:ln>
                <a:solidFill>
                  <a:srgbClr val="FFFFFF"/>
                </a:solidFill>
                <a:effectLst/>
                <a:cs typeface="+mn-ea"/>
                <a:sym typeface="+mn-lt"/>
              </a:rPr>
              <a:t>商务中心</a:t>
            </a:r>
            <a:endParaRPr kumimoji="0" lang="zh-CN" sz="1800" b="0" i="0" u="none" strike="noStrike" cap="none" normalizeH="0" baseline="0" dirty="0" smtClean="0">
              <a:ln>
                <a:noFill/>
              </a:ln>
              <a:solidFill>
                <a:schemeClr val="tx1"/>
              </a:solidFill>
              <a:effectLst/>
              <a:cs typeface="+mn-ea"/>
              <a:sym typeface="+mn-lt"/>
            </a:endParaRPr>
          </a:p>
        </p:txBody>
      </p:sp>
      <p:sp>
        <p:nvSpPr>
          <p:cNvPr id="138" name="Rectangle 449"/>
          <p:cNvSpPr>
            <a:spLocks noChangeArrowheads="1"/>
          </p:cNvSpPr>
          <p:nvPr/>
        </p:nvSpPr>
        <p:spPr bwMode="auto">
          <a:xfrm>
            <a:off x="6161981" y="3780879"/>
            <a:ext cx="153888" cy="641201"/>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000" b="0" i="0" u="none" strike="noStrike" cap="none" normalizeH="0" baseline="0" dirty="0" smtClean="0">
                <a:ln>
                  <a:noFill/>
                </a:ln>
                <a:solidFill>
                  <a:srgbClr val="FFFFFF"/>
                </a:solidFill>
                <a:effectLst/>
                <a:cs typeface="+mn-ea"/>
                <a:sym typeface="+mn-lt"/>
              </a:rPr>
              <a:t>对外投资部</a:t>
            </a:r>
            <a:endParaRPr kumimoji="0" lang="zh-CN" sz="1800" b="0" i="0" u="none" strike="noStrike" cap="none" normalizeH="0" baseline="0" dirty="0" smtClean="0">
              <a:ln>
                <a:noFill/>
              </a:ln>
              <a:solidFill>
                <a:schemeClr val="tx1"/>
              </a:solidFill>
              <a:effectLst/>
              <a:cs typeface="+mn-ea"/>
              <a:sym typeface="+mn-lt"/>
            </a:endParaRPr>
          </a:p>
        </p:txBody>
      </p:sp>
      <p:sp>
        <p:nvSpPr>
          <p:cNvPr id="139" name="Rectangle 450"/>
          <p:cNvSpPr>
            <a:spLocks noChangeArrowheads="1"/>
          </p:cNvSpPr>
          <p:nvPr/>
        </p:nvSpPr>
        <p:spPr bwMode="auto">
          <a:xfrm>
            <a:off x="5931743" y="3780879"/>
            <a:ext cx="153888" cy="769441"/>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000" b="0" i="0" u="none" strike="noStrike" cap="none" normalizeH="0" baseline="0" dirty="0" smtClean="0">
                <a:ln>
                  <a:noFill/>
                </a:ln>
                <a:solidFill>
                  <a:srgbClr val="FFFFFF"/>
                </a:solidFill>
                <a:effectLst/>
                <a:cs typeface="+mn-ea"/>
                <a:sym typeface="+mn-lt"/>
              </a:rPr>
              <a:t>股份制办公室</a:t>
            </a:r>
            <a:endParaRPr kumimoji="0" lang="zh-CN" sz="1800" b="0" i="0" u="none" strike="noStrike" cap="none" normalizeH="0" baseline="0" dirty="0" smtClean="0">
              <a:ln>
                <a:noFill/>
              </a:ln>
              <a:solidFill>
                <a:schemeClr val="tx1"/>
              </a:solidFill>
              <a:effectLst/>
              <a:cs typeface="+mn-ea"/>
              <a:sym typeface="+mn-lt"/>
            </a:endParaRPr>
          </a:p>
        </p:txBody>
      </p:sp>
      <p:sp>
        <p:nvSpPr>
          <p:cNvPr id="140" name="Rectangle 451"/>
          <p:cNvSpPr>
            <a:spLocks noChangeArrowheads="1"/>
          </p:cNvSpPr>
          <p:nvPr/>
        </p:nvSpPr>
        <p:spPr bwMode="auto">
          <a:xfrm>
            <a:off x="5701556" y="3780879"/>
            <a:ext cx="153888" cy="384721"/>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000" b="0" i="0" u="none" strike="noStrike" cap="none" normalizeH="0" baseline="0" dirty="0" smtClean="0">
                <a:ln>
                  <a:noFill/>
                </a:ln>
                <a:solidFill>
                  <a:srgbClr val="FFFFFF"/>
                </a:solidFill>
                <a:effectLst/>
                <a:cs typeface="+mn-ea"/>
                <a:sym typeface="+mn-lt"/>
              </a:rPr>
              <a:t>证券部</a:t>
            </a:r>
            <a:endParaRPr kumimoji="0" lang="zh-CN" sz="1800" b="0" i="0" u="none" strike="noStrike" cap="none" normalizeH="0" baseline="0" dirty="0" smtClean="0">
              <a:ln>
                <a:noFill/>
              </a:ln>
              <a:solidFill>
                <a:schemeClr val="tx1"/>
              </a:solidFill>
              <a:effectLst/>
              <a:cs typeface="+mn-ea"/>
              <a:sym typeface="+mn-lt"/>
            </a:endParaRPr>
          </a:p>
        </p:txBody>
      </p:sp>
      <p:sp>
        <p:nvSpPr>
          <p:cNvPr id="141" name="Rectangle 452"/>
          <p:cNvSpPr>
            <a:spLocks noChangeArrowheads="1"/>
          </p:cNvSpPr>
          <p:nvPr/>
        </p:nvSpPr>
        <p:spPr bwMode="auto">
          <a:xfrm>
            <a:off x="5471368" y="3772942"/>
            <a:ext cx="153888" cy="256480"/>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000" b="0" i="0" u="none" strike="noStrike" cap="none" normalizeH="0" baseline="0" dirty="0" smtClean="0">
                <a:ln>
                  <a:noFill/>
                </a:ln>
                <a:solidFill>
                  <a:srgbClr val="FFFFFF"/>
                </a:solidFill>
                <a:effectLst/>
                <a:cs typeface="+mn-ea"/>
                <a:sym typeface="+mn-lt"/>
              </a:rPr>
              <a:t>出纳</a:t>
            </a:r>
            <a:endParaRPr kumimoji="0" lang="zh-CN" sz="1800" b="0" i="0" u="none" strike="noStrike" cap="none" normalizeH="0" baseline="0" dirty="0" smtClean="0">
              <a:ln>
                <a:noFill/>
              </a:ln>
              <a:solidFill>
                <a:schemeClr val="tx1"/>
              </a:solidFill>
              <a:effectLst/>
              <a:cs typeface="+mn-ea"/>
              <a:sym typeface="+mn-lt"/>
            </a:endParaRPr>
          </a:p>
        </p:txBody>
      </p:sp>
      <p:sp>
        <p:nvSpPr>
          <p:cNvPr id="142" name="Rectangle 453"/>
          <p:cNvSpPr>
            <a:spLocks noChangeArrowheads="1"/>
          </p:cNvSpPr>
          <p:nvPr/>
        </p:nvSpPr>
        <p:spPr bwMode="auto">
          <a:xfrm>
            <a:off x="5241181" y="3780879"/>
            <a:ext cx="153888" cy="256480"/>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000" b="0" i="0" u="none" strike="noStrike" cap="none" normalizeH="0" baseline="0" dirty="0" smtClean="0">
                <a:ln>
                  <a:noFill/>
                </a:ln>
                <a:solidFill>
                  <a:srgbClr val="FFFFFF"/>
                </a:solidFill>
                <a:effectLst/>
                <a:cs typeface="+mn-ea"/>
                <a:sym typeface="+mn-lt"/>
              </a:rPr>
              <a:t>会计</a:t>
            </a:r>
            <a:endParaRPr kumimoji="0" lang="zh-CN" sz="1800" b="0" i="0" u="none" strike="noStrike" cap="none" normalizeH="0" baseline="0" dirty="0" smtClean="0">
              <a:ln>
                <a:noFill/>
              </a:ln>
              <a:solidFill>
                <a:schemeClr val="tx1"/>
              </a:solidFill>
              <a:effectLst/>
              <a:cs typeface="+mn-ea"/>
              <a:sym typeface="+mn-lt"/>
            </a:endParaRPr>
          </a:p>
        </p:txBody>
      </p:sp>
      <p:sp>
        <p:nvSpPr>
          <p:cNvPr id="143" name="Rectangle 454"/>
          <p:cNvSpPr>
            <a:spLocks noChangeArrowheads="1"/>
          </p:cNvSpPr>
          <p:nvPr/>
        </p:nvSpPr>
        <p:spPr bwMode="auto">
          <a:xfrm>
            <a:off x="5010993" y="3780879"/>
            <a:ext cx="153888" cy="512961"/>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000" b="0" i="0" u="none" strike="noStrike" cap="none" normalizeH="0" baseline="0" dirty="0" smtClean="0">
                <a:ln>
                  <a:noFill/>
                </a:ln>
                <a:solidFill>
                  <a:srgbClr val="FFFFFF"/>
                </a:solidFill>
                <a:effectLst/>
                <a:cs typeface="+mn-ea"/>
                <a:sym typeface="+mn-lt"/>
              </a:rPr>
              <a:t>文管中心</a:t>
            </a:r>
            <a:endParaRPr kumimoji="0" lang="zh-CN" sz="1800" b="0" i="0" u="none" strike="noStrike" cap="none" normalizeH="0" baseline="0" dirty="0" smtClean="0">
              <a:ln>
                <a:noFill/>
              </a:ln>
              <a:solidFill>
                <a:schemeClr val="tx1"/>
              </a:solidFill>
              <a:effectLst/>
              <a:cs typeface="+mn-ea"/>
              <a:sym typeface="+mn-lt"/>
            </a:endParaRPr>
          </a:p>
        </p:txBody>
      </p:sp>
      <p:sp>
        <p:nvSpPr>
          <p:cNvPr id="144" name="Rectangle 455"/>
          <p:cNvSpPr>
            <a:spLocks noChangeArrowheads="1"/>
          </p:cNvSpPr>
          <p:nvPr/>
        </p:nvSpPr>
        <p:spPr bwMode="auto">
          <a:xfrm>
            <a:off x="4780806" y="3780879"/>
            <a:ext cx="153888" cy="384721"/>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000" b="0" i="0" u="none" strike="noStrike" cap="none" normalizeH="0" baseline="0" dirty="0" smtClean="0">
                <a:ln>
                  <a:noFill/>
                </a:ln>
                <a:solidFill>
                  <a:srgbClr val="FFFFFF"/>
                </a:solidFill>
                <a:effectLst/>
                <a:cs typeface="+mn-ea"/>
                <a:sym typeface="+mn-lt"/>
              </a:rPr>
              <a:t>电脑室</a:t>
            </a:r>
            <a:endParaRPr kumimoji="0" lang="zh-CN" sz="1800" b="0" i="0" u="none" strike="noStrike" cap="none" normalizeH="0" baseline="0" dirty="0" smtClean="0">
              <a:ln>
                <a:noFill/>
              </a:ln>
              <a:solidFill>
                <a:schemeClr val="tx1"/>
              </a:solidFill>
              <a:effectLst/>
              <a:cs typeface="+mn-ea"/>
              <a:sym typeface="+mn-lt"/>
            </a:endParaRPr>
          </a:p>
        </p:txBody>
      </p:sp>
      <p:sp>
        <p:nvSpPr>
          <p:cNvPr id="145" name="Rectangle 456"/>
          <p:cNvSpPr>
            <a:spLocks noChangeArrowheads="1"/>
          </p:cNvSpPr>
          <p:nvPr/>
        </p:nvSpPr>
        <p:spPr bwMode="auto">
          <a:xfrm>
            <a:off x="4550618" y="3780879"/>
            <a:ext cx="153888" cy="384721"/>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000" b="0" i="0" u="none" strike="noStrike" cap="none" normalizeH="0" baseline="0" dirty="0" smtClean="0">
                <a:ln>
                  <a:noFill/>
                </a:ln>
                <a:solidFill>
                  <a:srgbClr val="FFFFFF"/>
                </a:solidFill>
                <a:effectLst/>
                <a:cs typeface="+mn-ea"/>
                <a:sym typeface="+mn-lt"/>
              </a:rPr>
              <a:t>总务室</a:t>
            </a:r>
            <a:endParaRPr kumimoji="0" lang="zh-CN" sz="1800" b="0" i="0" u="none" strike="noStrike" cap="none" normalizeH="0" baseline="0" dirty="0" smtClean="0">
              <a:ln>
                <a:noFill/>
              </a:ln>
              <a:solidFill>
                <a:schemeClr val="tx1"/>
              </a:solidFill>
              <a:effectLst/>
              <a:cs typeface="+mn-ea"/>
              <a:sym typeface="+mn-lt"/>
            </a:endParaRPr>
          </a:p>
        </p:txBody>
      </p:sp>
      <p:sp>
        <p:nvSpPr>
          <p:cNvPr id="146" name="Rectangle 457"/>
          <p:cNvSpPr>
            <a:spLocks noChangeArrowheads="1"/>
          </p:cNvSpPr>
          <p:nvPr/>
        </p:nvSpPr>
        <p:spPr bwMode="auto">
          <a:xfrm>
            <a:off x="4320431" y="3780879"/>
            <a:ext cx="153888" cy="384721"/>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000" b="0" i="0" u="none" strike="noStrike" cap="none" normalizeH="0" baseline="0" dirty="0" smtClean="0">
                <a:ln>
                  <a:noFill/>
                </a:ln>
                <a:solidFill>
                  <a:srgbClr val="FFFFFF"/>
                </a:solidFill>
                <a:effectLst/>
                <a:cs typeface="+mn-ea"/>
                <a:sym typeface="+mn-lt"/>
              </a:rPr>
              <a:t>法务部</a:t>
            </a:r>
            <a:endParaRPr kumimoji="0" lang="zh-CN" sz="1800" b="0" i="0" u="none" strike="noStrike" cap="none" normalizeH="0" baseline="0" dirty="0" smtClean="0">
              <a:ln>
                <a:noFill/>
              </a:ln>
              <a:solidFill>
                <a:schemeClr val="tx1"/>
              </a:solidFill>
              <a:effectLst/>
              <a:cs typeface="+mn-ea"/>
              <a:sym typeface="+mn-lt"/>
            </a:endParaRPr>
          </a:p>
        </p:txBody>
      </p:sp>
      <p:sp>
        <p:nvSpPr>
          <p:cNvPr id="147" name="Rectangle 458"/>
          <p:cNvSpPr>
            <a:spLocks noChangeArrowheads="1"/>
          </p:cNvSpPr>
          <p:nvPr/>
        </p:nvSpPr>
        <p:spPr bwMode="auto">
          <a:xfrm>
            <a:off x="4090243" y="3780879"/>
            <a:ext cx="153888" cy="641201"/>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000" b="0" i="0" u="none" strike="noStrike" cap="none" normalizeH="0" baseline="0" dirty="0" smtClean="0">
                <a:ln>
                  <a:noFill/>
                </a:ln>
                <a:solidFill>
                  <a:srgbClr val="FFFFFF"/>
                </a:solidFill>
                <a:effectLst/>
                <a:cs typeface="+mn-ea"/>
                <a:sym typeface="+mn-lt"/>
              </a:rPr>
              <a:t>人力资源部</a:t>
            </a:r>
            <a:endParaRPr kumimoji="0" lang="zh-CN" sz="1800" b="0" i="0" u="none" strike="noStrike" cap="none" normalizeH="0" baseline="0" dirty="0" smtClean="0">
              <a:ln>
                <a:noFill/>
              </a:ln>
              <a:solidFill>
                <a:schemeClr val="tx1"/>
              </a:solidFill>
              <a:effectLst/>
              <a:cs typeface="+mn-ea"/>
              <a:sym typeface="+mn-lt"/>
            </a:endParaRPr>
          </a:p>
        </p:txBody>
      </p:sp>
      <p:sp>
        <p:nvSpPr>
          <p:cNvPr id="148" name="Rectangle 459"/>
          <p:cNvSpPr>
            <a:spLocks noChangeArrowheads="1"/>
          </p:cNvSpPr>
          <p:nvPr/>
        </p:nvSpPr>
        <p:spPr bwMode="auto">
          <a:xfrm>
            <a:off x="3859262" y="3780879"/>
            <a:ext cx="153888" cy="384721"/>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000" b="0" i="0" u="none" strike="noStrike" cap="none" normalizeH="0" baseline="0" dirty="0" smtClean="0">
                <a:ln>
                  <a:noFill/>
                </a:ln>
                <a:solidFill>
                  <a:srgbClr val="FFFFFF"/>
                </a:solidFill>
                <a:effectLst/>
                <a:cs typeface="+mn-ea"/>
                <a:sym typeface="+mn-lt"/>
              </a:rPr>
              <a:t>行政部</a:t>
            </a:r>
            <a:endParaRPr kumimoji="0" lang="zh-CN" sz="1800" b="0" i="0" u="none" strike="noStrike" cap="none" normalizeH="0" baseline="0" dirty="0" smtClean="0">
              <a:ln>
                <a:noFill/>
              </a:ln>
              <a:solidFill>
                <a:schemeClr val="tx1"/>
              </a:solidFill>
              <a:effectLst/>
              <a:cs typeface="+mn-ea"/>
              <a:sym typeface="+mn-lt"/>
            </a:endParaRPr>
          </a:p>
        </p:txBody>
      </p:sp>
      <p:sp>
        <p:nvSpPr>
          <p:cNvPr id="149" name="Rectangle 460"/>
          <p:cNvSpPr>
            <a:spLocks noChangeArrowheads="1"/>
          </p:cNvSpPr>
          <p:nvPr/>
        </p:nvSpPr>
        <p:spPr bwMode="auto">
          <a:xfrm>
            <a:off x="3628281" y="3780879"/>
            <a:ext cx="153888" cy="384721"/>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000" b="0" i="0" u="none" strike="noStrike" cap="none" normalizeH="0" baseline="0" dirty="0" smtClean="0">
                <a:ln>
                  <a:noFill/>
                </a:ln>
                <a:solidFill>
                  <a:srgbClr val="FFFFFF"/>
                </a:solidFill>
                <a:effectLst/>
                <a:cs typeface="+mn-ea"/>
                <a:sym typeface="+mn-lt"/>
              </a:rPr>
              <a:t>质检部</a:t>
            </a:r>
            <a:endParaRPr kumimoji="0" lang="zh-CN" sz="1800" b="0" i="0" u="none" strike="noStrike" cap="none" normalizeH="0" baseline="0" dirty="0" smtClean="0">
              <a:ln>
                <a:noFill/>
              </a:ln>
              <a:solidFill>
                <a:schemeClr val="tx1"/>
              </a:solidFill>
              <a:effectLst/>
              <a:cs typeface="+mn-ea"/>
              <a:sym typeface="+mn-lt"/>
            </a:endParaRPr>
          </a:p>
        </p:txBody>
      </p:sp>
      <p:sp>
        <p:nvSpPr>
          <p:cNvPr id="150" name="Rectangle 461"/>
          <p:cNvSpPr>
            <a:spLocks noChangeArrowheads="1"/>
          </p:cNvSpPr>
          <p:nvPr/>
        </p:nvSpPr>
        <p:spPr bwMode="auto">
          <a:xfrm>
            <a:off x="3398093" y="3780879"/>
            <a:ext cx="153888" cy="384721"/>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000" b="0" i="0" u="none" strike="noStrike" cap="none" normalizeH="0" baseline="0" dirty="0" smtClean="0">
                <a:ln>
                  <a:noFill/>
                </a:ln>
                <a:solidFill>
                  <a:srgbClr val="FFFFFF"/>
                </a:solidFill>
                <a:effectLst/>
                <a:cs typeface="+mn-ea"/>
                <a:sym typeface="+mn-lt"/>
              </a:rPr>
              <a:t>质管部</a:t>
            </a:r>
            <a:endParaRPr kumimoji="0" lang="zh-CN" sz="1800" b="0" i="0" u="none" strike="noStrike" cap="none" normalizeH="0" baseline="0" dirty="0" smtClean="0">
              <a:ln>
                <a:noFill/>
              </a:ln>
              <a:solidFill>
                <a:schemeClr val="tx1"/>
              </a:solidFill>
              <a:effectLst/>
              <a:cs typeface="+mn-ea"/>
              <a:sym typeface="+mn-lt"/>
            </a:endParaRPr>
          </a:p>
        </p:txBody>
      </p:sp>
      <p:sp>
        <p:nvSpPr>
          <p:cNvPr id="151" name="Rectangle 462"/>
          <p:cNvSpPr>
            <a:spLocks noChangeArrowheads="1"/>
          </p:cNvSpPr>
          <p:nvPr/>
        </p:nvSpPr>
        <p:spPr bwMode="auto">
          <a:xfrm>
            <a:off x="3167906" y="3780879"/>
            <a:ext cx="153888" cy="384721"/>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000" b="0" i="0" u="none" strike="noStrike" cap="none" normalizeH="0" baseline="0" dirty="0" smtClean="0">
                <a:ln>
                  <a:noFill/>
                </a:ln>
                <a:solidFill>
                  <a:srgbClr val="FFFFFF"/>
                </a:solidFill>
                <a:effectLst/>
                <a:cs typeface="+mn-ea"/>
                <a:sym typeface="+mn-lt"/>
              </a:rPr>
              <a:t>生技部</a:t>
            </a:r>
            <a:endParaRPr kumimoji="0" lang="zh-CN" sz="1800" b="0" i="0" u="none" strike="noStrike" cap="none" normalizeH="0" baseline="0" dirty="0" smtClean="0">
              <a:ln>
                <a:noFill/>
              </a:ln>
              <a:solidFill>
                <a:schemeClr val="tx1"/>
              </a:solidFill>
              <a:effectLst/>
              <a:cs typeface="+mn-ea"/>
              <a:sym typeface="+mn-lt"/>
            </a:endParaRPr>
          </a:p>
        </p:txBody>
      </p:sp>
      <p:sp>
        <p:nvSpPr>
          <p:cNvPr id="152" name="Rectangle 463"/>
          <p:cNvSpPr>
            <a:spLocks noChangeArrowheads="1"/>
          </p:cNvSpPr>
          <p:nvPr/>
        </p:nvSpPr>
        <p:spPr bwMode="auto">
          <a:xfrm>
            <a:off x="2937718" y="3780879"/>
            <a:ext cx="153888" cy="384721"/>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000" b="0" i="0" u="none" strike="noStrike" cap="none" normalizeH="0" baseline="0" dirty="0" smtClean="0">
                <a:ln>
                  <a:noFill/>
                </a:ln>
                <a:solidFill>
                  <a:srgbClr val="FFFFFF"/>
                </a:solidFill>
                <a:effectLst/>
                <a:cs typeface="+mn-ea"/>
                <a:sym typeface="+mn-lt"/>
              </a:rPr>
              <a:t>化工厂</a:t>
            </a:r>
            <a:endParaRPr kumimoji="0" lang="zh-CN" sz="1800" b="0" i="0" u="none" strike="noStrike" cap="none" normalizeH="0" baseline="0" dirty="0" smtClean="0">
              <a:ln>
                <a:noFill/>
              </a:ln>
              <a:solidFill>
                <a:schemeClr val="tx1"/>
              </a:solidFill>
              <a:effectLst/>
              <a:cs typeface="+mn-ea"/>
              <a:sym typeface="+mn-lt"/>
            </a:endParaRPr>
          </a:p>
        </p:txBody>
      </p:sp>
      <p:sp>
        <p:nvSpPr>
          <p:cNvPr id="153" name="Rectangle 464"/>
          <p:cNvSpPr>
            <a:spLocks noChangeArrowheads="1"/>
          </p:cNvSpPr>
          <p:nvPr/>
        </p:nvSpPr>
        <p:spPr bwMode="auto">
          <a:xfrm>
            <a:off x="2707531" y="3780879"/>
            <a:ext cx="153888" cy="384721"/>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000" b="0" i="0" u="none" strike="noStrike" cap="none" normalizeH="0" baseline="0" dirty="0" smtClean="0">
                <a:ln>
                  <a:noFill/>
                </a:ln>
                <a:solidFill>
                  <a:srgbClr val="FFFFFF"/>
                </a:solidFill>
                <a:effectLst/>
                <a:cs typeface="+mn-ea"/>
                <a:sym typeface="+mn-lt"/>
              </a:rPr>
              <a:t>电子厂</a:t>
            </a:r>
            <a:endParaRPr kumimoji="0" lang="zh-CN" sz="1800" b="0" i="0" u="none" strike="noStrike" cap="none" normalizeH="0" baseline="0" dirty="0" smtClean="0">
              <a:ln>
                <a:noFill/>
              </a:ln>
              <a:solidFill>
                <a:schemeClr val="tx1"/>
              </a:solidFill>
              <a:effectLst/>
              <a:cs typeface="+mn-ea"/>
              <a:sym typeface="+mn-lt"/>
            </a:endParaRPr>
          </a:p>
        </p:txBody>
      </p:sp>
      <p:sp>
        <p:nvSpPr>
          <p:cNvPr id="154" name="Rectangle 465"/>
          <p:cNvSpPr>
            <a:spLocks noChangeArrowheads="1"/>
          </p:cNvSpPr>
          <p:nvPr/>
        </p:nvSpPr>
        <p:spPr bwMode="auto">
          <a:xfrm>
            <a:off x="2477343" y="3780879"/>
            <a:ext cx="153888" cy="384721"/>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000" b="0" i="0" u="none" strike="noStrike" cap="none" normalizeH="0" baseline="0" dirty="0" smtClean="0">
                <a:ln>
                  <a:noFill/>
                </a:ln>
                <a:solidFill>
                  <a:srgbClr val="FFFFFF"/>
                </a:solidFill>
                <a:effectLst/>
                <a:cs typeface="+mn-ea"/>
                <a:sym typeface="+mn-lt"/>
              </a:rPr>
              <a:t>生管部</a:t>
            </a:r>
            <a:endParaRPr kumimoji="0" lang="zh-CN" sz="1800" b="0" i="0" u="none" strike="noStrike" cap="none" normalizeH="0" baseline="0" dirty="0" smtClean="0">
              <a:ln>
                <a:noFill/>
              </a:ln>
              <a:solidFill>
                <a:schemeClr val="tx1"/>
              </a:solidFill>
              <a:effectLst/>
              <a:cs typeface="+mn-ea"/>
              <a:sym typeface="+mn-lt"/>
            </a:endParaRPr>
          </a:p>
        </p:txBody>
      </p:sp>
      <p:sp>
        <p:nvSpPr>
          <p:cNvPr id="155" name="Rectangle 466"/>
          <p:cNvSpPr>
            <a:spLocks noChangeArrowheads="1"/>
          </p:cNvSpPr>
          <p:nvPr/>
        </p:nvSpPr>
        <p:spPr bwMode="auto">
          <a:xfrm>
            <a:off x="2247156" y="3780879"/>
            <a:ext cx="153888" cy="256480"/>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000" b="0" i="0" u="none" strike="noStrike" cap="none" normalizeH="0" baseline="0" dirty="0" smtClean="0">
                <a:ln>
                  <a:noFill/>
                </a:ln>
                <a:solidFill>
                  <a:srgbClr val="FFFFFF"/>
                </a:solidFill>
                <a:effectLst/>
                <a:cs typeface="+mn-ea"/>
                <a:sym typeface="+mn-lt"/>
              </a:rPr>
              <a:t>仓库</a:t>
            </a:r>
            <a:endParaRPr kumimoji="0" lang="zh-CN" sz="1800" b="0" i="0" u="none" strike="noStrike" cap="none" normalizeH="0" baseline="0" dirty="0" smtClean="0">
              <a:ln>
                <a:noFill/>
              </a:ln>
              <a:solidFill>
                <a:schemeClr val="tx1"/>
              </a:solidFill>
              <a:effectLst/>
              <a:cs typeface="+mn-ea"/>
              <a:sym typeface="+mn-lt"/>
            </a:endParaRPr>
          </a:p>
        </p:txBody>
      </p:sp>
      <p:sp>
        <p:nvSpPr>
          <p:cNvPr id="156" name="Rectangle 467"/>
          <p:cNvSpPr>
            <a:spLocks noChangeArrowheads="1"/>
          </p:cNvSpPr>
          <p:nvPr/>
        </p:nvSpPr>
        <p:spPr bwMode="auto">
          <a:xfrm>
            <a:off x="2016968" y="3780879"/>
            <a:ext cx="153888" cy="384721"/>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000" b="0" i="0" u="none" strike="noStrike" cap="none" normalizeH="0" baseline="0" dirty="0" smtClean="0">
                <a:ln>
                  <a:noFill/>
                </a:ln>
                <a:solidFill>
                  <a:srgbClr val="FFFFFF"/>
                </a:solidFill>
                <a:effectLst/>
                <a:cs typeface="+mn-ea"/>
                <a:sym typeface="+mn-lt"/>
              </a:rPr>
              <a:t>采购部</a:t>
            </a:r>
            <a:endParaRPr kumimoji="0" lang="zh-CN" sz="1800" b="0" i="0" u="none" strike="noStrike" cap="none" normalizeH="0" baseline="0" dirty="0" smtClean="0">
              <a:ln>
                <a:noFill/>
              </a:ln>
              <a:solidFill>
                <a:schemeClr val="tx1"/>
              </a:solidFill>
              <a:effectLst/>
              <a:cs typeface="+mn-ea"/>
              <a:sym typeface="+mn-lt"/>
            </a:endParaRPr>
          </a:p>
        </p:txBody>
      </p:sp>
      <p:sp>
        <p:nvSpPr>
          <p:cNvPr id="157" name="Rectangle 468"/>
          <p:cNvSpPr>
            <a:spLocks noChangeArrowheads="1"/>
          </p:cNvSpPr>
          <p:nvPr/>
        </p:nvSpPr>
        <p:spPr bwMode="auto">
          <a:xfrm>
            <a:off x="1786781" y="3780879"/>
            <a:ext cx="153888" cy="641201"/>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000" b="0" i="0" u="none" strike="noStrike" cap="none" normalizeH="0" baseline="0" dirty="0" smtClean="0">
                <a:ln>
                  <a:noFill/>
                </a:ln>
                <a:solidFill>
                  <a:srgbClr val="FFFFFF"/>
                </a:solidFill>
                <a:effectLst/>
                <a:cs typeface="+mn-ea"/>
                <a:sym typeface="+mn-lt"/>
              </a:rPr>
              <a:t>化工开发部</a:t>
            </a:r>
            <a:endParaRPr kumimoji="0" lang="zh-CN" sz="1800" b="0" i="0" u="none" strike="noStrike" cap="none" normalizeH="0" baseline="0" dirty="0" smtClean="0">
              <a:ln>
                <a:noFill/>
              </a:ln>
              <a:solidFill>
                <a:schemeClr val="tx1"/>
              </a:solidFill>
              <a:effectLst/>
              <a:cs typeface="+mn-ea"/>
              <a:sym typeface="+mn-lt"/>
            </a:endParaRPr>
          </a:p>
        </p:txBody>
      </p:sp>
      <p:sp>
        <p:nvSpPr>
          <p:cNvPr id="158" name="Rectangle 469"/>
          <p:cNvSpPr>
            <a:spLocks noChangeArrowheads="1"/>
          </p:cNvSpPr>
          <p:nvPr/>
        </p:nvSpPr>
        <p:spPr bwMode="auto">
          <a:xfrm>
            <a:off x="1555800" y="3780879"/>
            <a:ext cx="153888" cy="641201"/>
          </a:xfrm>
          <a:prstGeom prst="rect">
            <a:avLst/>
          </a:prstGeom>
          <a:noFill/>
          <a:ln>
            <a:noFill/>
          </a:ln>
        </p:spPr>
        <p:txBody>
          <a:bodyPr vert="eaVert"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1000" b="0" i="0" u="none" strike="noStrike" cap="none" normalizeH="0" baseline="0" dirty="0" smtClean="0">
                <a:ln>
                  <a:noFill/>
                </a:ln>
                <a:solidFill>
                  <a:srgbClr val="FFFFFF"/>
                </a:solidFill>
                <a:effectLst/>
                <a:cs typeface="+mn-ea"/>
                <a:sym typeface="+mn-lt"/>
              </a:rPr>
              <a:t>电子开发部</a:t>
            </a:r>
            <a:endParaRPr kumimoji="0" lang="zh-CN" sz="1800" b="0" i="0" u="none" strike="noStrike" cap="none" normalizeH="0" baseline="0" dirty="0" smtClean="0">
              <a:ln>
                <a:noFill/>
              </a:ln>
              <a:solidFill>
                <a:schemeClr val="tx1"/>
              </a:solidFill>
              <a:effectLst/>
              <a:cs typeface="+mn-ea"/>
              <a:sym typeface="+mn-lt"/>
            </a:endParaRPr>
          </a:p>
        </p:txBody>
      </p:sp>
      <p:sp>
        <p:nvSpPr>
          <p:cNvPr id="159" name="Rectangle 429"/>
          <p:cNvSpPr>
            <a:spLocks noChangeArrowheads="1"/>
          </p:cNvSpPr>
          <p:nvPr/>
        </p:nvSpPr>
        <p:spPr bwMode="auto">
          <a:xfrm>
            <a:off x="4156075" y="934536"/>
            <a:ext cx="5588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lang="zh-CN" altLang="en-US" sz="1100" dirty="0">
                <a:solidFill>
                  <a:srgbClr val="FFFFFF"/>
                </a:solidFill>
                <a:cs typeface="+mn-ea"/>
                <a:sym typeface="+mn-lt"/>
              </a:rPr>
              <a:t>董事会</a:t>
            </a:r>
            <a:endParaRPr lang="zh-CN" sz="1100" dirty="0">
              <a:solidFill>
                <a:srgbClr val="FFFFFF"/>
              </a:solidFill>
              <a:cs typeface="+mn-ea"/>
              <a:sym typeface="+mn-lt"/>
            </a:endParaRPr>
          </a:p>
        </p:txBody>
      </p:sp>
      <p:sp>
        <p:nvSpPr>
          <p:cNvPr id="160" name="矩形 159"/>
          <p:cNvSpPr/>
          <p:nvPr/>
        </p:nvSpPr>
        <p:spPr>
          <a:xfrm>
            <a:off x="0" y="4940300"/>
            <a:ext cx="9144000" cy="215900"/>
          </a:xfrm>
          <a:prstGeom prst="rect">
            <a:avLst/>
          </a:prstGeom>
          <a:solidFill>
            <a:srgbClr val="B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文本占位符 2"/>
          <p:cNvSpPr>
            <a:spLocks noGrp="1"/>
          </p:cNvSpPr>
          <p:nvPr>
            <p:ph type="body" sz="quarter" idx="11"/>
          </p:nvPr>
        </p:nvSpPr>
        <p:spPr/>
        <p:txBody>
          <a:bodyPr/>
          <a:lstStyle/>
          <a:p>
            <a:r>
              <a:rPr lang="zh-CN" altLang="en-US" dirty="0">
                <a:solidFill>
                  <a:srgbClr val="B72727"/>
                </a:solidFill>
              </a:rPr>
              <a:t>点击输入标题</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9"/>
                                        </p:tgtEl>
                                        <p:attrNameLst>
                                          <p:attrName>style.visibility</p:attrName>
                                        </p:attrNameLst>
                                      </p:cBhvr>
                                      <p:to>
                                        <p:strVal val="visible"/>
                                      </p:to>
                                    </p:set>
                                    <p:animEffect transition="in" filter="fade">
                                      <p:cBhvr>
                                        <p:cTn id="10" dur="500"/>
                                        <p:tgtEl>
                                          <p:spTgt spid="15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fade">
                                      <p:cBhvr>
                                        <p:cTn id="16" dur="500"/>
                                        <p:tgtEl>
                                          <p:spTgt spid="118"/>
                                        </p:tgtEl>
                                      </p:cBhvr>
                                    </p:animEffect>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wipe(up)">
                                      <p:cBhvr>
                                        <p:cTn id="20" dur="500"/>
                                        <p:tgtEl>
                                          <p:spTgt spid="46"/>
                                        </p:tgtEl>
                                      </p:cBhvr>
                                    </p:animEffect>
                                  </p:childTnLst>
                                </p:cTn>
                              </p:par>
                            </p:childTnLst>
                          </p:cTn>
                        </p:par>
                        <p:par>
                          <p:cTn id="21" fill="hold">
                            <p:stCondLst>
                              <p:cond delay="1000"/>
                            </p:stCondLst>
                            <p:childTnLst>
                              <p:par>
                                <p:cTn id="22" presetID="22" presetClass="entr" presetSubtype="1"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up)">
                                      <p:cBhvr>
                                        <p:cTn id="24" dur="500"/>
                                        <p:tgtEl>
                                          <p:spTgt spid="47"/>
                                        </p:tgtEl>
                                      </p:cBhvr>
                                    </p:animEffect>
                                  </p:childTnLst>
                                </p:cTn>
                              </p:par>
                              <p:par>
                                <p:cTn id="25" presetID="47" presetClass="entr" presetSubtype="0" fill="hold" grpId="0" nodeType="withEffect">
                                  <p:stCondLst>
                                    <p:cond delay="35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300"/>
                                        <p:tgtEl>
                                          <p:spTgt spid="43"/>
                                        </p:tgtEl>
                                      </p:cBhvr>
                                    </p:animEffect>
                                    <p:anim calcmode="lin" valueType="num">
                                      <p:cBhvr>
                                        <p:cTn id="28" dur="300" fill="hold"/>
                                        <p:tgtEl>
                                          <p:spTgt spid="43"/>
                                        </p:tgtEl>
                                        <p:attrNameLst>
                                          <p:attrName>ppt_x</p:attrName>
                                        </p:attrNameLst>
                                      </p:cBhvr>
                                      <p:tavLst>
                                        <p:tav tm="0">
                                          <p:val>
                                            <p:strVal val="#ppt_x"/>
                                          </p:val>
                                        </p:tav>
                                        <p:tav tm="100000">
                                          <p:val>
                                            <p:strVal val="#ppt_x"/>
                                          </p:val>
                                        </p:tav>
                                      </p:tavLst>
                                    </p:anim>
                                    <p:anim calcmode="lin" valueType="num">
                                      <p:cBhvr>
                                        <p:cTn id="29" dur="300" fill="hold"/>
                                        <p:tgtEl>
                                          <p:spTgt spid="43"/>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350"/>
                                  </p:stCondLst>
                                  <p:childTnLst>
                                    <p:set>
                                      <p:cBhvr>
                                        <p:cTn id="31" dur="1" fill="hold">
                                          <p:stCondLst>
                                            <p:cond delay="0"/>
                                          </p:stCondLst>
                                        </p:cTn>
                                        <p:tgtEl>
                                          <p:spTgt spid="121"/>
                                        </p:tgtEl>
                                        <p:attrNameLst>
                                          <p:attrName>style.visibility</p:attrName>
                                        </p:attrNameLst>
                                      </p:cBhvr>
                                      <p:to>
                                        <p:strVal val="visible"/>
                                      </p:to>
                                    </p:set>
                                    <p:animEffect transition="in" filter="fade">
                                      <p:cBhvr>
                                        <p:cTn id="32" dur="300"/>
                                        <p:tgtEl>
                                          <p:spTgt spid="121"/>
                                        </p:tgtEl>
                                      </p:cBhvr>
                                    </p:animEffect>
                                    <p:anim calcmode="lin" valueType="num">
                                      <p:cBhvr>
                                        <p:cTn id="33" dur="300" fill="hold"/>
                                        <p:tgtEl>
                                          <p:spTgt spid="121"/>
                                        </p:tgtEl>
                                        <p:attrNameLst>
                                          <p:attrName>ppt_x</p:attrName>
                                        </p:attrNameLst>
                                      </p:cBhvr>
                                      <p:tavLst>
                                        <p:tav tm="0">
                                          <p:val>
                                            <p:strVal val="#ppt_x"/>
                                          </p:val>
                                        </p:tav>
                                        <p:tav tm="100000">
                                          <p:val>
                                            <p:strVal val="#ppt_x"/>
                                          </p:val>
                                        </p:tav>
                                      </p:tavLst>
                                    </p:anim>
                                    <p:anim calcmode="lin" valueType="num">
                                      <p:cBhvr>
                                        <p:cTn id="34" dur="300" fill="hold"/>
                                        <p:tgtEl>
                                          <p:spTgt spid="121"/>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350"/>
                                  </p:stCondLst>
                                  <p:childTnLst>
                                    <p:set>
                                      <p:cBhvr>
                                        <p:cTn id="36" dur="1" fill="hold">
                                          <p:stCondLst>
                                            <p:cond delay="0"/>
                                          </p:stCondLst>
                                        </p:cTn>
                                        <p:tgtEl>
                                          <p:spTgt spid="119"/>
                                        </p:tgtEl>
                                        <p:attrNameLst>
                                          <p:attrName>style.visibility</p:attrName>
                                        </p:attrNameLst>
                                      </p:cBhvr>
                                      <p:to>
                                        <p:strVal val="visible"/>
                                      </p:to>
                                    </p:set>
                                    <p:animEffect transition="in" filter="fade">
                                      <p:cBhvr>
                                        <p:cTn id="37" dur="300"/>
                                        <p:tgtEl>
                                          <p:spTgt spid="119"/>
                                        </p:tgtEl>
                                      </p:cBhvr>
                                    </p:animEffect>
                                    <p:anim calcmode="lin" valueType="num">
                                      <p:cBhvr>
                                        <p:cTn id="38" dur="300" fill="hold"/>
                                        <p:tgtEl>
                                          <p:spTgt spid="119"/>
                                        </p:tgtEl>
                                        <p:attrNameLst>
                                          <p:attrName>ppt_x</p:attrName>
                                        </p:attrNameLst>
                                      </p:cBhvr>
                                      <p:tavLst>
                                        <p:tav tm="0">
                                          <p:val>
                                            <p:strVal val="#ppt_x"/>
                                          </p:val>
                                        </p:tav>
                                        <p:tav tm="100000">
                                          <p:val>
                                            <p:strVal val="#ppt_x"/>
                                          </p:val>
                                        </p:tav>
                                      </p:tavLst>
                                    </p:anim>
                                    <p:anim calcmode="lin" valueType="num">
                                      <p:cBhvr>
                                        <p:cTn id="39" dur="300" fill="hold"/>
                                        <p:tgtEl>
                                          <p:spTgt spid="119"/>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35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300"/>
                                        <p:tgtEl>
                                          <p:spTgt spid="42"/>
                                        </p:tgtEl>
                                      </p:cBhvr>
                                    </p:animEffect>
                                    <p:anim calcmode="lin" valueType="num">
                                      <p:cBhvr>
                                        <p:cTn id="43" dur="300" fill="hold"/>
                                        <p:tgtEl>
                                          <p:spTgt spid="42"/>
                                        </p:tgtEl>
                                        <p:attrNameLst>
                                          <p:attrName>ppt_x</p:attrName>
                                        </p:attrNameLst>
                                      </p:cBhvr>
                                      <p:tavLst>
                                        <p:tav tm="0">
                                          <p:val>
                                            <p:strVal val="#ppt_x"/>
                                          </p:val>
                                        </p:tav>
                                        <p:tav tm="100000">
                                          <p:val>
                                            <p:strVal val="#ppt_x"/>
                                          </p:val>
                                        </p:tav>
                                      </p:tavLst>
                                    </p:anim>
                                    <p:anim calcmode="lin" valueType="num">
                                      <p:cBhvr>
                                        <p:cTn id="44" dur="300" fill="hold"/>
                                        <p:tgtEl>
                                          <p:spTgt spid="42"/>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350"/>
                                  </p:stCondLst>
                                  <p:childTnLst>
                                    <p:set>
                                      <p:cBhvr>
                                        <p:cTn id="46" dur="1" fill="hold">
                                          <p:stCondLst>
                                            <p:cond delay="0"/>
                                          </p:stCondLst>
                                        </p:cTn>
                                        <p:tgtEl>
                                          <p:spTgt spid="120"/>
                                        </p:tgtEl>
                                        <p:attrNameLst>
                                          <p:attrName>style.visibility</p:attrName>
                                        </p:attrNameLst>
                                      </p:cBhvr>
                                      <p:to>
                                        <p:strVal val="visible"/>
                                      </p:to>
                                    </p:set>
                                    <p:animEffect transition="in" filter="fade">
                                      <p:cBhvr>
                                        <p:cTn id="47" dur="300"/>
                                        <p:tgtEl>
                                          <p:spTgt spid="120"/>
                                        </p:tgtEl>
                                      </p:cBhvr>
                                    </p:animEffect>
                                    <p:anim calcmode="lin" valueType="num">
                                      <p:cBhvr>
                                        <p:cTn id="48" dur="300" fill="hold"/>
                                        <p:tgtEl>
                                          <p:spTgt spid="120"/>
                                        </p:tgtEl>
                                        <p:attrNameLst>
                                          <p:attrName>ppt_x</p:attrName>
                                        </p:attrNameLst>
                                      </p:cBhvr>
                                      <p:tavLst>
                                        <p:tav tm="0">
                                          <p:val>
                                            <p:strVal val="#ppt_x"/>
                                          </p:val>
                                        </p:tav>
                                        <p:tav tm="100000">
                                          <p:val>
                                            <p:strVal val="#ppt_x"/>
                                          </p:val>
                                        </p:tav>
                                      </p:tavLst>
                                    </p:anim>
                                    <p:anim calcmode="lin" valueType="num">
                                      <p:cBhvr>
                                        <p:cTn id="49" dur="300" fill="hold"/>
                                        <p:tgtEl>
                                          <p:spTgt spid="120"/>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35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300"/>
                                        <p:tgtEl>
                                          <p:spTgt spid="41"/>
                                        </p:tgtEl>
                                      </p:cBhvr>
                                    </p:animEffect>
                                    <p:anim calcmode="lin" valueType="num">
                                      <p:cBhvr>
                                        <p:cTn id="53" dur="300" fill="hold"/>
                                        <p:tgtEl>
                                          <p:spTgt spid="41"/>
                                        </p:tgtEl>
                                        <p:attrNameLst>
                                          <p:attrName>ppt_x</p:attrName>
                                        </p:attrNameLst>
                                      </p:cBhvr>
                                      <p:tavLst>
                                        <p:tav tm="0">
                                          <p:val>
                                            <p:strVal val="#ppt_x"/>
                                          </p:val>
                                        </p:tav>
                                        <p:tav tm="100000">
                                          <p:val>
                                            <p:strVal val="#ppt_x"/>
                                          </p:val>
                                        </p:tav>
                                      </p:tavLst>
                                    </p:anim>
                                    <p:anim calcmode="lin" valueType="num">
                                      <p:cBhvr>
                                        <p:cTn id="54" dur="300" fill="hold"/>
                                        <p:tgtEl>
                                          <p:spTgt spid="41"/>
                                        </p:tgtEl>
                                        <p:attrNameLst>
                                          <p:attrName>ppt_y</p:attrName>
                                        </p:attrNameLst>
                                      </p:cBhvr>
                                      <p:tavLst>
                                        <p:tav tm="0">
                                          <p:val>
                                            <p:strVal val="#ppt_y-.1"/>
                                          </p:val>
                                        </p:tav>
                                        <p:tav tm="100000">
                                          <p:val>
                                            <p:strVal val="#ppt_y"/>
                                          </p:val>
                                        </p:tav>
                                      </p:tavLst>
                                    </p:anim>
                                  </p:childTnLst>
                                </p:cTn>
                              </p:par>
                            </p:childTnLst>
                          </p:cTn>
                        </p:par>
                        <p:par>
                          <p:cTn id="55" fill="hold">
                            <p:stCondLst>
                              <p:cond delay="1500"/>
                            </p:stCondLst>
                            <p:childTnLst>
                              <p:par>
                                <p:cTn id="56" presetID="22" presetClass="entr" presetSubtype="1" fill="hold" nodeType="afterEffect">
                                  <p:stCondLst>
                                    <p:cond delay="0"/>
                                  </p:stCondLst>
                                  <p:childTnLst>
                                    <p:set>
                                      <p:cBhvr>
                                        <p:cTn id="57" dur="1" fill="hold">
                                          <p:stCondLst>
                                            <p:cond delay="0"/>
                                          </p:stCondLst>
                                        </p:cTn>
                                        <p:tgtEl>
                                          <p:spTgt spid="52"/>
                                        </p:tgtEl>
                                        <p:attrNameLst>
                                          <p:attrName>style.visibility</p:attrName>
                                        </p:attrNameLst>
                                      </p:cBhvr>
                                      <p:to>
                                        <p:strVal val="visible"/>
                                      </p:to>
                                    </p:set>
                                    <p:animEffect transition="in" filter="wipe(up)">
                                      <p:cBhvr>
                                        <p:cTn id="58" dur="500"/>
                                        <p:tgtEl>
                                          <p:spTgt spid="52"/>
                                        </p:tgtEl>
                                      </p:cBhvr>
                                    </p:animEffect>
                                  </p:childTnLst>
                                </p:cTn>
                              </p:par>
                              <p:par>
                                <p:cTn id="59" presetID="22" presetClass="entr" presetSubtype="1" fill="hold" nodeType="with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wipe(up)">
                                      <p:cBhvr>
                                        <p:cTn id="61" dur="500"/>
                                        <p:tgtEl>
                                          <p:spTgt spid="59"/>
                                        </p:tgtEl>
                                      </p:cBhvr>
                                    </p:animEffect>
                                  </p:childTnLst>
                                </p:cTn>
                              </p:par>
                              <p:par>
                                <p:cTn id="62" presetID="22" presetClass="entr" presetSubtype="1" fill="hold" nodeType="withEffect">
                                  <p:stCondLst>
                                    <p:cond delay="0"/>
                                  </p:stCondLst>
                                  <p:childTnLst>
                                    <p:set>
                                      <p:cBhvr>
                                        <p:cTn id="63" dur="1" fill="hold">
                                          <p:stCondLst>
                                            <p:cond delay="0"/>
                                          </p:stCondLst>
                                        </p:cTn>
                                        <p:tgtEl>
                                          <p:spTgt spid="64"/>
                                        </p:tgtEl>
                                        <p:attrNameLst>
                                          <p:attrName>style.visibility</p:attrName>
                                        </p:attrNameLst>
                                      </p:cBhvr>
                                      <p:to>
                                        <p:strVal val="visible"/>
                                      </p:to>
                                    </p:set>
                                    <p:animEffect transition="in" filter="wipe(up)">
                                      <p:cBhvr>
                                        <p:cTn id="64" dur="500"/>
                                        <p:tgtEl>
                                          <p:spTgt spid="64"/>
                                        </p:tgtEl>
                                      </p:cBhvr>
                                    </p:animEffect>
                                  </p:childTnLst>
                                </p:cTn>
                              </p:par>
                              <p:par>
                                <p:cTn id="65" presetID="42" presetClass="entr" presetSubtype="0" fill="hold" grpId="0" nodeType="withEffect">
                                  <p:stCondLst>
                                    <p:cond delay="600"/>
                                  </p:stCondLst>
                                  <p:childTnLst>
                                    <p:set>
                                      <p:cBhvr>
                                        <p:cTn id="66" dur="1" fill="hold">
                                          <p:stCondLst>
                                            <p:cond delay="0"/>
                                          </p:stCondLst>
                                        </p:cTn>
                                        <p:tgtEl>
                                          <p:spTgt spid="40"/>
                                        </p:tgtEl>
                                        <p:attrNameLst>
                                          <p:attrName>style.visibility</p:attrName>
                                        </p:attrNameLst>
                                      </p:cBhvr>
                                      <p:to>
                                        <p:strVal val="visible"/>
                                      </p:to>
                                    </p:set>
                                    <p:animEffect transition="in" filter="fade">
                                      <p:cBhvr>
                                        <p:cTn id="67" dur="500"/>
                                        <p:tgtEl>
                                          <p:spTgt spid="40"/>
                                        </p:tgtEl>
                                      </p:cBhvr>
                                    </p:animEffect>
                                    <p:anim calcmode="lin" valueType="num">
                                      <p:cBhvr>
                                        <p:cTn id="68" dur="500" fill="hold"/>
                                        <p:tgtEl>
                                          <p:spTgt spid="40"/>
                                        </p:tgtEl>
                                        <p:attrNameLst>
                                          <p:attrName>ppt_x</p:attrName>
                                        </p:attrNameLst>
                                      </p:cBhvr>
                                      <p:tavLst>
                                        <p:tav tm="0">
                                          <p:val>
                                            <p:strVal val="#ppt_x"/>
                                          </p:val>
                                        </p:tav>
                                        <p:tav tm="100000">
                                          <p:val>
                                            <p:strVal val="#ppt_x"/>
                                          </p:val>
                                        </p:tav>
                                      </p:tavLst>
                                    </p:anim>
                                    <p:anim calcmode="lin" valueType="num">
                                      <p:cBhvr>
                                        <p:cTn id="69" dur="500" fill="hold"/>
                                        <p:tgtEl>
                                          <p:spTgt spid="40"/>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600"/>
                                  </p:stCondLst>
                                  <p:childTnLst>
                                    <p:set>
                                      <p:cBhvr>
                                        <p:cTn id="71" dur="1" fill="hold">
                                          <p:stCondLst>
                                            <p:cond delay="0"/>
                                          </p:stCondLst>
                                        </p:cTn>
                                        <p:tgtEl>
                                          <p:spTgt spid="122"/>
                                        </p:tgtEl>
                                        <p:attrNameLst>
                                          <p:attrName>style.visibility</p:attrName>
                                        </p:attrNameLst>
                                      </p:cBhvr>
                                      <p:to>
                                        <p:strVal val="visible"/>
                                      </p:to>
                                    </p:set>
                                    <p:animEffect transition="in" filter="fade">
                                      <p:cBhvr>
                                        <p:cTn id="72" dur="500"/>
                                        <p:tgtEl>
                                          <p:spTgt spid="122"/>
                                        </p:tgtEl>
                                      </p:cBhvr>
                                    </p:animEffect>
                                    <p:anim calcmode="lin" valueType="num">
                                      <p:cBhvr>
                                        <p:cTn id="73" dur="500" fill="hold"/>
                                        <p:tgtEl>
                                          <p:spTgt spid="122"/>
                                        </p:tgtEl>
                                        <p:attrNameLst>
                                          <p:attrName>ppt_x</p:attrName>
                                        </p:attrNameLst>
                                      </p:cBhvr>
                                      <p:tavLst>
                                        <p:tav tm="0">
                                          <p:val>
                                            <p:strVal val="#ppt_x"/>
                                          </p:val>
                                        </p:tav>
                                        <p:tav tm="100000">
                                          <p:val>
                                            <p:strVal val="#ppt_x"/>
                                          </p:val>
                                        </p:tav>
                                      </p:tavLst>
                                    </p:anim>
                                    <p:anim calcmode="lin" valueType="num">
                                      <p:cBhvr>
                                        <p:cTn id="74" dur="500" fill="hold"/>
                                        <p:tgtEl>
                                          <p:spTgt spid="122"/>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600"/>
                                  </p:stCondLst>
                                  <p:childTnLst>
                                    <p:set>
                                      <p:cBhvr>
                                        <p:cTn id="76" dur="1" fill="hold">
                                          <p:stCondLst>
                                            <p:cond delay="0"/>
                                          </p:stCondLst>
                                        </p:cTn>
                                        <p:tgtEl>
                                          <p:spTgt spid="123"/>
                                        </p:tgtEl>
                                        <p:attrNameLst>
                                          <p:attrName>style.visibility</p:attrName>
                                        </p:attrNameLst>
                                      </p:cBhvr>
                                      <p:to>
                                        <p:strVal val="visible"/>
                                      </p:to>
                                    </p:set>
                                    <p:animEffect transition="in" filter="fade">
                                      <p:cBhvr>
                                        <p:cTn id="77" dur="500"/>
                                        <p:tgtEl>
                                          <p:spTgt spid="123"/>
                                        </p:tgtEl>
                                      </p:cBhvr>
                                    </p:animEffect>
                                    <p:anim calcmode="lin" valueType="num">
                                      <p:cBhvr>
                                        <p:cTn id="78" dur="500" fill="hold"/>
                                        <p:tgtEl>
                                          <p:spTgt spid="123"/>
                                        </p:tgtEl>
                                        <p:attrNameLst>
                                          <p:attrName>ppt_x</p:attrName>
                                        </p:attrNameLst>
                                      </p:cBhvr>
                                      <p:tavLst>
                                        <p:tav tm="0">
                                          <p:val>
                                            <p:strVal val="#ppt_x"/>
                                          </p:val>
                                        </p:tav>
                                        <p:tav tm="100000">
                                          <p:val>
                                            <p:strVal val="#ppt_x"/>
                                          </p:val>
                                        </p:tav>
                                      </p:tavLst>
                                    </p:anim>
                                    <p:anim calcmode="lin" valueType="num">
                                      <p:cBhvr>
                                        <p:cTn id="79" dur="500" fill="hold"/>
                                        <p:tgtEl>
                                          <p:spTgt spid="123"/>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60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500"/>
                                        <p:tgtEl>
                                          <p:spTgt spid="32"/>
                                        </p:tgtEl>
                                      </p:cBhvr>
                                    </p:animEffect>
                                    <p:anim calcmode="lin" valueType="num">
                                      <p:cBhvr>
                                        <p:cTn id="83" dur="500" fill="hold"/>
                                        <p:tgtEl>
                                          <p:spTgt spid="32"/>
                                        </p:tgtEl>
                                        <p:attrNameLst>
                                          <p:attrName>ppt_x</p:attrName>
                                        </p:attrNameLst>
                                      </p:cBhvr>
                                      <p:tavLst>
                                        <p:tav tm="0">
                                          <p:val>
                                            <p:strVal val="#ppt_x"/>
                                          </p:val>
                                        </p:tav>
                                        <p:tav tm="100000">
                                          <p:val>
                                            <p:strVal val="#ppt_x"/>
                                          </p:val>
                                        </p:tav>
                                      </p:tavLst>
                                    </p:anim>
                                    <p:anim calcmode="lin" valueType="num">
                                      <p:cBhvr>
                                        <p:cTn id="84" dur="500" fill="hold"/>
                                        <p:tgtEl>
                                          <p:spTgt spid="32"/>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600"/>
                                  </p:stCondLst>
                                  <p:childTnLst>
                                    <p:set>
                                      <p:cBhvr>
                                        <p:cTn id="86" dur="1" fill="hold">
                                          <p:stCondLst>
                                            <p:cond delay="0"/>
                                          </p:stCondLst>
                                        </p:cTn>
                                        <p:tgtEl>
                                          <p:spTgt spid="124"/>
                                        </p:tgtEl>
                                        <p:attrNameLst>
                                          <p:attrName>style.visibility</p:attrName>
                                        </p:attrNameLst>
                                      </p:cBhvr>
                                      <p:to>
                                        <p:strVal val="visible"/>
                                      </p:to>
                                    </p:set>
                                    <p:animEffect transition="in" filter="fade">
                                      <p:cBhvr>
                                        <p:cTn id="87" dur="500"/>
                                        <p:tgtEl>
                                          <p:spTgt spid="124"/>
                                        </p:tgtEl>
                                      </p:cBhvr>
                                    </p:animEffect>
                                    <p:anim calcmode="lin" valueType="num">
                                      <p:cBhvr>
                                        <p:cTn id="88" dur="500" fill="hold"/>
                                        <p:tgtEl>
                                          <p:spTgt spid="124"/>
                                        </p:tgtEl>
                                        <p:attrNameLst>
                                          <p:attrName>ppt_x</p:attrName>
                                        </p:attrNameLst>
                                      </p:cBhvr>
                                      <p:tavLst>
                                        <p:tav tm="0">
                                          <p:val>
                                            <p:strVal val="#ppt_x"/>
                                          </p:val>
                                        </p:tav>
                                        <p:tav tm="100000">
                                          <p:val>
                                            <p:strVal val="#ppt_x"/>
                                          </p:val>
                                        </p:tav>
                                      </p:tavLst>
                                    </p:anim>
                                    <p:anim calcmode="lin" valueType="num">
                                      <p:cBhvr>
                                        <p:cTn id="89" dur="500" fill="hold"/>
                                        <p:tgtEl>
                                          <p:spTgt spid="124"/>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600"/>
                                  </p:stCondLst>
                                  <p:childTnLst>
                                    <p:set>
                                      <p:cBhvr>
                                        <p:cTn id="91" dur="1" fill="hold">
                                          <p:stCondLst>
                                            <p:cond delay="0"/>
                                          </p:stCondLst>
                                        </p:cTn>
                                        <p:tgtEl>
                                          <p:spTgt spid="33"/>
                                        </p:tgtEl>
                                        <p:attrNameLst>
                                          <p:attrName>style.visibility</p:attrName>
                                        </p:attrNameLst>
                                      </p:cBhvr>
                                      <p:to>
                                        <p:strVal val="visible"/>
                                      </p:to>
                                    </p:set>
                                    <p:animEffect transition="in" filter="fade">
                                      <p:cBhvr>
                                        <p:cTn id="92" dur="500"/>
                                        <p:tgtEl>
                                          <p:spTgt spid="33"/>
                                        </p:tgtEl>
                                      </p:cBhvr>
                                    </p:animEffect>
                                    <p:anim calcmode="lin" valueType="num">
                                      <p:cBhvr>
                                        <p:cTn id="93" dur="500" fill="hold"/>
                                        <p:tgtEl>
                                          <p:spTgt spid="33"/>
                                        </p:tgtEl>
                                        <p:attrNameLst>
                                          <p:attrName>ppt_x</p:attrName>
                                        </p:attrNameLst>
                                      </p:cBhvr>
                                      <p:tavLst>
                                        <p:tav tm="0">
                                          <p:val>
                                            <p:strVal val="#ppt_x"/>
                                          </p:val>
                                        </p:tav>
                                        <p:tav tm="100000">
                                          <p:val>
                                            <p:strVal val="#ppt_x"/>
                                          </p:val>
                                        </p:tav>
                                      </p:tavLst>
                                    </p:anim>
                                    <p:anim calcmode="lin" valueType="num">
                                      <p:cBhvr>
                                        <p:cTn id="94" dur="500" fill="hold"/>
                                        <p:tgtEl>
                                          <p:spTgt spid="33"/>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600"/>
                                  </p:stCondLst>
                                  <p:childTnLst>
                                    <p:set>
                                      <p:cBhvr>
                                        <p:cTn id="96" dur="1" fill="hold">
                                          <p:stCondLst>
                                            <p:cond delay="0"/>
                                          </p:stCondLst>
                                        </p:cTn>
                                        <p:tgtEl>
                                          <p:spTgt spid="125"/>
                                        </p:tgtEl>
                                        <p:attrNameLst>
                                          <p:attrName>style.visibility</p:attrName>
                                        </p:attrNameLst>
                                      </p:cBhvr>
                                      <p:to>
                                        <p:strVal val="visible"/>
                                      </p:to>
                                    </p:set>
                                    <p:animEffect transition="in" filter="fade">
                                      <p:cBhvr>
                                        <p:cTn id="97" dur="500"/>
                                        <p:tgtEl>
                                          <p:spTgt spid="125"/>
                                        </p:tgtEl>
                                      </p:cBhvr>
                                    </p:animEffect>
                                    <p:anim calcmode="lin" valueType="num">
                                      <p:cBhvr>
                                        <p:cTn id="98" dur="500" fill="hold"/>
                                        <p:tgtEl>
                                          <p:spTgt spid="125"/>
                                        </p:tgtEl>
                                        <p:attrNameLst>
                                          <p:attrName>ppt_x</p:attrName>
                                        </p:attrNameLst>
                                      </p:cBhvr>
                                      <p:tavLst>
                                        <p:tav tm="0">
                                          <p:val>
                                            <p:strVal val="#ppt_x"/>
                                          </p:val>
                                        </p:tav>
                                        <p:tav tm="100000">
                                          <p:val>
                                            <p:strVal val="#ppt_x"/>
                                          </p:val>
                                        </p:tav>
                                      </p:tavLst>
                                    </p:anim>
                                    <p:anim calcmode="lin" valueType="num">
                                      <p:cBhvr>
                                        <p:cTn id="99" dur="500" fill="hold"/>
                                        <p:tgtEl>
                                          <p:spTgt spid="125"/>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600"/>
                                  </p:stCondLst>
                                  <p:childTnLst>
                                    <p:set>
                                      <p:cBhvr>
                                        <p:cTn id="101" dur="1" fill="hold">
                                          <p:stCondLst>
                                            <p:cond delay="0"/>
                                          </p:stCondLst>
                                        </p:cTn>
                                        <p:tgtEl>
                                          <p:spTgt spid="34"/>
                                        </p:tgtEl>
                                        <p:attrNameLst>
                                          <p:attrName>style.visibility</p:attrName>
                                        </p:attrNameLst>
                                      </p:cBhvr>
                                      <p:to>
                                        <p:strVal val="visible"/>
                                      </p:to>
                                    </p:set>
                                    <p:animEffect transition="in" filter="fade">
                                      <p:cBhvr>
                                        <p:cTn id="102" dur="500"/>
                                        <p:tgtEl>
                                          <p:spTgt spid="34"/>
                                        </p:tgtEl>
                                      </p:cBhvr>
                                    </p:animEffect>
                                    <p:anim calcmode="lin" valueType="num">
                                      <p:cBhvr>
                                        <p:cTn id="103" dur="500" fill="hold"/>
                                        <p:tgtEl>
                                          <p:spTgt spid="34"/>
                                        </p:tgtEl>
                                        <p:attrNameLst>
                                          <p:attrName>ppt_x</p:attrName>
                                        </p:attrNameLst>
                                      </p:cBhvr>
                                      <p:tavLst>
                                        <p:tav tm="0">
                                          <p:val>
                                            <p:strVal val="#ppt_x"/>
                                          </p:val>
                                        </p:tav>
                                        <p:tav tm="100000">
                                          <p:val>
                                            <p:strVal val="#ppt_x"/>
                                          </p:val>
                                        </p:tav>
                                      </p:tavLst>
                                    </p:anim>
                                    <p:anim calcmode="lin" valueType="num">
                                      <p:cBhvr>
                                        <p:cTn id="104" dur="500" fill="hold"/>
                                        <p:tgtEl>
                                          <p:spTgt spid="34"/>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600"/>
                                  </p:stCondLst>
                                  <p:childTnLst>
                                    <p:set>
                                      <p:cBhvr>
                                        <p:cTn id="106" dur="1" fill="hold">
                                          <p:stCondLst>
                                            <p:cond delay="0"/>
                                          </p:stCondLst>
                                        </p:cTn>
                                        <p:tgtEl>
                                          <p:spTgt spid="126"/>
                                        </p:tgtEl>
                                        <p:attrNameLst>
                                          <p:attrName>style.visibility</p:attrName>
                                        </p:attrNameLst>
                                      </p:cBhvr>
                                      <p:to>
                                        <p:strVal val="visible"/>
                                      </p:to>
                                    </p:set>
                                    <p:animEffect transition="in" filter="fade">
                                      <p:cBhvr>
                                        <p:cTn id="107" dur="500"/>
                                        <p:tgtEl>
                                          <p:spTgt spid="126"/>
                                        </p:tgtEl>
                                      </p:cBhvr>
                                    </p:animEffect>
                                    <p:anim calcmode="lin" valueType="num">
                                      <p:cBhvr>
                                        <p:cTn id="108" dur="500" fill="hold"/>
                                        <p:tgtEl>
                                          <p:spTgt spid="126"/>
                                        </p:tgtEl>
                                        <p:attrNameLst>
                                          <p:attrName>ppt_x</p:attrName>
                                        </p:attrNameLst>
                                      </p:cBhvr>
                                      <p:tavLst>
                                        <p:tav tm="0">
                                          <p:val>
                                            <p:strVal val="#ppt_x"/>
                                          </p:val>
                                        </p:tav>
                                        <p:tav tm="100000">
                                          <p:val>
                                            <p:strVal val="#ppt_x"/>
                                          </p:val>
                                        </p:tav>
                                      </p:tavLst>
                                    </p:anim>
                                    <p:anim calcmode="lin" valueType="num">
                                      <p:cBhvr>
                                        <p:cTn id="109" dur="500" fill="hold"/>
                                        <p:tgtEl>
                                          <p:spTgt spid="126"/>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600"/>
                                  </p:stCondLst>
                                  <p:childTnLst>
                                    <p:set>
                                      <p:cBhvr>
                                        <p:cTn id="111" dur="1" fill="hold">
                                          <p:stCondLst>
                                            <p:cond delay="0"/>
                                          </p:stCondLst>
                                        </p:cTn>
                                        <p:tgtEl>
                                          <p:spTgt spid="35"/>
                                        </p:tgtEl>
                                        <p:attrNameLst>
                                          <p:attrName>style.visibility</p:attrName>
                                        </p:attrNameLst>
                                      </p:cBhvr>
                                      <p:to>
                                        <p:strVal val="visible"/>
                                      </p:to>
                                    </p:set>
                                    <p:animEffect transition="in" filter="fade">
                                      <p:cBhvr>
                                        <p:cTn id="112" dur="500"/>
                                        <p:tgtEl>
                                          <p:spTgt spid="35"/>
                                        </p:tgtEl>
                                      </p:cBhvr>
                                    </p:animEffect>
                                    <p:anim calcmode="lin" valueType="num">
                                      <p:cBhvr>
                                        <p:cTn id="113" dur="500" fill="hold"/>
                                        <p:tgtEl>
                                          <p:spTgt spid="35"/>
                                        </p:tgtEl>
                                        <p:attrNameLst>
                                          <p:attrName>ppt_x</p:attrName>
                                        </p:attrNameLst>
                                      </p:cBhvr>
                                      <p:tavLst>
                                        <p:tav tm="0">
                                          <p:val>
                                            <p:strVal val="#ppt_x"/>
                                          </p:val>
                                        </p:tav>
                                        <p:tav tm="100000">
                                          <p:val>
                                            <p:strVal val="#ppt_x"/>
                                          </p:val>
                                        </p:tav>
                                      </p:tavLst>
                                    </p:anim>
                                    <p:anim calcmode="lin" valueType="num">
                                      <p:cBhvr>
                                        <p:cTn id="114" dur="500" fill="hold"/>
                                        <p:tgtEl>
                                          <p:spTgt spid="35"/>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600"/>
                                  </p:stCondLst>
                                  <p:childTnLst>
                                    <p:set>
                                      <p:cBhvr>
                                        <p:cTn id="116" dur="1" fill="hold">
                                          <p:stCondLst>
                                            <p:cond delay="0"/>
                                          </p:stCondLst>
                                        </p:cTn>
                                        <p:tgtEl>
                                          <p:spTgt spid="127"/>
                                        </p:tgtEl>
                                        <p:attrNameLst>
                                          <p:attrName>style.visibility</p:attrName>
                                        </p:attrNameLst>
                                      </p:cBhvr>
                                      <p:to>
                                        <p:strVal val="visible"/>
                                      </p:to>
                                    </p:set>
                                    <p:animEffect transition="in" filter="fade">
                                      <p:cBhvr>
                                        <p:cTn id="117" dur="500"/>
                                        <p:tgtEl>
                                          <p:spTgt spid="127"/>
                                        </p:tgtEl>
                                      </p:cBhvr>
                                    </p:animEffect>
                                    <p:anim calcmode="lin" valueType="num">
                                      <p:cBhvr>
                                        <p:cTn id="118" dur="500" fill="hold"/>
                                        <p:tgtEl>
                                          <p:spTgt spid="127"/>
                                        </p:tgtEl>
                                        <p:attrNameLst>
                                          <p:attrName>ppt_x</p:attrName>
                                        </p:attrNameLst>
                                      </p:cBhvr>
                                      <p:tavLst>
                                        <p:tav tm="0">
                                          <p:val>
                                            <p:strVal val="#ppt_x"/>
                                          </p:val>
                                        </p:tav>
                                        <p:tav tm="100000">
                                          <p:val>
                                            <p:strVal val="#ppt_x"/>
                                          </p:val>
                                        </p:tav>
                                      </p:tavLst>
                                    </p:anim>
                                    <p:anim calcmode="lin" valueType="num">
                                      <p:cBhvr>
                                        <p:cTn id="119" dur="500" fill="hold"/>
                                        <p:tgtEl>
                                          <p:spTgt spid="127"/>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600"/>
                                  </p:stCondLst>
                                  <p:childTnLst>
                                    <p:set>
                                      <p:cBhvr>
                                        <p:cTn id="121" dur="1" fill="hold">
                                          <p:stCondLst>
                                            <p:cond delay="0"/>
                                          </p:stCondLst>
                                        </p:cTn>
                                        <p:tgtEl>
                                          <p:spTgt spid="36"/>
                                        </p:tgtEl>
                                        <p:attrNameLst>
                                          <p:attrName>style.visibility</p:attrName>
                                        </p:attrNameLst>
                                      </p:cBhvr>
                                      <p:to>
                                        <p:strVal val="visible"/>
                                      </p:to>
                                    </p:set>
                                    <p:animEffect transition="in" filter="fade">
                                      <p:cBhvr>
                                        <p:cTn id="122" dur="500"/>
                                        <p:tgtEl>
                                          <p:spTgt spid="36"/>
                                        </p:tgtEl>
                                      </p:cBhvr>
                                    </p:animEffect>
                                    <p:anim calcmode="lin" valueType="num">
                                      <p:cBhvr>
                                        <p:cTn id="123" dur="500" fill="hold"/>
                                        <p:tgtEl>
                                          <p:spTgt spid="36"/>
                                        </p:tgtEl>
                                        <p:attrNameLst>
                                          <p:attrName>ppt_x</p:attrName>
                                        </p:attrNameLst>
                                      </p:cBhvr>
                                      <p:tavLst>
                                        <p:tav tm="0">
                                          <p:val>
                                            <p:strVal val="#ppt_x"/>
                                          </p:val>
                                        </p:tav>
                                        <p:tav tm="100000">
                                          <p:val>
                                            <p:strVal val="#ppt_x"/>
                                          </p:val>
                                        </p:tav>
                                      </p:tavLst>
                                    </p:anim>
                                    <p:anim calcmode="lin" valueType="num">
                                      <p:cBhvr>
                                        <p:cTn id="124" dur="500" fill="hold"/>
                                        <p:tgtEl>
                                          <p:spTgt spid="36"/>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600"/>
                                  </p:stCondLst>
                                  <p:childTnLst>
                                    <p:set>
                                      <p:cBhvr>
                                        <p:cTn id="126" dur="1" fill="hold">
                                          <p:stCondLst>
                                            <p:cond delay="0"/>
                                          </p:stCondLst>
                                        </p:cTn>
                                        <p:tgtEl>
                                          <p:spTgt spid="128"/>
                                        </p:tgtEl>
                                        <p:attrNameLst>
                                          <p:attrName>style.visibility</p:attrName>
                                        </p:attrNameLst>
                                      </p:cBhvr>
                                      <p:to>
                                        <p:strVal val="visible"/>
                                      </p:to>
                                    </p:set>
                                    <p:animEffect transition="in" filter="fade">
                                      <p:cBhvr>
                                        <p:cTn id="127" dur="500"/>
                                        <p:tgtEl>
                                          <p:spTgt spid="128"/>
                                        </p:tgtEl>
                                      </p:cBhvr>
                                    </p:animEffect>
                                    <p:anim calcmode="lin" valueType="num">
                                      <p:cBhvr>
                                        <p:cTn id="128" dur="500" fill="hold"/>
                                        <p:tgtEl>
                                          <p:spTgt spid="128"/>
                                        </p:tgtEl>
                                        <p:attrNameLst>
                                          <p:attrName>ppt_x</p:attrName>
                                        </p:attrNameLst>
                                      </p:cBhvr>
                                      <p:tavLst>
                                        <p:tav tm="0">
                                          <p:val>
                                            <p:strVal val="#ppt_x"/>
                                          </p:val>
                                        </p:tav>
                                        <p:tav tm="100000">
                                          <p:val>
                                            <p:strVal val="#ppt_x"/>
                                          </p:val>
                                        </p:tav>
                                      </p:tavLst>
                                    </p:anim>
                                    <p:anim calcmode="lin" valueType="num">
                                      <p:cBhvr>
                                        <p:cTn id="129" dur="500" fill="hold"/>
                                        <p:tgtEl>
                                          <p:spTgt spid="128"/>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600"/>
                                  </p:stCondLst>
                                  <p:childTnLst>
                                    <p:set>
                                      <p:cBhvr>
                                        <p:cTn id="131" dur="1" fill="hold">
                                          <p:stCondLst>
                                            <p:cond delay="0"/>
                                          </p:stCondLst>
                                        </p:cTn>
                                        <p:tgtEl>
                                          <p:spTgt spid="37"/>
                                        </p:tgtEl>
                                        <p:attrNameLst>
                                          <p:attrName>style.visibility</p:attrName>
                                        </p:attrNameLst>
                                      </p:cBhvr>
                                      <p:to>
                                        <p:strVal val="visible"/>
                                      </p:to>
                                    </p:set>
                                    <p:animEffect transition="in" filter="fade">
                                      <p:cBhvr>
                                        <p:cTn id="132" dur="500"/>
                                        <p:tgtEl>
                                          <p:spTgt spid="37"/>
                                        </p:tgtEl>
                                      </p:cBhvr>
                                    </p:animEffect>
                                    <p:anim calcmode="lin" valueType="num">
                                      <p:cBhvr>
                                        <p:cTn id="133" dur="500" fill="hold"/>
                                        <p:tgtEl>
                                          <p:spTgt spid="37"/>
                                        </p:tgtEl>
                                        <p:attrNameLst>
                                          <p:attrName>ppt_x</p:attrName>
                                        </p:attrNameLst>
                                      </p:cBhvr>
                                      <p:tavLst>
                                        <p:tav tm="0">
                                          <p:val>
                                            <p:strVal val="#ppt_x"/>
                                          </p:val>
                                        </p:tav>
                                        <p:tav tm="100000">
                                          <p:val>
                                            <p:strVal val="#ppt_x"/>
                                          </p:val>
                                        </p:tav>
                                      </p:tavLst>
                                    </p:anim>
                                    <p:anim calcmode="lin" valueType="num">
                                      <p:cBhvr>
                                        <p:cTn id="134" dur="500" fill="hold"/>
                                        <p:tgtEl>
                                          <p:spTgt spid="37"/>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600"/>
                                  </p:stCondLst>
                                  <p:childTnLst>
                                    <p:set>
                                      <p:cBhvr>
                                        <p:cTn id="136" dur="1" fill="hold">
                                          <p:stCondLst>
                                            <p:cond delay="0"/>
                                          </p:stCondLst>
                                        </p:cTn>
                                        <p:tgtEl>
                                          <p:spTgt spid="129"/>
                                        </p:tgtEl>
                                        <p:attrNameLst>
                                          <p:attrName>style.visibility</p:attrName>
                                        </p:attrNameLst>
                                      </p:cBhvr>
                                      <p:to>
                                        <p:strVal val="visible"/>
                                      </p:to>
                                    </p:set>
                                    <p:animEffect transition="in" filter="fade">
                                      <p:cBhvr>
                                        <p:cTn id="137" dur="500"/>
                                        <p:tgtEl>
                                          <p:spTgt spid="129"/>
                                        </p:tgtEl>
                                      </p:cBhvr>
                                    </p:animEffect>
                                    <p:anim calcmode="lin" valueType="num">
                                      <p:cBhvr>
                                        <p:cTn id="138" dur="500" fill="hold"/>
                                        <p:tgtEl>
                                          <p:spTgt spid="129"/>
                                        </p:tgtEl>
                                        <p:attrNameLst>
                                          <p:attrName>ppt_x</p:attrName>
                                        </p:attrNameLst>
                                      </p:cBhvr>
                                      <p:tavLst>
                                        <p:tav tm="0">
                                          <p:val>
                                            <p:strVal val="#ppt_x"/>
                                          </p:val>
                                        </p:tav>
                                        <p:tav tm="100000">
                                          <p:val>
                                            <p:strVal val="#ppt_x"/>
                                          </p:val>
                                        </p:tav>
                                      </p:tavLst>
                                    </p:anim>
                                    <p:anim calcmode="lin" valueType="num">
                                      <p:cBhvr>
                                        <p:cTn id="139" dur="500" fill="hold"/>
                                        <p:tgtEl>
                                          <p:spTgt spid="129"/>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600"/>
                                  </p:stCondLst>
                                  <p:childTnLst>
                                    <p:set>
                                      <p:cBhvr>
                                        <p:cTn id="141" dur="1" fill="hold">
                                          <p:stCondLst>
                                            <p:cond delay="0"/>
                                          </p:stCondLst>
                                        </p:cTn>
                                        <p:tgtEl>
                                          <p:spTgt spid="38"/>
                                        </p:tgtEl>
                                        <p:attrNameLst>
                                          <p:attrName>style.visibility</p:attrName>
                                        </p:attrNameLst>
                                      </p:cBhvr>
                                      <p:to>
                                        <p:strVal val="visible"/>
                                      </p:to>
                                    </p:set>
                                    <p:animEffect transition="in" filter="fade">
                                      <p:cBhvr>
                                        <p:cTn id="142" dur="500"/>
                                        <p:tgtEl>
                                          <p:spTgt spid="38"/>
                                        </p:tgtEl>
                                      </p:cBhvr>
                                    </p:animEffect>
                                    <p:anim calcmode="lin" valueType="num">
                                      <p:cBhvr>
                                        <p:cTn id="143" dur="500" fill="hold"/>
                                        <p:tgtEl>
                                          <p:spTgt spid="38"/>
                                        </p:tgtEl>
                                        <p:attrNameLst>
                                          <p:attrName>ppt_x</p:attrName>
                                        </p:attrNameLst>
                                      </p:cBhvr>
                                      <p:tavLst>
                                        <p:tav tm="0">
                                          <p:val>
                                            <p:strVal val="#ppt_x"/>
                                          </p:val>
                                        </p:tav>
                                        <p:tav tm="100000">
                                          <p:val>
                                            <p:strVal val="#ppt_x"/>
                                          </p:val>
                                        </p:tav>
                                      </p:tavLst>
                                    </p:anim>
                                    <p:anim calcmode="lin" valueType="num">
                                      <p:cBhvr>
                                        <p:cTn id="144" dur="500" fill="hold"/>
                                        <p:tgtEl>
                                          <p:spTgt spid="38"/>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600"/>
                                  </p:stCondLst>
                                  <p:childTnLst>
                                    <p:set>
                                      <p:cBhvr>
                                        <p:cTn id="146" dur="1" fill="hold">
                                          <p:stCondLst>
                                            <p:cond delay="0"/>
                                          </p:stCondLst>
                                        </p:cTn>
                                        <p:tgtEl>
                                          <p:spTgt spid="130"/>
                                        </p:tgtEl>
                                        <p:attrNameLst>
                                          <p:attrName>style.visibility</p:attrName>
                                        </p:attrNameLst>
                                      </p:cBhvr>
                                      <p:to>
                                        <p:strVal val="visible"/>
                                      </p:to>
                                    </p:set>
                                    <p:animEffect transition="in" filter="fade">
                                      <p:cBhvr>
                                        <p:cTn id="147" dur="500"/>
                                        <p:tgtEl>
                                          <p:spTgt spid="130"/>
                                        </p:tgtEl>
                                      </p:cBhvr>
                                    </p:animEffect>
                                    <p:anim calcmode="lin" valueType="num">
                                      <p:cBhvr>
                                        <p:cTn id="148" dur="500" fill="hold"/>
                                        <p:tgtEl>
                                          <p:spTgt spid="130"/>
                                        </p:tgtEl>
                                        <p:attrNameLst>
                                          <p:attrName>ppt_x</p:attrName>
                                        </p:attrNameLst>
                                      </p:cBhvr>
                                      <p:tavLst>
                                        <p:tav tm="0">
                                          <p:val>
                                            <p:strVal val="#ppt_x"/>
                                          </p:val>
                                        </p:tav>
                                        <p:tav tm="100000">
                                          <p:val>
                                            <p:strVal val="#ppt_x"/>
                                          </p:val>
                                        </p:tav>
                                      </p:tavLst>
                                    </p:anim>
                                    <p:anim calcmode="lin" valueType="num">
                                      <p:cBhvr>
                                        <p:cTn id="149" dur="500" fill="hold"/>
                                        <p:tgtEl>
                                          <p:spTgt spid="130"/>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600"/>
                                  </p:stCondLst>
                                  <p:childTnLst>
                                    <p:set>
                                      <p:cBhvr>
                                        <p:cTn id="151" dur="1" fill="hold">
                                          <p:stCondLst>
                                            <p:cond delay="0"/>
                                          </p:stCondLst>
                                        </p:cTn>
                                        <p:tgtEl>
                                          <p:spTgt spid="39"/>
                                        </p:tgtEl>
                                        <p:attrNameLst>
                                          <p:attrName>style.visibility</p:attrName>
                                        </p:attrNameLst>
                                      </p:cBhvr>
                                      <p:to>
                                        <p:strVal val="visible"/>
                                      </p:to>
                                    </p:set>
                                    <p:animEffect transition="in" filter="fade">
                                      <p:cBhvr>
                                        <p:cTn id="152" dur="500"/>
                                        <p:tgtEl>
                                          <p:spTgt spid="39"/>
                                        </p:tgtEl>
                                      </p:cBhvr>
                                    </p:animEffect>
                                    <p:anim calcmode="lin" valueType="num">
                                      <p:cBhvr>
                                        <p:cTn id="153" dur="500" fill="hold"/>
                                        <p:tgtEl>
                                          <p:spTgt spid="39"/>
                                        </p:tgtEl>
                                        <p:attrNameLst>
                                          <p:attrName>ppt_x</p:attrName>
                                        </p:attrNameLst>
                                      </p:cBhvr>
                                      <p:tavLst>
                                        <p:tav tm="0">
                                          <p:val>
                                            <p:strVal val="#ppt_x"/>
                                          </p:val>
                                        </p:tav>
                                        <p:tav tm="100000">
                                          <p:val>
                                            <p:strVal val="#ppt_x"/>
                                          </p:val>
                                        </p:tav>
                                      </p:tavLst>
                                    </p:anim>
                                    <p:anim calcmode="lin" valueType="num">
                                      <p:cBhvr>
                                        <p:cTn id="154" dur="500" fill="hold"/>
                                        <p:tgtEl>
                                          <p:spTgt spid="39"/>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600"/>
                                  </p:stCondLst>
                                  <p:childTnLst>
                                    <p:set>
                                      <p:cBhvr>
                                        <p:cTn id="156" dur="1" fill="hold">
                                          <p:stCondLst>
                                            <p:cond delay="0"/>
                                          </p:stCondLst>
                                        </p:cTn>
                                        <p:tgtEl>
                                          <p:spTgt spid="131"/>
                                        </p:tgtEl>
                                        <p:attrNameLst>
                                          <p:attrName>style.visibility</p:attrName>
                                        </p:attrNameLst>
                                      </p:cBhvr>
                                      <p:to>
                                        <p:strVal val="visible"/>
                                      </p:to>
                                    </p:set>
                                    <p:animEffect transition="in" filter="fade">
                                      <p:cBhvr>
                                        <p:cTn id="157" dur="500"/>
                                        <p:tgtEl>
                                          <p:spTgt spid="131"/>
                                        </p:tgtEl>
                                      </p:cBhvr>
                                    </p:animEffect>
                                    <p:anim calcmode="lin" valueType="num">
                                      <p:cBhvr>
                                        <p:cTn id="158" dur="500" fill="hold"/>
                                        <p:tgtEl>
                                          <p:spTgt spid="131"/>
                                        </p:tgtEl>
                                        <p:attrNameLst>
                                          <p:attrName>ppt_x</p:attrName>
                                        </p:attrNameLst>
                                      </p:cBhvr>
                                      <p:tavLst>
                                        <p:tav tm="0">
                                          <p:val>
                                            <p:strVal val="#ppt_x"/>
                                          </p:val>
                                        </p:tav>
                                        <p:tav tm="100000">
                                          <p:val>
                                            <p:strVal val="#ppt_x"/>
                                          </p:val>
                                        </p:tav>
                                      </p:tavLst>
                                    </p:anim>
                                    <p:anim calcmode="lin" valueType="num">
                                      <p:cBhvr>
                                        <p:cTn id="159" dur="500" fill="hold"/>
                                        <p:tgtEl>
                                          <p:spTgt spid="131"/>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600"/>
                                  </p:stCondLst>
                                  <p:childTnLst>
                                    <p:set>
                                      <p:cBhvr>
                                        <p:cTn id="161" dur="1" fill="hold">
                                          <p:stCondLst>
                                            <p:cond delay="0"/>
                                          </p:stCondLst>
                                        </p:cTn>
                                        <p:tgtEl>
                                          <p:spTgt spid="31"/>
                                        </p:tgtEl>
                                        <p:attrNameLst>
                                          <p:attrName>style.visibility</p:attrName>
                                        </p:attrNameLst>
                                      </p:cBhvr>
                                      <p:to>
                                        <p:strVal val="visible"/>
                                      </p:to>
                                    </p:set>
                                    <p:animEffect transition="in" filter="fade">
                                      <p:cBhvr>
                                        <p:cTn id="162" dur="500"/>
                                        <p:tgtEl>
                                          <p:spTgt spid="31"/>
                                        </p:tgtEl>
                                      </p:cBhvr>
                                    </p:animEffect>
                                    <p:anim calcmode="lin" valueType="num">
                                      <p:cBhvr>
                                        <p:cTn id="163" dur="500" fill="hold"/>
                                        <p:tgtEl>
                                          <p:spTgt spid="31"/>
                                        </p:tgtEl>
                                        <p:attrNameLst>
                                          <p:attrName>ppt_x</p:attrName>
                                        </p:attrNameLst>
                                      </p:cBhvr>
                                      <p:tavLst>
                                        <p:tav tm="0">
                                          <p:val>
                                            <p:strVal val="#ppt_x"/>
                                          </p:val>
                                        </p:tav>
                                        <p:tav tm="100000">
                                          <p:val>
                                            <p:strVal val="#ppt_x"/>
                                          </p:val>
                                        </p:tav>
                                      </p:tavLst>
                                    </p:anim>
                                    <p:anim calcmode="lin" valueType="num">
                                      <p:cBhvr>
                                        <p:cTn id="164" dur="500" fill="hold"/>
                                        <p:tgtEl>
                                          <p:spTgt spid="31"/>
                                        </p:tgtEl>
                                        <p:attrNameLst>
                                          <p:attrName>ppt_y</p:attrName>
                                        </p:attrNameLst>
                                      </p:cBhvr>
                                      <p:tavLst>
                                        <p:tav tm="0">
                                          <p:val>
                                            <p:strVal val="#ppt_y+.1"/>
                                          </p:val>
                                        </p:tav>
                                        <p:tav tm="100000">
                                          <p:val>
                                            <p:strVal val="#ppt_y"/>
                                          </p:val>
                                        </p:tav>
                                      </p:tavLst>
                                    </p:anim>
                                  </p:childTnLst>
                                </p:cTn>
                              </p:par>
                            </p:childTnLst>
                          </p:cTn>
                        </p:par>
                        <p:par>
                          <p:cTn id="165" fill="hold">
                            <p:stCondLst>
                              <p:cond delay="2000"/>
                            </p:stCondLst>
                            <p:childTnLst>
                              <p:par>
                                <p:cTn id="166" presetID="22" presetClass="entr" presetSubtype="1" fill="hold" nodeType="afterEffect">
                                  <p:stCondLst>
                                    <p:cond delay="0"/>
                                  </p:stCondLst>
                                  <p:childTnLst>
                                    <p:set>
                                      <p:cBhvr>
                                        <p:cTn id="167" dur="1" fill="hold">
                                          <p:stCondLst>
                                            <p:cond delay="0"/>
                                          </p:stCondLst>
                                        </p:cTn>
                                        <p:tgtEl>
                                          <p:spTgt spid="71"/>
                                        </p:tgtEl>
                                        <p:attrNameLst>
                                          <p:attrName>style.visibility</p:attrName>
                                        </p:attrNameLst>
                                      </p:cBhvr>
                                      <p:to>
                                        <p:strVal val="visible"/>
                                      </p:to>
                                    </p:set>
                                    <p:animEffect transition="in" filter="wipe(up)">
                                      <p:cBhvr>
                                        <p:cTn id="168" dur="500"/>
                                        <p:tgtEl>
                                          <p:spTgt spid="71"/>
                                        </p:tgtEl>
                                      </p:cBhvr>
                                    </p:animEffect>
                                  </p:childTnLst>
                                </p:cTn>
                              </p:par>
                              <p:par>
                                <p:cTn id="169" presetID="42" presetClass="entr" presetSubtype="0" fill="hold" grpId="0" nodeType="withEffect">
                                  <p:stCondLst>
                                    <p:cond delay="700"/>
                                  </p:stCondLst>
                                  <p:childTnLst>
                                    <p:set>
                                      <p:cBhvr>
                                        <p:cTn id="170" dur="1" fill="hold">
                                          <p:stCondLst>
                                            <p:cond delay="0"/>
                                          </p:stCondLst>
                                        </p:cTn>
                                        <p:tgtEl>
                                          <p:spTgt spid="4"/>
                                        </p:tgtEl>
                                        <p:attrNameLst>
                                          <p:attrName>style.visibility</p:attrName>
                                        </p:attrNameLst>
                                      </p:cBhvr>
                                      <p:to>
                                        <p:strVal val="visible"/>
                                      </p:to>
                                    </p:set>
                                    <p:animEffect transition="in" filter="fade">
                                      <p:cBhvr>
                                        <p:cTn id="171" dur="600"/>
                                        <p:tgtEl>
                                          <p:spTgt spid="4"/>
                                        </p:tgtEl>
                                      </p:cBhvr>
                                    </p:animEffect>
                                    <p:anim calcmode="lin" valueType="num">
                                      <p:cBhvr>
                                        <p:cTn id="172" dur="600" fill="hold"/>
                                        <p:tgtEl>
                                          <p:spTgt spid="4"/>
                                        </p:tgtEl>
                                        <p:attrNameLst>
                                          <p:attrName>ppt_x</p:attrName>
                                        </p:attrNameLst>
                                      </p:cBhvr>
                                      <p:tavLst>
                                        <p:tav tm="0">
                                          <p:val>
                                            <p:strVal val="#ppt_x"/>
                                          </p:val>
                                        </p:tav>
                                        <p:tav tm="100000">
                                          <p:val>
                                            <p:strVal val="#ppt_x"/>
                                          </p:val>
                                        </p:tav>
                                      </p:tavLst>
                                    </p:anim>
                                    <p:anim calcmode="lin" valueType="num">
                                      <p:cBhvr>
                                        <p:cTn id="173" dur="600" fill="hold"/>
                                        <p:tgtEl>
                                          <p:spTgt spid="4"/>
                                        </p:tgtEl>
                                        <p:attrNameLst>
                                          <p:attrName>ppt_y</p:attrName>
                                        </p:attrNameLst>
                                      </p:cBhvr>
                                      <p:tavLst>
                                        <p:tav tm="0">
                                          <p:val>
                                            <p:strVal val="#ppt_y+.1"/>
                                          </p:val>
                                        </p:tav>
                                        <p:tav tm="100000">
                                          <p:val>
                                            <p:strVal val="#ppt_y"/>
                                          </p:val>
                                        </p:tav>
                                      </p:tavLst>
                                    </p:anim>
                                  </p:childTnLst>
                                </p:cTn>
                              </p:par>
                              <p:par>
                                <p:cTn id="174" presetID="42" presetClass="entr" presetSubtype="0" fill="hold" grpId="0" nodeType="withEffect">
                                  <p:stCondLst>
                                    <p:cond delay="750"/>
                                  </p:stCondLst>
                                  <p:childTnLst>
                                    <p:set>
                                      <p:cBhvr>
                                        <p:cTn id="175" dur="1" fill="hold">
                                          <p:stCondLst>
                                            <p:cond delay="0"/>
                                          </p:stCondLst>
                                        </p:cTn>
                                        <p:tgtEl>
                                          <p:spTgt spid="5"/>
                                        </p:tgtEl>
                                        <p:attrNameLst>
                                          <p:attrName>style.visibility</p:attrName>
                                        </p:attrNameLst>
                                      </p:cBhvr>
                                      <p:to>
                                        <p:strVal val="visible"/>
                                      </p:to>
                                    </p:set>
                                    <p:animEffect transition="in" filter="fade">
                                      <p:cBhvr>
                                        <p:cTn id="176" dur="600"/>
                                        <p:tgtEl>
                                          <p:spTgt spid="5"/>
                                        </p:tgtEl>
                                      </p:cBhvr>
                                    </p:animEffect>
                                    <p:anim calcmode="lin" valueType="num">
                                      <p:cBhvr>
                                        <p:cTn id="177" dur="600" fill="hold"/>
                                        <p:tgtEl>
                                          <p:spTgt spid="5"/>
                                        </p:tgtEl>
                                        <p:attrNameLst>
                                          <p:attrName>ppt_x</p:attrName>
                                        </p:attrNameLst>
                                      </p:cBhvr>
                                      <p:tavLst>
                                        <p:tav tm="0">
                                          <p:val>
                                            <p:strVal val="#ppt_x"/>
                                          </p:val>
                                        </p:tav>
                                        <p:tav tm="100000">
                                          <p:val>
                                            <p:strVal val="#ppt_x"/>
                                          </p:val>
                                        </p:tav>
                                      </p:tavLst>
                                    </p:anim>
                                    <p:anim calcmode="lin" valueType="num">
                                      <p:cBhvr>
                                        <p:cTn id="178" dur="600" fill="hold"/>
                                        <p:tgtEl>
                                          <p:spTgt spid="5"/>
                                        </p:tgtEl>
                                        <p:attrNameLst>
                                          <p:attrName>ppt_y</p:attrName>
                                        </p:attrNameLst>
                                      </p:cBhvr>
                                      <p:tavLst>
                                        <p:tav tm="0">
                                          <p:val>
                                            <p:strVal val="#ppt_y+.1"/>
                                          </p:val>
                                        </p:tav>
                                        <p:tav tm="100000">
                                          <p:val>
                                            <p:strVal val="#ppt_y"/>
                                          </p:val>
                                        </p:tav>
                                      </p:tavLst>
                                    </p:anim>
                                  </p:childTnLst>
                                </p:cTn>
                              </p:par>
                              <p:par>
                                <p:cTn id="179" presetID="42" presetClass="entr" presetSubtype="0" fill="hold" grpId="0" nodeType="withEffect">
                                  <p:stCondLst>
                                    <p:cond delay="700"/>
                                  </p:stCondLst>
                                  <p:childTnLst>
                                    <p:set>
                                      <p:cBhvr>
                                        <p:cTn id="180" dur="1" fill="hold">
                                          <p:stCondLst>
                                            <p:cond delay="0"/>
                                          </p:stCondLst>
                                        </p:cTn>
                                        <p:tgtEl>
                                          <p:spTgt spid="6"/>
                                        </p:tgtEl>
                                        <p:attrNameLst>
                                          <p:attrName>style.visibility</p:attrName>
                                        </p:attrNameLst>
                                      </p:cBhvr>
                                      <p:to>
                                        <p:strVal val="visible"/>
                                      </p:to>
                                    </p:set>
                                    <p:animEffect transition="in" filter="fade">
                                      <p:cBhvr>
                                        <p:cTn id="181" dur="600"/>
                                        <p:tgtEl>
                                          <p:spTgt spid="6"/>
                                        </p:tgtEl>
                                      </p:cBhvr>
                                    </p:animEffect>
                                    <p:anim calcmode="lin" valueType="num">
                                      <p:cBhvr>
                                        <p:cTn id="182" dur="600" fill="hold"/>
                                        <p:tgtEl>
                                          <p:spTgt spid="6"/>
                                        </p:tgtEl>
                                        <p:attrNameLst>
                                          <p:attrName>ppt_x</p:attrName>
                                        </p:attrNameLst>
                                      </p:cBhvr>
                                      <p:tavLst>
                                        <p:tav tm="0">
                                          <p:val>
                                            <p:strVal val="#ppt_x"/>
                                          </p:val>
                                        </p:tav>
                                        <p:tav tm="100000">
                                          <p:val>
                                            <p:strVal val="#ppt_x"/>
                                          </p:val>
                                        </p:tav>
                                      </p:tavLst>
                                    </p:anim>
                                    <p:anim calcmode="lin" valueType="num">
                                      <p:cBhvr>
                                        <p:cTn id="183" dur="600" fill="hold"/>
                                        <p:tgtEl>
                                          <p:spTgt spid="6"/>
                                        </p:tgtEl>
                                        <p:attrNameLst>
                                          <p:attrName>ppt_y</p:attrName>
                                        </p:attrNameLst>
                                      </p:cBhvr>
                                      <p:tavLst>
                                        <p:tav tm="0">
                                          <p:val>
                                            <p:strVal val="#ppt_y+.1"/>
                                          </p:val>
                                        </p:tav>
                                        <p:tav tm="100000">
                                          <p:val>
                                            <p:strVal val="#ppt_y"/>
                                          </p:val>
                                        </p:tav>
                                      </p:tavLst>
                                    </p:anim>
                                  </p:childTnLst>
                                </p:cTn>
                              </p:par>
                              <p:par>
                                <p:cTn id="184" presetID="42" presetClass="entr" presetSubtype="0" fill="hold" grpId="0" nodeType="withEffect">
                                  <p:stCondLst>
                                    <p:cond delay="700"/>
                                  </p:stCondLst>
                                  <p:childTnLst>
                                    <p:set>
                                      <p:cBhvr>
                                        <p:cTn id="185" dur="1" fill="hold">
                                          <p:stCondLst>
                                            <p:cond delay="0"/>
                                          </p:stCondLst>
                                        </p:cTn>
                                        <p:tgtEl>
                                          <p:spTgt spid="7"/>
                                        </p:tgtEl>
                                        <p:attrNameLst>
                                          <p:attrName>style.visibility</p:attrName>
                                        </p:attrNameLst>
                                      </p:cBhvr>
                                      <p:to>
                                        <p:strVal val="visible"/>
                                      </p:to>
                                    </p:set>
                                    <p:animEffect transition="in" filter="fade">
                                      <p:cBhvr>
                                        <p:cTn id="186" dur="600"/>
                                        <p:tgtEl>
                                          <p:spTgt spid="7"/>
                                        </p:tgtEl>
                                      </p:cBhvr>
                                    </p:animEffect>
                                    <p:anim calcmode="lin" valueType="num">
                                      <p:cBhvr>
                                        <p:cTn id="187" dur="600" fill="hold"/>
                                        <p:tgtEl>
                                          <p:spTgt spid="7"/>
                                        </p:tgtEl>
                                        <p:attrNameLst>
                                          <p:attrName>ppt_x</p:attrName>
                                        </p:attrNameLst>
                                      </p:cBhvr>
                                      <p:tavLst>
                                        <p:tav tm="0">
                                          <p:val>
                                            <p:strVal val="#ppt_x"/>
                                          </p:val>
                                        </p:tav>
                                        <p:tav tm="100000">
                                          <p:val>
                                            <p:strVal val="#ppt_x"/>
                                          </p:val>
                                        </p:tav>
                                      </p:tavLst>
                                    </p:anim>
                                    <p:anim calcmode="lin" valueType="num">
                                      <p:cBhvr>
                                        <p:cTn id="188" dur="600" fill="hold"/>
                                        <p:tgtEl>
                                          <p:spTgt spid="7"/>
                                        </p:tgtEl>
                                        <p:attrNameLst>
                                          <p:attrName>ppt_y</p:attrName>
                                        </p:attrNameLst>
                                      </p:cBhvr>
                                      <p:tavLst>
                                        <p:tav tm="0">
                                          <p:val>
                                            <p:strVal val="#ppt_y+.1"/>
                                          </p:val>
                                        </p:tav>
                                        <p:tav tm="100000">
                                          <p:val>
                                            <p:strVal val="#ppt_y"/>
                                          </p:val>
                                        </p:tav>
                                      </p:tavLst>
                                    </p:anim>
                                  </p:childTnLst>
                                </p:cTn>
                              </p:par>
                              <p:par>
                                <p:cTn id="189" presetID="42" presetClass="entr" presetSubtype="0" fill="hold" grpId="0" nodeType="withEffect">
                                  <p:stCondLst>
                                    <p:cond delay="700"/>
                                  </p:stCondLst>
                                  <p:childTnLst>
                                    <p:set>
                                      <p:cBhvr>
                                        <p:cTn id="190" dur="1" fill="hold">
                                          <p:stCondLst>
                                            <p:cond delay="0"/>
                                          </p:stCondLst>
                                        </p:cTn>
                                        <p:tgtEl>
                                          <p:spTgt spid="8"/>
                                        </p:tgtEl>
                                        <p:attrNameLst>
                                          <p:attrName>style.visibility</p:attrName>
                                        </p:attrNameLst>
                                      </p:cBhvr>
                                      <p:to>
                                        <p:strVal val="visible"/>
                                      </p:to>
                                    </p:set>
                                    <p:animEffect transition="in" filter="fade">
                                      <p:cBhvr>
                                        <p:cTn id="191" dur="600"/>
                                        <p:tgtEl>
                                          <p:spTgt spid="8"/>
                                        </p:tgtEl>
                                      </p:cBhvr>
                                    </p:animEffect>
                                    <p:anim calcmode="lin" valueType="num">
                                      <p:cBhvr>
                                        <p:cTn id="192" dur="600" fill="hold"/>
                                        <p:tgtEl>
                                          <p:spTgt spid="8"/>
                                        </p:tgtEl>
                                        <p:attrNameLst>
                                          <p:attrName>ppt_x</p:attrName>
                                        </p:attrNameLst>
                                      </p:cBhvr>
                                      <p:tavLst>
                                        <p:tav tm="0">
                                          <p:val>
                                            <p:strVal val="#ppt_x"/>
                                          </p:val>
                                        </p:tav>
                                        <p:tav tm="100000">
                                          <p:val>
                                            <p:strVal val="#ppt_x"/>
                                          </p:val>
                                        </p:tav>
                                      </p:tavLst>
                                    </p:anim>
                                    <p:anim calcmode="lin" valueType="num">
                                      <p:cBhvr>
                                        <p:cTn id="193" dur="600" fill="hold"/>
                                        <p:tgtEl>
                                          <p:spTgt spid="8"/>
                                        </p:tgtEl>
                                        <p:attrNameLst>
                                          <p:attrName>ppt_y</p:attrName>
                                        </p:attrNameLst>
                                      </p:cBhvr>
                                      <p:tavLst>
                                        <p:tav tm="0">
                                          <p:val>
                                            <p:strVal val="#ppt_y+.1"/>
                                          </p:val>
                                        </p:tav>
                                        <p:tav tm="100000">
                                          <p:val>
                                            <p:strVal val="#ppt_y"/>
                                          </p:val>
                                        </p:tav>
                                      </p:tavLst>
                                    </p:anim>
                                  </p:childTnLst>
                                </p:cTn>
                              </p:par>
                              <p:par>
                                <p:cTn id="194" presetID="42" presetClass="entr" presetSubtype="0" fill="hold" grpId="0" nodeType="withEffect">
                                  <p:stCondLst>
                                    <p:cond delay="700"/>
                                  </p:stCondLst>
                                  <p:childTnLst>
                                    <p:set>
                                      <p:cBhvr>
                                        <p:cTn id="195" dur="1" fill="hold">
                                          <p:stCondLst>
                                            <p:cond delay="0"/>
                                          </p:stCondLst>
                                        </p:cTn>
                                        <p:tgtEl>
                                          <p:spTgt spid="9"/>
                                        </p:tgtEl>
                                        <p:attrNameLst>
                                          <p:attrName>style.visibility</p:attrName>
                                        </p:attrNameLst>
                                      </p:cBhvr>
                                      <p:to>
                                        <p:strVal val="visible"/>
                                      </p:to>
                                    </p:set>
                                    <p:animEffect transition="in" filter="fade">
                                      <p:cBhvr>
                                        <p:cTn id="196" dur="600"/>
                                        <p:tgtEl>
                                          <p:spTgt spid="9"/>
                                        </p:tgtEl>
                                      </p:cBhvr>
                                    </p:animEffect>
                                    <p:anim calcmode="lin" valueType="num">
                                      <p:cBhvr>
                                        <p:cTn id="197" dur="600" fill="hold"/>
                                        <p:tgtEl>
                                          <p:spTgt spid="9"/>
                                        </p:tgtEl>
                                        <p:attrNameLst>
                                          <p:attrName>ppt_x</p:attrName>
                                        </p:attrNameLst>
                                      </p:cBhvr>
                                      <p:tavLst>
                                        <p:tav tm="0">
                                          <p:val>
                                            <p:strVal val="#ppt_x"/>
                                          </p:val>
                                        </p:tav>
                                        <p:tav tm="100000">
                                          <p:val>
                                            <p:strVal val="#ppt_x"/>
                                          </p:val>
                                        </p:tav>
                                      </p:tavLst>
                                    </p:anim>
                                    <p:anim calcmode="lin" valueType="num">
                                      <p:cBhvr>
                                        <p:cTn id="198" dur="600" fill="hold"/>
                                        <p:tgtEl>
                                          <p:spTgt spid="9"/>
                                        </p:tgtEl>
                                        <p:attrNameLst>
                                          <p:attrName>ppt_y</p:attrName>
                                        </p:attrNameLst>
                                      </p:cBhvr>
                                      <p:tavLst>
                                        <p:tav tm="0">
                                          <p:val>
                                            <p:strVal val="#ppt_y+.1"/>
                                          </p:val>
                                        </p:tav>
                                        <p:tav tm="100000">
                                          <p:val>
                                            <p:strVal val="#ppt_y"/>
                                          </p:val>
                                        </p:tav>
                                      </p:tavLst>
                                    </p:anim>
                                  </p:childTnLst>
                                </p:cTn>
                              </p:par>
                              <p:par>
                                <p:cTn id="199" presetID="42" presetClass="entr" presetSubtype="0" fill="hold" grpId="0" nodeType="withEffect">
                                  <p:stCondLst>
                                    <p:cond delay="700"/>
                                  </p:stCondLst>
                                  <p:childTnLst>
                                    <p:set>
                                      <p:cBhvr>
                                        <p:cTn id="200" dur="1" fill="hold">
                                          <p:stCondLst>
                                            <p:cond delay="0"/>
                                          </p:stCondLst>
                                        </p:cTn>
                                        <p:tgtEl>
                                          <p:spTgt spid="10"/>
                                        </p:tgtEl>
                                        <p:attrNameLst>
                                          <p:attrName>style.visibility</p:attrName>
                                        </p:attrNameLst>
                                      </p:cBhvr>
                                      <p:to>
                                        <p:strVal val="visible"/>
                                      </p:to>
                                    </p:set>
                                    <p:animEffect transition="in" filter="fade">
                                      <p:cBhvr>
                                        <p:cTn id="201" dur="600"/>
                                        <p:tgtEl>
                                          <p:spTgt spid="10"/>
                                        </p:tgtEl>
                                      </p:cBhvr>
                                    </p:animEffect>
                                    <p:anim calcmode="lin" valueType="num">
                                      <p:cBhvr>
                                        <p:cTn id="202" dur="600" fill="hold"/>
                                        <p:tgtEl>
                                          <p:spTgt spid="10"/>
                                        </p:tgtEl>
                                        <p:attrNameLst>
                                          <p:attrName>ppt_x</p:attrName>
                                        </p:attrNameLst>
                                      </p:cBhvr>
                                      <p:tavLst>
                                        <p:tav tm="0">
                                          <p:val>
                                            <p:strVal val="#ppt_x"/>
                                          </p:val>
                                        </p:tav>
                                        <p:tav tm="100000">
                                          <p:val>
                                            <p:strVal val="#ppt_x"/>
                                          </p:val>
                                        </p:tav>
                                      </p:tavLst>
                                    </p:anim>
                                    <p:anim calcmode="lin" valueType="num">
                                      <p:cBhvr>
                                        <p:cTn id="203" dur="600" fill="hold"/>
                                        <p:tgtEl>
                                          <p:spTgt spid="10"/>
                                        </p:tgtEl>
                                        <p:attrNameLst>
                                          <p:attrName>ppt_y</p:attrName>
                                        </p:attrNameLst>
                                      </p:cBhvr>
                                      <p:tavLst>
                                        <p:tav tm="0">
                                          <p:val>
                                            <p:strVal val="#ppt_y+.1"/>
                                          </p:val>
                                        </p:tav>
                                        <p:tav tm="100000">
                                          <p:val>
                                            <p:strVal val="#ppt_y"/>
                                          </p:val>
                                        </p:tav>
                                      </p:tavLst>
                                    </p:anim>
                                  </p:childTnLst>
                                </p:cTn>
                              </p:par>
                              <p:par>
                                <p:cTn id="204" presetID="42" presetClass="entr" presetSubtype="0" fill="hold" grpId="0" nodeType="withEffect">
                                  <p:stCondLst>
                                    <p:cond delay="700"/>
                                  </p:stCondLst>
                                  <p:childTnLst>
                                    <p:set>
                                      <p:cBhvr>
                                        <p:cTn id="205" dur="1" fill="hold">
                                          <p:stCondLst>
                                            <p:cond delay="0"/>
                                          </p:stCondLst>
                                        </p:cTn>
                                        <p:tgtEl>
                                          <p:spTgt spid="11"/>
                                        </p:tgtEl>
                                        <p:attrNameLst>
                                          <p:attrName>style.visibility</p:attrName>
                                        </p:attrNameLst>
                                      </p:cBhvr>
                                      <p:to>
                                        <p:strVal val="visible"/>
                                      </p:to>
                                    </p:set>
                                    <p:animEffect transition="in" filter="fade">
                                      <p:cBhvr>
                                        <p:cTn id="206" dur="600"/>
                                        <p:tgtEl>
                                          <p:spTgt spid="11"/>
                                        </p:tgtEl>
                                      </p:cBhvr>
                                    </p:animEffect>
                                    <p:anim calcmode="lin" valueType="num">
                                      <p:cBhvr>
                                        <p:cTn id="207" dur="600" fill="hold"/>
                                        <p:tgtEl>
                                          <p:spTgt spid="11"/>
                                        </p:tgtEl>
                                        <p:attrNameLst>
                                          <p:attrName>ppt_x</p:attrName>
                                        </p:attrNameLst>
                                      </p:cBhvr>
                                      <p:tavLst>
                                        <p:tav tm="0">
                                          <p:val>
                                            <p:strVal val="#ppt_x"/>
                                          </p:val>
                                        </p:tav>
                                        <p:tav tm="100000">
                                          <p:val>
                                            <p:strVal val="#ppt_x"/>
                                          </p:val>
                                        </p:tav>
                                      </p:tavLst>
                                    </p:anim>
                                    <p:anim calcmode="lin" valueType="num">
                                      <p:cBhvr>
                                        <p:cTn id="208" dur="600" fill="hold"/>
                                        <p:tgtEl>
                                          <p:spTgt spid="11"/>
                                        </p:tgtEl>
                                        <p:attrNameLst>
                                          <p:attrName>ppt_y</p:attrName>
                                        </p:attrNameLst>
                                      </p:cBhvr>
                                      <p:tavLst>
                                        <p:tav tm="0">
                                          <p:val>
                                            <p:strVal val="#ppt_y+.1"/>
                                          </p:val>
                                        </p:tav>
                                        <p:tav tm="100000">
                                          <p:val>
                                            <p:strVal val="#ppt_y"/>
                                          </p:val>
                                        </p:tav>
                                      </p:tavLst>
                                    </p:anim>
                                  </p:childTnLst>
                                </p:cTn>
                              </p:par>
                              <p:par>
                                <p:cTn id="209" presetID="42" presetClass="entr" presetSubtype="0" fill="hold" grpId="0" nodeType="withEffect">
                                  <p:stCondLst>
                                    <p:cond delay="700"/>
                                  </p:stCondLst>
                                  <p:childTnLst>
                                    <p:set>
                                      <p:cBhvr>
                                        <p:cTn id="210" dur="1" fill="hold">
                                          <p:stCondLst>
                                            <p:cond delay="0"/>
                                          </p:stCondLst>
                                        </p:cTn>
                                        <p:tgtEl>
                                          <p:spTgt spid="12"/>
                                        </p:tgtEl>
                                        <p:attrNameLst>
                                          <p:attrName>style.visibility</p:attrName>
                                        </p:attrNameLst>
                                      </p:cBhvr>
                                      <p:to>
                                        <p:strVal val="visible"/>
                                      </p:to>
                                    </p:set>
                                    <p:animEffect transition="in" filter="fade">
                                      <p:cBhvr>
                                        <p:cTn id="211" dur="600"/>
                                        <p:tgtEl>
                                          <p:spTgt spid="12"/>
                                        </p:tgtEl>
                                      </p:cBhvr>
                                    </p:animEffect>
                                    <p:anim calcmode="lin" valueType="num">
                                      <p:cBhvr>
                                        <p:cTn id="212" dur="600" fill="hold"/>
                                        <p:tgtEl>
                                          <p:spTgt spid="12"/>
                                        </p:tgtEl>
                                        <p:attrNameLst>
                                          <p:attrName>ppt_x</p:attrName>
                                        </p:attrNameLst>
                                      </p:cBhvr>
                                      <p:tavLst>
                                        <p:tav tm="0">
                                          <p:val>
                                            <p:strVal val="#ppt_x"/>
                                          </p:val>
                                        </p:tav>
                                        <p:tav tm="100000">
                                          <p:val>
                                            <p:strVal val="#ppt_x"/>
                                          </p:val>
                                        </p:tav>
                                      </p:tavLst>
                                    </p:anim>
                                    <p:anim calcmode="lin" valueType="num">
                                      <p:cBhvr>
                                        <p:cTn id="213" dur="600" fill="hold"/>
                                        <p:tgtEl>
                                          <p:spTgt spid="12"/>
                                        </p:tgtEl>
                                        <p:attrNameLst>
                                          <p:attrName>ppt_y</p:attrName>
                                        </p:attrNameLst>
                                      </p:cBhvr>
                                      <p:tavLst>
                                        <p:tav tm="0">
                                          <p:val>
                                            <p:strVal val="#ppt_y+.1"/>
                                          </p:val>
                                        </p:tav>
                                        <p:tav tm="100000">
                                          <p:val>
                                            <p:strVal val="#ppt_y"/>
                                          </p:val>
                                        </p:tav>
                                      </p:tavLst>
                                    </p:anim>
                                  </p:childTnLst>
                                </p:cTn>
                              </p:par>
                              <p:par>
                                <p:cTn id="214" presetID="42" presetClass="entr" presetSubtype="0" fill="hold" grpId="0" nodeType="withEffect">
                                  <p:stCondLst>
                                    <p:cond delay="700"/>
                                  </p:stCondLst>
                                  <p:childTnLst>
                                    <p:set>
                                      <p:cBhvr>
                                        <p:cTn id="215" dur="1" fill="hold">
                                          <p:stCondLst>
                                            <p:cond delay="0"/>
                                          </p:stCondLst>
                                        </p:cTn>
                                        <p:tgtEl>
                                          <p:spTgt spid="13"/>
                                        </p:tgtEl>
                                        <p:attrNameLst>
                                          <p:attrName>style.visibility</p:attrName>
                                        </p:attrNameLst>
                                      </p:cBhvr>
                                      <p:to>
                                        <p:strVal val="visible"/>
                                      </p:to>
                                    </p:set>
                                    <p:animEffect transition="in" filter="fade">
                                      <p:cBhvr>
                                        <p:cTn id="216" dur="600"/>
                                        <p:tgtEl>
                                          <p:spTgt spid="13"/>
                                        </p:tgtEl>
                                      </p:cBhvr>
                                    </p:animEffect>
                                    <p:anim calcmode="lin" valueType="num">
                                      <p:cBhvr>
                                        <p:cTn id="217" dur="600" fill="hold"/>
                                        <p:tgtEl>
                                          <p:spTgt spid="13"/>
                                        </p:tgtEl>
                                        <p:attrNameLst>
                                          <p:attrName>ppt_x</p:attrName>
                                        </p:attrNameLst>
                                      </p:cBhvr>
                                      <p:tavLst>
                                        <p:tav tm="0">
                                          <p:val>
                                            <p:strVal val="#ppt_x"/>
                                          </p:val>
                                        </p:tav>
                                        <p:tav tm="100000">
                                          <p:val>
                                            <p:strVal val="#ppt_x"/>
                                          </p:val>
                                        </p:tav>
                                      </p:tavLst>
                                    </p:anim>
                                    <p:anim calcmode="lin" valueType="num">
                                      <p:cBhvr>
                                        <p:cTn id="218" dur="600" fill="hold"/>
                                        <p:tgtEl>
                                          <p:spTgt spid="13"/>
                                        </p:tgtEl>
                                        <p:attrNameLst>
                                          <p:attrName>ppt_y</p:attrName>
                                        </p:attrNameLst>
                                      </p:cBhvr>
                                      <p:tavLst>
                                        <p:tav tm="0">
                                          <p:val>
                                            <p:strVal val="#ppt_y+.1"/>
                                          </p:val>
                                        </p:tav>
                                        <p:tav tm="100000">
                                          <p:val>
                                            <p:strVal val="#ppt_y"/>
                                          </p:val>
                                        </p:tav>
                                      </p:tavLst>
                                    </p:anim>
                                  </p:childTnLst>
                                </p:cTn>
                              </p:par>
                              <p:par>
                                <p:cTn id="219" presetID="42" presetClass="entr" presetSubtype="0" fill="hold" grpId="0" nodeType="withEffect">
                                  <p:stCondLst>
                                    <p:cond delay="700"/>
                                  </p:stCondLst>
                                  <p:childTnLst>
                                    <p:set>
                                      <p:cBhvr>
                                        <p:cTn id="220" dur="1" fill="hold">
                                          <p:stCondLst>
                                            <p:cond delay="0"/>
                                          </p:stCondLst>
                                        </p:cTn>
                                        <p:tgtEl>
                                          <p:spTgt spid="14"/>
                                        </p:tgtEl>
                                        <p:attrNameLst>
                                          <p:attrName>style.visibility</p:attrName>
                                        </p:attrNameLst>
                                      </p:cBhvr>
                                      <p:to>
                                        <p:strVal val="visible"/>
                                      </p:to>
                                    </p:set>
                                    <p:animEffect transition="in" filter="fade">
                                      <p:cBhvr>
                                        <p:cTn id="221" dur="600"/>
                                        <p:tgtEl>
                                          <p:spTgt spid="14"/>
                                        </p:tgtEl>
                                      </p:cBhvr>
                                    </p:animEffect>
                                    <p:anim calcmode="lin" valueType="num">
                                      <p:cBhvr>
                                        <p:cTn id="222" dur="600" fill="hold"/>
                                        <p:tgtEl>
                                          <p:spTgt spid="14"/>
                                        </p:tgtEl>
                                        <p:attrNameLst>
                                          <p:attrName>ppt_x</p:attrName>
                                        </p:attrNameLst>
                                      </p:cBhvr>
                                      <p:tavLst>
                                        <p:tav tm="0">
                                          <p:val>
                                            <p:strVal val="#ppt_x"/>
                                          </p:val>
                                        </p:tav>
                                        <p:tav tm="100000">
                                          <p:val>
                                            <p:strVal val="#ppt_x"/>
                                          </p:val>
                                        </p:tav>
                                      </p:tavLst>
                                    </p:anim>
                                    <p:anim calcmode="lin" valueType="num">
                                      <p:cBhvr>
                                        <p:cTn id="223" dur="600" fill="hold"/>
                                        <p:tgtEl>
                                          <p:spTgt spid="14"/>
                                        </p:tgtEl>
                                        <p:attrNameLst>
                                          <p:attrName>ppt_y</p:attrName>
                                        </p:attrNameLst>
                                      </p:cBhvr>
                                      <p:tavLst>
                                        <p:tav tm="0">
                                          <p:val>
                                            <p:strVal val="#ppt_y+.1"/>
                                          </p:val>
                                        </p:tav>
                                        <p:tav tm="100000">
                                          <p:val>
                                            <p:strVal val="#ppt_y"/>
                                          </p:val>
                                        </p:tav>
                                      </p:tavLst>
                                    </p:anim>
                                  </p:childTnLst>
                                </p:cTn>
                              </p:par>
                              <p:par>
                                <p:cTn id="224" presetID="42" presetClass="entr" presetSubtype="0" fill="hold" grpId="0" nodeType="withEffect">
                                  <p:stCondLst>
                                    <p:cond delay="700"/>
                                  </p:stCondLst>
                                  <p:childTnLst>
                                    <p:set>
                                      <p:cBhvr>
                                        <p:cTn id="225" dur="1" fill="hold">
                                          <p:stCondLst>
                                            <p:cond delay="0"/>
                                          </p:stCondLst>
                                        </p:cTn>
                                        <p:tgtEl>
                                          <p:spTgt spid="15"/>
                                        </p:tgtEl>
                                        <p:attrNameLst>
                                          <p:attrName>style.visibility</p:attrName>
                                        </p:attrNameLst>
                                      </p:cBhvr>
                                      <p:to>
                                        <p:strVal val="visible"/>
                                      </p:to>
                                    </p:set>
                                    <p:animEffect transition="in" filter="fade">
                                      <p:cBhvr>
                                        <p:cTn id="226" dur="600"/>
                                        <p:tgtEl>
                                          <p:spTgt spid="15"/>
                                        </p:tgtEl>
                                      </p:cBhvr>
                                    </p:animEffect>
                                    <p:anim calcmode="lin" valueType="num">
                                      <p:cBhvr>
                                        <p:cTn id="227" dur="600" fill="hold"/>
                                        <p:tgtEl>
                                          <p:spTgt spid="15"/>
                                        </p:tgtEl>
                                        <p:attrNameLst>
                                          <p:attrName>ppt_x</p:attrName>
                                        </p:attrNameLst>
                                      </p:cBhvr>
                                      <p:tavLst>
                                        <p:tav tm="0">
                                          <p:val>
                                            <p:strVal val="#ppt_x"/>
                                          </p:val>
                                        </p:tav>
                                        <p:tav tm="100000">
                                          <p:val>
                                            <p:strVal val="#ppt_x"/>
                                          </p:val>
                                        </p:tav>
                                      </p:tavLst>
                                    </p:anim>
                                    <p:anim calcmode="lin" valueType="num">
                                      <p:cBhvr>
                                        <p:cTn id="228" dur="600" fill="hold"/>
                                        <p:tgtEl>
                                          <p:spTgt spid="15"/>
                                        </p:tgtEl>
                                        <p:attrNameLst>
                                          <p:attrName>ppt_y</p:attrName>
                                        </p:attrNameLst>
                                      </p:cBhvr>
                                      <p:tavLst>
                                        <p:tav tm="0">
                                          <p:val>
                                            <p:strVal val="#ppt_y+.1"/>
                                          </p:val>
                                        </p:tav>
                                        <p:tav tm="100000">
                                          <p:val>
                                            <p:strVal val="#ppt_y"/>
                                          </p:val>
                                        </p:tav>
                                      </p:tavLst>
                                    </p:anim>
                                  </p:childTnLst>
                                </p:cTn>
                              </p:par>
                              <p:par>
                                <p:cTn id="229" presetID="42" presetClass="entr" presetSubtype="0" fill="hold" grpId="0" nodeType="withEffect">
                                  <p:stCondLst>
                                    <p:cond delay="700"/>
                                  </p:stCondLst>
                                  <p:childTnLst>
                                    <p:set>
                                      <p:cBhvr>
                                        <p:cTn id="230" dur="1" fill="hold">
                                          <p:stCondLst>
                                            <p:cond delay="0"/>
                                          </p:stCondLst>
                                        </p:cTn>
                                        <p:tgtEl>
                                          <p:spTgt spid="16"/>
                                        </p:tgtEl>
                                        <p:attrNameLst>
                                          <p:attrName>style.visibility</p:attrName>
                                        </p:attrNameLst>
                                      </p:cBhvr>
                                      <p:to>
                                        <p:strVal val="visible"/>
                                      </p:to>
                                    </p:set>
                                    <p:animEffect transition="in" filter="fade">
                                      <p:cBhvr>
                                        <p:cTn id="231" dur="600"/>
                                        <p:tgtEl>
                                          <p:spTgt spid="16"/>
                                        </p:tgtEl>
                                      </p:cBhvr>
                                    </p:animEffect>
                                    <p:anim calcmode="lin" valueType="num">
                                      <p:cBhvr>
                                        <p:cTn id="232" dur="600" fill="hold"/>
                                        <p:tgtEl>
                                          <p:spTgt spid="16"/>
                                        </p:tgtEl>
                                        <p:attrNameLst>
                                          <p:attrName>ppt_x</p:attrName>
                                        </p:attrNameLst>
                                      </p:cBhvr>
                                      <p:tavLst>
                                        <p:tav tm="0">
                                          <p:val>
                                            <p:strVal val="#ppt_x"/>
                                          </p:val>
                                        </p:tav>
                                        <p:tav tm="100000">
                                          <p:val>
                                            <p:strVal val="#ppt_x"/>
                                          </p:val>
                                        </p:tav>
                                      </p:tavLst>
                                    </p:anim>
                                    <p:anim calcmode="lin" valueType="num">
                                      <p:cBhvr>
                                        <p:cTn id="233" dur="600" fill="hold"/>
                                        <p:tgtEl>
                                          <p:spTgt spid="16"/>
                                        </p:tgtEl>
                                        <p:attrNameLst>
                                          <p:attrName>ppt_y</p:attrName>
                                        </p:attrNameLst>
                                      </p:cBhvr>
                                      <p:tavLst>
                                        <p:tav tm="0">
                                          <p:val>
                                            <p:strVal val="#ppt_y+.1"/>
                                          </p:val>
                                        </p:tav>
                                        <p:tav tm="100000">
                                          <p:val>
                                            <p:strVal val="#ppt_y"/>
                                          </p:val>
                                        </p:tav>
                                      </p:tavLst>
                                    </p:anim>
                                  </p:childTnLst>
                                </p:cTn>
                              </p:par>
                              <p:par>
                                <p:cTn id="234" presetID="42" presetClass="entr" presetSubtype="0" fill="hold" grpId="0" nodeType="withEffect">
                                  <p:stCondLst>
                                    <p:cond delay="700"/>
                                  </p:stCondLst>
                                  <p:childTnLst>
                                    <p:set>
                                      <p:cBhvr>
                                        <p:cTn id="235" dur="1" fill="hold">
                                          <p:stCondLst>
                                            <p:cond delay="0"/>
                                          </p:stCondLst>
                                        </p:cTn>
                                        <p:tgtEl>
                                          <p:spTgt spid="17"/>
                                        </p:tgtEl>
                                        <p:attrNameLst>
                                          <p:attrName>style.visibility</p:attrName>
                                        </p:attrNameLst>
                                      </p:cBhvr>
                                      <p:to>
                                        <p:strVal val="visible"/>
                                      </p:to>
                                    </p:set>
                                    <p:animEffect transition="in" filter="fade">
                                      <p:cBhvr>
                                        <p:cTn id="236" dur="600"/>
                                        <p:tgtEl>
                                          <p:spTgt spid="17"/>
                                        </p:tgtEl>
                                      </p:cBhvr>
                                    </p:animEffect>
                                    <p:anim calcmode="lin" valueType="num">
                                      <p:cBhvr>
                                        <p:cTn id="237" dur="600" fill="hold"/>
                                        <p:tgtEl>
                                          <p:spTgt spid="17"/>
                                        </p:tgtEl>
                                        <p:attrNameLst>
                                          <p:attrName>ppt_x</p:attrName>
                                        </p:attrNameLst>
                                      </p:cBhvr>
                                      <p:tavLst>
                                        <p:tav tm="0">
                                          <p:val>
                                            <p:strVal val="#ppt_x"/>
                                          </p:val>
                                        </p:tav>
                                        <p:tav tm="100000">
                                          <p:val>
                                            <p:strVal val="#ppt_x"/>
                                          </p:val>
                                        </p:tav>
                                      </p:tavLst>
                                    </p:anim>
                                    <p:anim calcmode="lin" valueType="num">
                                      <p:cBhvr>
                                        <p:cTn id="238" dur="600" fill="hold"/>
                                        <p:tgtEl>
                                          <p:spTgt spid="17"/>
                                        </p:tgtEl>
                                        <p:attrNameLst>
                                          <p:attrName>ppt_y</p:attrName>
                                        </p:attrNameLst>
                                      </p:cBhvr>
                                      <p:tavLst>
                                        <p:tav tm="0">
                                          <p:val>
                                            <p:strVal val="#ppt_y+.1"/>
                                          </p:val>
                                        </p:tav>
                                        <p:tav tm="100000">
                                          <p:val>
                                            <p:strVal val="#ppt_y"/>
                                          </p:val>
                                        </p:tav>
                                      </p:tavLst>
                                    </p:anim>
                                  </p:childTnLst>
                                </p:cTn>
                              </p:par>
                              <p:par>
                                <p:cTn id="239" presetID="42" presetClass="entr" presetSubtype="0" fill="hold" grpId="0" nodeType="withEffect">
                                  <p:stCondLst>
                                    <p:cond delay="700"/>
                                  </p:stCondLst>
                                  <p:childTnLst>
                                    <p:set>
                                      <p:cBhvr>
                                        <p:cTn id="240" dur="1" fill="hold">
                                          <p:stCondLst>
                                            <p:cond delay="0"/>
                                          </p:stCondLst>
                                        </p:cTn>
                                        <p:tgtEl>
                                          <p:spTgt spid="18"/>
                                        </p:tgtEl>
                                        <p:attrNameLst>
                                          <p:attrName>style.visibility</p:attrName>
                                        </p:attrNameLst>
                                      </p:cBhvr>
                                      <p:to>
                                        <p:strVal val="visible"/>
                                      </p:to>
                                    </p:set>
                                    <p:animEffect transition="in" filter="fade">
                                      <p:cBhvr>
                                        <p:cTn id="241" dur="600"/>
                                        <p:tgtEl>
                                          <p:spTgt spid="18"/>
                                        </p:tgtEl>
                                      </p:cBhvr>
                                    </p:animEffect>
                                    <p:anim calcmode="lin" valueType="num">
                                      <p:cBhvr>
                                        <p:cTn id="242" dur="600" fill="hold"/>
                                        <p:tgtEl>
                                          <p:spTgt spid="18"/>
                                        </p:tgtEl>
                                        <p:attrNameLst>
                                          <p:attrName>ppt_x</p:attrName>
                                        </p:attrNameLst>
                                      </p:cBhvr>
                                      <p:tavLst>
                                        <p:tav tm="0">
                                          <p:val>
                                            <p:strVal val="#ppt_x"/>
                                          </p:val>
                                        </p:tav>
                                        <p:tav tm="100000">
                                          <p:val>
                                            <p:strVal val="#ppt_x"/>
                                          </p:val>
                                        </p:tav>
                                      </p:tavLst>
                                    </p:anim>
                                    <p:anim calcmode="lin" valueType="num">
                                      <p:cBhvr>
                                        <p:cTn id="243" dur="600" fill="hold"/>
                                        <p:tgtEl>
                                          <p:spTgt spid="18"/>
                                        </p:tgtEl>
                                        <p:attrNameLst>
                                          <p:attrName>ppt_y</p:attrName>
                                        </p:attrNameLst>
                                      </p:cBhvr>
                                      <p:tavLst>
                                        <p:tav tm="0">
                                          <p:val>
                                            <p:strVal val="#ppt_y+.1"/>
                                          </p:val>
                                        </p:tav>
                                        <p:tav tm="100000">
                                          <p:val>
                                            <p:strVal val="#ppt_y"/>
                                          </p:val>
                                        </p:tav>
                                      </p:tavLst>
                                    </p:anim>
                                  </p:childTnLst>
                                </p:cTn>
                              </p:par>
                              <p:par>
                                <p:cTn id="244" presetID="42" presetClass="entr" presetSubtype="0" fill="hold" grpId="0" nodeType="withEffect">
                                  <p:stCondLst>
                                    <p:cond delay="700"/>
                                  </p:stCondLst>
                                  <p:childTnLst>
                                    <p:set>
                                      <p:cBhvr>
                                        <p:cTn id="245" dur="1" fill="hold">
                                          <p:stCondLst>
                                            <p:cond delay="0"/>
                                          </p:stCondLst>
                                        </p:cTn>
                                        <p:tgtEl>
                                          <p:spTgt spid="19"/>
                                        </p:tgtEl>
                                        <p:attrNameLst>
                                          <p:attrName>style.visibility</p:attrName>
                                        </p:attrNameLst>
                                      </p:cBhvr>
                                      <p:to>
                                        <p:strVal val="visible"/>
                                      </p:to>
                                    </p:set>
                                    <p:animEffect transition="in" filter="fade">
                                      <p:cBhvr>
                                        <p:cTn id="246" dur="600"/>
                                        <p:tgtEl>
                                          <p:spTgt spid="19"/>
                                        </p:tgtEl>
                                      </p:cBhvr>
                                    </p:animEffect>
                                    <p:anim calcmode="lin" valueType="num">
                                      <p:cBhvr>
                                        <p:cTn id="247" dur="600" fill="hold"/>
                                        <p:tgtEl>
                                          <p:spTgt spid="19"/>
                                        </p:tgtEl>
                                        <p:attrNameLst>
                                          <p:attrName>ppt_x</p:attrName>
                                        </p:attrNameLst>
                                      </p:cBhvr>
                                      <p:tavLst>
                                        <p:tav tm="0">
                                          <p:val>
                                            <p:strVal val="#ppt_x"/>
                                          </p:val>
                                        </p:tav>
                                        <p:tav tm="100000">
                                          <p:val>
                                            <p:strVal val="#ppt_x"/>
                                          </p:val>
                                        </p:tav>
                                      </p:tavLst>
                                    </p:anim>
                                    <p:anim calcmode="lin" valueType="num">
                                      <p:cBhvr>
                                        <p:cTn id="248" dur="600" fill="hold"/>
                                        <p:tgtEl>
                                          <p:spTgt spid="19"/>
                                        </p:tgtEl>
                                        <p:attrNameLst>
                                          <p:attrName>ppt_y</p:attrName>
                                        </p:attrNameLst>
                                      </p:cBhvr>
                                      <p:tavLst>
                                        <p:tav tm="0">
                                          <p:val>
                                            <p:strVal val="#ppt_y+.1"/>
                                          </p:val>
                                        </p:tav>
                                        <p:tav tm="100000">
                                          <p:val>
                                            <p:strVal val="#ppt_y"/>
                                          </p:val>
                                        </p:tav>
                                      </p:tavLst>
                                    </p:anim>
                                  </p:childTnLst>
                                </p:cTn>
                              </p:par>
                              <p:par>
                                <p:cTn id="249" presetID="42" presetClass="entr" presetSubtype="0" fill="hold" grpId="0" nodeType="withEffect">
                                  <p:stCondLst>
                                    <p:cond delay="700"/>
                                  </p:stCondLst>
                                  <p:childTnLst>
                                    <p:set>
                                      <p:cBhvr>
                                        <p:cTn id="250" dur="1" fill="hold">
                                          <p:stCondLst>
                                            <p:cond delay="0"/>
                                          </p:stCondLst>
                                        </p:cTn>
                                        <p:tgtEl>
                                          <p:spTgt spid="20"/>
                                        </p:tgtEl>
                                        <p:attrNameLst>
                                          <p:attrName>style.visibility</p:attrName>
                                        </p:attrNameLst>
                                      </p:cBhvr>
                                      <p:to>
                                        <p:strVal val="visible"/>
                                      </p:to>
                                    </p:set>
                                    <p:animEffect transition="in" filter="fade">
                                      <p:cBhvr>
                                        <p:cTn id="251" dur="600"/>
                                        <p:tgtEl>
                                          <p:spTgt spid="20"/>
                                        </p:tgtEl>
                                      </p:cBhvr>
                                    </p:animEffect>
                                    <p:anim calcmode="lin" valueType="num">
                                      <p:cBhvr>
                                        <p:cTn id="252" dur="600" fill="hold"/>
                                        <p:tgtEl>
                                          <p:spTgt spid="20"/>
                                        </p:tgtEl>
                                        <p:attrNameLst>
                                          <p:attrName>ppt_x</p:attrName>
                                        </p:attrNameLst>
                                      </p:cBhvr>
                                      <p:tavLst>
                                        <p:tav tm="0">
                                          <p:val>
                                            <p:strVal val="#ppt_x"/>
                                          </p:val>
                                        </p:tav>
                                        <p:tav tm="100000">
                                          <p:val>
                                            <p:strVal val="#ppt_x"/>
                                          </p:val>
                                        </p:tav>
                                      </p:tavLst>
                                    </p:anim>
                                    <p:anim calcmode="lin" valueType="num">
                                      <p:cBhvr>
                                        <p:cTn id="253" dur="600" fill="hold"/>
                                        <p:tgtEl>
                                          <p:spTgt spid="20"/>
                                        </p:tgtEl>
                                        <p:attrNameLst>
                                          <p:attrName>ppt_y</p:attrName>
                                        </p:attrNameLst>
                                      </p:cBhvr>
                                      <p:tavLst>
                                        <p:tav tm="0">
                                          <p:val>
                                            <p:strVal val="#ppt_y+.1"/>
                                          </p:val>
                                        </p:tav>
                                        <p:tav tm="100000">
                                          <p:val>
                                            <p:strVal val="#ppt_y"/>
                                          </p:val>
                                        </p:tav>
                                      </p:tavLst>
                                    </p:anim>
                                  </p:childTnLst>
                                </p:cTn>
                              </p:par>
                              <p:par>
                                <p:cTn id="254" presetID="42" presetClass="entr" presetSubtype="0" fill="hold" grpId="0" nodeType="withEffect">
                                  <p:stCondLst>
                                    <p:cond delay="700"/>
                                  </p:stCondLst>
                                  <p:childTnLst>
                                    <p:set>
                                      <p:cBhvr>
                                        <p:cTn id="255" dur="1" fill="hold">
                                          <p:stCondLst>
                                            <p:cond delay="0"/>
                                          </p:stCondLst>
                                        </p:cTn>
                                        <p:tgtEl>
                                          <p:spTgt spid="21"/>
                                        </p:tgtEl>
                                        <p:attrNameLst>
                                          <p:attrName>style.visibility</p:attrName>
                                        </p:attrNameLst>
                                      </p:cBhvr>
                                      <p:to>
                                        <p:strVal val="visible"/>
                                      </p:to>
                                    </p:set>
                                    <p:animEffect transition="in" filter="fade">
                                      <p:cBhvr>
                                        <p:cTn id="256" dur="600"/>
                                        <p:tgtEl>
                                          <p:spTgt spid="21"/>
                                        </p:tgtEl>
                                      </p:cBhvr>
                                    </p:animEffect>
                                    <p:anim calcmode="lin" valueType="num">
                                      <p:cBhvr>
                                        <p:cTn id="257" dur="600" fill="hold"/>
                                        <p:tgtEl>
                                          <p:spTgt spid="21"/>
                                        </p:tgtEl>
                                        <p:attrNameLst>
                                          <p:attrName>ppt_x</p:attrName>
                                        </p:attrNameLst>
                                      </p:cBhvr>
                                      <p:tavLst>
                                        <p:tav tm="0">
                                          <p:val>
                                            <p:strVal val="#ppt_x"/>
                                          </p:val>
                                        </p:tav>
                                        <p:tav tm="100000">
                                          <p:val>
                                            <p:strVal val="#ppt_x"/>
                                          </p:val>
                                        </p:tav>
                                      </p:tavLst>
                                    </p:anim>
                                    <p:anim calcmode="lin" valueType="num">
                                      <p:cBhvr>
                                        <p:cTn id="258" dur="600" fill="hold"/>
                                        <p:tgtEl>
                                          <p:spTgt spid="21"/>
                                        </p:tgtEl>
                                        <p:attrNameLst>
                                          <p:attrName>ppt_y</p:attrName>
                                        </p:attrNameLst>
                                      </p:cBhvr>
                                      <p:tavLst>
                                        <p:tav tm="0">
                                          <p:val>
                                            <p:strVal val="#ppt_y+.1"/>
                                          </p:val>
                                        </p:tav>
                                        <p:tav tm="100000">
                                          <p:val>
                                            <p:strVal val="#ppt_y"/>
                                          </p:val>
                                        </p:tav>
                                      </p:tavLst>
                                    </p:anim>
                                  </p:childTnLst>
                                </p:cTn>
                              </p:par>
                              <p:par>
                                <p:cTn id="259" presetID="42" presetClass="entr" presetSubtype="0" fill="hold" grpId="0" nodeType="withEffect">
                                  <p:stCondLst>
                                    <p:cond delay="700"/>
                                  </p:stCondLst>
                                  <p:childTnLst>
                                    <p:set>
                                      <p:cBhvr>
                                        <p:cTn id="260" dur="1" fill="hold">
                                          <p:stCondLst>
                                            <p:cond delay="0"/>
                                          </p:stCondLst>
                                        </p:cTn>
                                        <p:tgtEl>
                                          <p:spTgt spid="22"/>
                                        </p:tgtEl>
                                        <p:attrNameLst>
                                          <p:attrName>style.visibility</p:attrName>
                                        </p:attrNameLst>
                                      </p:cBhvr>
                                      <p:to>
                                        <p:strVal val="visible"/>
                                      </p:to>
                                    </p:set>
                                    <p:animEffect transition="in" filter="fade">
                                      <p:cBhvr>
                                        <p:cTn id="261" dur="600"/>
                                        <p:tgtEl>
                                          <p:spTgt spid="22"/>
                                        </p:tgtEl>
                                      </p:cBhvr>
                                    </p:animEffect>
                                    <p:anim calcmode="lin" valueType="num">
                                      <p:cBhvr>
                                        <p:cTn id="262" dur="600" fill="hold"/>
                                        <p:tgtEl>
                                          <p:spTgt spid="22"/>
                                        </p:tgtEl>
                                        <p:attrNameLst>
                                          <p:attrName>ppt_x</p:attrName>
                                        </p:attrNameLst>
                                      </p:cBhvr>
                                      <p:tavLst>
                                        <p:tav tm="0">
                                          <p:val>
                                            <p:strVal val="#ppt_x"/>
                                          </p:val>
                                        </p:tav>
                                        <p:tav tm="100000">
                                          <p:val>
                                            <p:strVal val="#ppt_x"/>
                                          </p:val>
                                        </p:tav>
                                      </p:tavLst>
                                    </p:anim>
                                    <p:anim calcmode="lin" valueType="num">
                                      <p:cBhvr>
                                        <p:cTn id="263" dur="600" fill="hold"/>
                                        <p:tgtEl>
                                          <p:spTgt spid="22"/>
                                        </p:tgtEl>
                                        <p:attrNameLst>
                                          <p:attrName>ppt_y</p:attrName>
                                        </p:attrNameLst>
                                      </p:cBhvr>
                                      <p:tavLst>
                                        <p:tav tm="0">
                                          <p:val>
                                            <p:strVal val="#ppt_y+.1"/>
                                          </p:val>
                                        </p:tav>
                                        <p:tav tm="100000">
                                          <p:val>
                                            <p:strVal val="#ppt_y"/>
                                          </p:val>
                                        </p:tav>
                                      </p:tavLst>
                                    </p:anim>
                                  </p:childTnLst>
                                </p:cTn>
                              </p:par>
                              <p:par>
                                <p:cTn id="264" presetID="42" presetClass="entr" presetSubtype="0" fill="hold" grpId="0" nodeType="withEffect">
                                  <p:stCondLst>
                                    <p:cond delay="700"/>
                                  </p:stCondLst>
                                  <p:childTnLst>
                                    <p:set>
                                      <p:cBhvr>
                                        <p:cTn id="265" dur="1" fill="hold">
                                          <p:stCondLst>
                                            <p:cond delay="0"/>
                                          </p:stCondLst>
                                        </p:cTn>
                                        <p:tgtEl>
                                          <p:spTgt spid="23"/>
                                        </p:tgtEl>
                                        <p:attrNameLst>
                                          <p:attrName>style.visibility</p:attrName>
                                        </p:attrNameLst>
                                      </p:cBhvr>
                                      <p:to>
                                        <p:strVal val="visible"/>
                                      </p:to>
                                    </p:set>
                                    <p:animEffect transition="in" filter="fade">
                                      <p:cBhvr>
                                        <p:cTn id="266" dur="600"/>
                                        <p:tgtEl>
                                          <p:spTgt spid="23"/>
                                        </p:tgtEl>
                                      </p:cBhvr>
                                    </p:animEffect>
                                    <p:anim calcmode="lin" valueType="num">
                                      <p:cBhvr>
                                        <p:cTn id="267" dur="600" fill="hold"/>
                                        <p:tgtEl>
                                          <p:spTgt spid="23"/>
                                        </p:tgtEl>
                                        <p:attrNameLst>
                                          <p:attrName>ppt_x</p:attrName>
                                        </p:attrNameLst>
                                      </p:cBhvr>
                                      <p:tavLst>
                                        <p:tav tm="0">
                                          <p:val>
                                            <p:strVal val="#ppt_x"/>
                                          </p:val>
                                        </p:tav>
                                        <p:tav tm="100000">
                                          <p:val>
                                            <p:strVal val="#ppt_x"/>
                                          </p:val>
                                        </p:tav>
                                      </p:tavLst>
                                    </p:anim>
                                    <p:anim calcmode="lin" valueType="num">
                                      <p:cBhvr>
                                        <p:cTn id="268" dur="600" fill="hold"/>
                                        <p:tgtEl>
                                          <p:spTgt spid="23"/>
                                        </p:tgtEl>
                                        <p:attrNameLst>
                                          <p:attrName>ppt_y</p:attrName>
                                        </p:attrNameLst>
                                      </p:cBhvr>
                                      <p:tavLst>
                                        <p:tav tm="0">
                                          <p:val>
                                            <p:strVal val="#ppt_y+.1"/>
                                          </p:val>
                                        </p:tav>
                                        <p:tav tm="100000">
                                          <p:val>
                                            <p:strVal val="#ppt_y"/>
                                          </p:val>
                                        </p:tav>
                                      </p:tavLst>
                                    </p:anim>
                                  </p:childTnLst>
                                </p:cTn>
                              </p:par>
                              <p:par>
                                <p:cTn id="269" presetID="42" presetClass="entr" presetSubtype="0" fill="hold" grpId="0" nodeType="withEffect">
                                  <p:stCondLst>
                                    <p:cond delay="700"/>
                                  </p:stCondLst>
                                  <p:childTnLst>
                                    <p:set>
                                      <p:cBhvr>
                                        <p:cTn id="270" dur="1" fill="hold">
                                          <p:stCondLst>
                                            <p:cond delay="0"/>
                                          </p:stCondLst>
                                        </p:cTn>
                                        <p:tgtEl>
                                          <p:spTgt spid="24"/>
                                        </p:tgtEl>
                                        <p:attrNameLst>
                                          <p:attrName>style.visibility</p:attrName>
                                        </p:attrNameLst>
                                      </p:cBhvr>
                                      <p:to>
                                        <p:strVal val="visible"/>
                                      </p:to>
                                    </p:set>
                                    <p:animEffect transition="in" filter="fade">
                                      <p:cBhvr>
                                        <p:cTn id="271" dur="600"/>
                                        <p:tgtEl>
                                          <p:spTgt spid="24"/>
                                        </p:tgtEl>
                                      </p:cBhvr>
                                    </p:animEffect>
                                    <p:anim calcmode="lin" valueType="num">
                                      <p:cBhvr>
                                        <p:cTn id="272" dur="600" fill="hold"/>
                                        <p:tgtEl>
                                          <p:spTgt spid="24"/>
                                        </p:tgtEl>
                                        <p:attrNameLst>
                                          <p:attrName>ppt_x</p:attrName>
                                        </p:attrNameLst>
                                      </p:cBhvr>
                                      <p:tavLst>
                                        <p:tav tm="0">
                                          <p:val>
                                            <p:strVal val="#ppt_x"/>
                                          </p:val>
                                        </p:tav>
                                        <p:tav tm="100000">
                                          <p:val>
                                            <p:strVal val="#ppt_x"/>
                                          </p:val>
                                        </p:tav>
                                      </p:tavLst>
                                    </p:anim>
                                    <p:anim calcmode="lin" valueType="num">
                                      <p:cBhvr>
                                        <p:cTn id="273" dur="600" fill="hold"/>
                                        <p:tgtEl>
                                          <p:spTgt spid="24"/>
                                        </p:tgtEl>
                                        <p:attrNameLst>
                                          <p:attrName>ppt_y</p:attrName>
                                        </p:attrNameLst>
                                      </p:cBhvr>
                                      <p:tavLst>
                                        <p:tav tm="0">
                                          <p:val>
                                            <p:strVal val="#ppt_y+.1"/>
                                          </p:val>
                                        </p:tav>
                                        <p:tav tm="100000">
                                          <p:val>
                                            <p:strVal val="#ppt_y"/>
                                          </p:val>
                                        </p:tav>
                                      </p:tavLst>
                                    </p:anim>
                                  </p:childTnLst>
                                </p:cTn>
                              </p:par>
                              <p:par>
                                <p:cTn id="274" presetID="42" presetClass="entr" presetSubtype="0" fill="hold" grpId="0" nodeType="withEffect">
                                  <p:stCondLst>
                                    <p:cond delay="700"/>
                                  </p:stCondLst>
                                  <p:childTnLst>
                                    <p:set>
                                      <p:cBhvr>
                                        <p:cTn id="275" dur="1" fill="hold">
                                          <p:stCondLst>
                                            <p:cond delay="0"/>
                                          </p:stCondLst>
                                        </p:cTn>
                                        <p:tgtEl>
                                          <p:spTgt spid="25"/>
                                        </p:tgtEl>
                                        <p:attrNameLst>
                                          <p:attrName>style.visibility</p:attrName>
                                        </p:attrNameLst>
                                      </p:cBhvr>
                                      <p:to>
                                        <p:strVal val="visible"/>
                                      </p:to>
                                    </p:set>
                                    <p:animEffect transition="in" filter="fade">
                                      <p:cBhvr>
                                        <p:cTn id="276" dur="600"/>
                                        <p:tgtEl>
                                          <p:spTgt spid="25"/>
                                        </p:tgtEl>
                                      </p:cBhvr>
                                    </p:animEffect>
                                    <p:anim calcmode="lin" valueType="num">
                                      <p:cBhvr>
                                        <p:cTn id="277" dur="600" fill="hold"/>
                                        <p:tgtEl>
                                          <p:spTgt spid="25"/>
                                        </p:tgtEl>
                                        <p:attrNameLst>
                                          <p:attrName>ppt_x</p:attrName>
                                        </p:attrNameLst>
                                      </p:cBhvr>
                                      <p:tavLst>
                                        <p:tav tm="0">
                                          <p:val>
                                            <p:strVal val="#ppt_x"/>
                                          </p:val>
                                        </p:tav>
                                        <p:tav tm="100000">
                                          <p:val>
                                            <p:strVal val="#ppt_x"/>
                                          </p:val>
                                        </p:tav>
                                      </p:tavLst>
                                    </p:anim>
                                    <p:anim calcmode="lin" valueType="num">
                                      <p:cBhvr>
                                        <p:cTn id="278" dur="600" fill="hold"/>
                                        <p:tgtEl>
                                          <p:spTgt spid="25"/>
                                        </p:tgtEl>
                                        <p:attrNameLst>
                                          <p:attrName>ppt_y</p:attrName>
                                        </p:attrNameLst>
                                      </p:cBhvr>
                                      <p:tavLst>
                                        <p:tav tm="0">
                                          <p:val>
                                            <p:strVal val="#ppt_y+.1"/>
                                          </p:val>
                                        </p:tav>
                                        <p:tav tm="100000">
                                          <p:val>
                                            <p:strVal val="#ppt_y"/>
                                          </p:val>
                                        </p:tav>
                                      </p:tavLst>
                                    </p:anim>
                                  </p:childTnLst>
                                </p:cTn>
                              </p:par>
                              <p:par>
                                <p:cTn id="279" presetID="42" presetClass="entr" presetSubtype="0" fill="hold" grpId="0" nodeType="withEffect">
                                  <p:stCondLst>
                                    <p:cond delay="700"/>
                                  </p:stCondLst>
                                  <p:childTnLst>
                                    <p:set>
                                      <p:cBhvr>
                                        <p:cTn id="280" dur="1" fill="hold">
                                          <p:stCondLst>
                                            <p:cond delay="0"/>
                                          </p:stCondLst>
                                        </p:cTn>
                                        <p:tgtEl>
                                          <p:spTgt spid="26"/>
                                        </p:tgtEl>
                                        <p:attrNameLst>
                                          <p:attrName>style.visibility</p:attrName>
                                        </p:attrNameLst>
                                      </p:cBhvr>
                                      <p:to>
                                        <p:strVal val="visible"/>
                                      </p:to>
                                    </p:set>
                                    <p:animEffect transition="in" filter="fade">
                                      <p:cBhvr>
                                        <p:cTn id="281" dur="600"/>
                                        <p:tgtEl>
                                          <p:spTgt spid="26"/>
                                        </p:tgtEl>
                                      </p:cBhvr>
                                    </p:animEffect>
                                    <p:anim calcmode="lin" valueType="num">
                                      <p:cBhvr>
                                        <p:cTn id="282" dur="600" fill="hold"/>
                                        <p:tgtEl>
                                          <p:spTgt spid="26"/>
                                        </p:tgtEl>
                                        <p:attrNameLst>
                                          <p:attrName>ppt_x</p:attrName>
                                        </p:attrNameLst>
                                      </p:cBhvr>
                                      <p:tavLst>
                                        <p:tav tm="0">
                                          <p:val>
                                            <p:strVal val="#ppt_x"/>
                                          </p:val>
                                        </p:tav>
                                        <p:tav tm="100000">
                                          <p:val>
                                            <p:strVal val="#ppt_x"/>
                                          </p:val>
                                        </p:tav>
                                      </p:tavLst>
                                    </p:anim>
                                    <p:anim calcmode="lin" valueType="num">
                                      <p:cBhvr>
                                        <p:cTn id="283" dur="600" fill="hold"/>
                                        <p:tgtEl>
                                          <p:spTgt spid="26"/>
                                        </p:tgtEl>
                                        <p:attrNameLst>
                                          <p:attrName>ppt_y</p:attrName>
                                        </p:attrNameLst>
                                      </p:cBhvr>
                                      <p:tavLst>
                                        <p:tav tm="0">
                                          <p:val>
                                            <p:strVal val="#ppt_y+.1"/>
                                          </p:val>
                                        </p:tav>
                                        <p:tav tm="100000">
                                          <p:val>
                                            <p:strVal val="#ppt_y"/>
                                          </p:val>
                                        </p:tav>
                                      </p:tavLst>
                                    </p:anim>
                                  </p:childTnLst>
                                </p:cTn>
                              </p:par>
                              <p:par>
                                <p:cTn id="284" presetID="42" presetClass="entr" presetSubtype="0" fill="hold" grpId="0" nodeType="withEffect">
                                  <p:stCondLst>
                                    <p:cond delay="700"/>
                                  </p:stCondLst>
                                  <p:childTnLst>
                                    <p:set>
                                      <p:cBhvr>
                                        <p:cTn id="285" dur="1" fill="hold">
                                          <p:stCondLst>
                                            <p:cond delay="0"/>
                                          </p:stCondLst>
                                        </p:cTn>
                                        <p:tgtEl>
                                          <p:spTgt spid="27"/>
                                        </p:tgtEl>
                                        <p:attrNameLst>
                                          <p:attrName>style.visibility</p:attrName>
                                        </p:attrNameLst>
                                      </p:cBhvr>
                                      <p:to>
                                        <p:strVal val="visible"/>
                                      </p:to>
                                    </p:set>
                                    <p:animEffect transition="in" filter="fade">
                                      <p:cBhvr>
                                        <p:cTn id="286" dur="600"/>
                                        <p:tgtEl>
                                          <p:spTgt spid="27"/>
                                        </p:tgtEl>
                                      </p:cBhvr>
                                    </p:animEffect>
                                    <p:anim calcmode="lin" valueType="num">
                                      <p:cBhvr>
                                        <p:cTn id="287" dur="600" fill="hold"/>
                                        <p:tgtEl>
                                          <p:spTgt spid="27"/>
                                        </p:tgtEl>
                                        <p:attrNameLst>
                                          <p:attrName>ppt_x</p:attrName>
                                        </p:attrNameLst>
                                      </p:cBhvr>
                                      <p:tavLst>
                                        <p:tav tm="0">
                                          <p:val>
                                            <p:strVal val="#ppt_x"/>
                                          </p:val>
                                        </p:tav>
                                        <p:tav tm="100000">
                                          <p:val>
                                            <p:strVal val="#ppt_x"/>
                                          </p:val>
                                        </p:tav>
                                      </p:tavLst>
                                    </p:anim>
                                    <p:anim calcmode="lin" valueType="num">
                                      <p:cBhvr>
                                        <p:cTn id="288" dur="600" fill="hold"/>
                                        <p:tgtEl>
                                          <p:spTgt spid="27"/>
                                        </p:tgtEl>
                                        <p:attrNameLst>
                                          <p:attrName>ppt_y</p:attrName>
                                        </p:attrNameLst>
                                      </p:cBhvr>
                                      <p:tavLst>
                                        <p:tav tm="0">
                                          <p:val>
                                            <p:strVal val="#ppt_y+.1"/>
                                          </p:val>
                                        </p:tav>
                                        <p:tav tm="100000">
                                          <p:val>
                                            <p:strVal val="#ppt_y"/>
                                          </p:val>
                                        </p:tav>
                                      </p:tavLst>
                                    </p:anim>
                                  </p:childTnLst>
                                </p:cTn>
                              </p:par>
                              <p:par>
                                <p:cTn id="289" presetID="42" presetClass="entr" presetSubtype="0" fill="hold" grpId="0" nodeType="withEffect">
                                  <p:stCondLst>
                                    <p:cond delay="700"/>
                                  </p:stCondLst>
                                  <p:childTnLst>
                                    <p:set>
                                      <p:cBhvr>
                                        <p:cTn id="290" dur="1" fill="hold">
                                          <p:stCondLst>
                                            <p:cond delay="0"/>
                                          </p:stCondLst>
                                        </p:cTn>
                                        <p:tgtEl>
                                          <p:spTgt spid="28"/>
                                        </p:tgtEl>
                                        <p:attrNameLst>
                                          <p:attrName>style.visibility</p:attrName>
                                        </p:attrNameLst>
                                      </p:cBhvr>
                                      <p:to>
                                        <p:strVal val="visible"/>
                                      </p:to>
                                    </p:set>
                                    <p:animEffect transition="in" filter="fade">
                                      <p:cBhvr>
                                        <p:cTn id="291" dur="600"/>
                                        <p:tgtEl>
                                          <p:spTgt spid="28"/>
                                        </p:tgtEl>
                                      </p:cBhvr>
                                    </p:animEffect>
                                    <p:anim calcmode="lin" valueType="num">
                                      <p:cBhvr>
                                        <p:cTn id="292" dur="600" fill="hold"/>
                                        <p:tgtEl>
                                          <p:spTgt spid="28"/>
                                        </p:tgtEl>
                                        <p:attrNameLst>
                                          <p:attrName>ppt_x</p:attrName>
                                        </p:attrNameLst>
                                      </p:cBhvr>
                                      <p:tavLst>
                                        <p:tav tm="0">
                                          <p:val>
                                            <p:strVal val="#ppt_x"/>
                                          </p:val>
                                        </p:tav>
                                        <p:tav tm="100000">
                                          <p:val>
                                            <p:strVal val="#ppt_x"/>
                                          </p:val>
                                        </p:tav>
                                      </p:tavLst>
                                    </p:anim>
                                    <p:anim calcmode="lin" valueType="num">
                                      <p:cBhvr>
                                        <p:cTn id="293" dur="600" fill="hold"/>
                                        <p:tgtEl>
                                          <p:spTgt spid="28"/>
                                        </p:tgtEl>
                                        <p:attrNameLst>
                                          <p:attrName>ppt_y</p:attrName>
                                        </p:attrNameLst>
                                      </p:cBhvr>
                                      <p:tavLst>
                                        <p:tav tm="0">
                                          <p:val>
                                            <p:strVal val="#ppt_y+.1"/>
                                          </p:val>
                                        </p:tav>
                                        <p:tav tm="100000">
                                          <p:val>
                                            <p:strVal val="#ppt_y"/>
                                          </p:val>
                                        </p:tav>
                                      </p:tavLst>
                                    </p:anim>
                                  </p:childTnLst>
                                </p:cTn>
                              </p:par>
                              <p:par>
                                <p:cTn id="294" presetID="42" presetClass="entr" presetSubtype="0" fill="hold" grpId="0" nodeType="withEffect">
                                  <p:stCondLst>
                                    <p:cond delay="700"/>
                                  </p:stCondLst>
                                  <p:childTnLst>
                                    <p:set>
                                      <p:cBhvr>
                                        <p:cTn id="295" dur="1" fill="hold">
                                          <p:stCondLst>
                                            <p:cond delay="0"/>
                                          </p:stCondLst>
                                        </p:cTn>
                                        <p:tgtEl>
                                          <p:spTgt spid="29"/>
                                        </p:tgtEl>
                                        <p:attrNameLst>
                                          <p:attrName>style.visibility</p:attrName>
                                        </p:attrNameLst>
                                      </p:cBhvr>
                                      <p:to>
                                        <p:strVal val="visible"/>
                                      </p:to>
                                    </p:set>
                                    <p:animEffect transition="in" filter="fade">
                                      <p:cBhvr>
                                        <p:cTn id="296" dur="600"/>
                                        <p:tgtEl>
                                          <p:spTgt spid="29"/>
                                        </p:tgtEl>
                                      </p:cBhvr>
                                    </p:animEffect>
                                    <p:anim calcmode="lin" valueType="num">
                                      <p:cBhvr>
                                        <p:cTn id="297" dur="600" fill="hold"/>
                                        <p:tgtEl>
                                          <p:spTgt spid="29"/>
                                        </p:tgtEl>
                                        <p:attrNameLst>
                                          <p:attrName>ppt_x</p:attrName>
                                        </p:attrNameLst>
                                      </p:cBhvr>
                                      <p:tavLst>
                                        <p:tav tm="0">
                                          <p:val>
                                            <p:strVal val="#ppt_x"/>
                                          </p:val>
                                        </p:tav>
                                        <p:tav tm="100000">
                                          <p:val>
                                            <p:strVal val="#ppt_x"/>
                                          </p:val>
                                        </p:tav>
                                      </p:tavLst>
                                    </p:anim>
                                    <p:anim calcmode="lin" valueType="num">
                                      <p:cBhvr>
                                        <p:cTn id="298" dur="600" fill="hold"/>
                                        <p:tgtEl>
                                          <p:spTgt spid="29"/>
                                        </p:tgtEl>
                                        <p:attrNameLst>
                                          <p:attrName>ppt_y</p:attrName>
                                        </p:attrNameLst>
                                      </p:cBhvr>
                                      <p:tavLst>
                                        <p:tav tm="0">
                                          <p:val>
                                            <p:strVal val="#ppt_y+.1"/>
                                          </p:val>
                                        </p:tav>
                                        <p:tav tm="100000">
                                          <p:val>
                                            <p:strVal val="#ppt_y"/>
                                          </p:val>
                                        </p:tav>
                                      </p:tavLst>
                                    </p:anim>
                                  </p:childTnLst>
                                </p:cTn>
                              </p:par>
                              <p:par>
                                <p:cTn id="299" presetID="42" presetClass="entr" presetSubtype="0" fill="hold" grpId="0" nodeType="withEffect">
                                  <p:stCondLst>
                                    <p:cond delay="700"/>
                                  </p:stCondLst>
                                  <p:childTnLst>
                                    <p:set>
                                      <p:cBhvr>
                                        <p:cTn id="300" dur="1" fill="hold">
                                          <p:stCondLst>
                                            <p:cond delay="0"/>
                                          </p:stCondLst>
                                        </p:cTn>
                                        <p:tgtEl>
                                          <p:spTgt spid="30"/>
                                        </p:tgtEl>
                                        <p:attrNameLst>
                                          <p:attrName>style.visibility</p:attrName>
                                        </p:attrNameLst>
                                      </p:cBhvr>
                                      <p:to>
                                        <p:strVal val="visible"/>
                                      </p:to>
                                    </p:set>
                                    <p:animEffect transition="in" filter="fade">
                                      <p:cBhvr>
                                        <p:cTn id="301" dur="600"/>
                                        <p:tgtEl>
                                          <p:spTgt spid="30"/>
                                        </p:tgtEl>
                                      </p:cBhvr>
                                    </p:animEffect>
                                    <p:anim calcmode="lin" valueType="num">
                                      <p:cBhvr>
                                        <p:cTn id="302" dur="600" fill="hold"/>
                                        <p:tgtEl>
                                          <p:spTgt spid="30"/>
                                        </p:tgtEl>
                                        <p:attrNameLst>
                                          <p:attrName>ppt_x</p:attrName>
                                        </p:attrNameLst>
                                      </p:cBhvr>
                                      <p:tavLst>
                                        <p:tav tm="0">
                                          <p:val>
                                            <p:strVal val="#ppt_x"/>
                                          </p:val>
                                        </p:tav>
                                        <p:tav tm="100000">
                                          <p:val>
                                            <p:strVal val="#ppt_x"/>
                                          </p:val>
                                        </p:tav>
                                      </p:tavLst>
                                    </p:anim>
                                    <p:anim calcmode="lin" valueType="num">
                                      <p:cBhvr>
                                        <p:cTn id="303" dur="600" fill="hold"/>
                                        <p:tgtEl>
                                          <p:spTgt spid="30"/>
                                        </p:tgtEl>
                                        <p:attrNameLst>
                                          <p:attrName>ppt_y</p:attrName>
                                        </p:attrNameLst>
                                      </p:cBhvr>
                                      <p:tavLst>
                                        <p:tav tm="0">
                                          <p:val>
                                            <p:strVal val="#ppt_y+.1"/>
                                          </p:val>
                                        </p:tav>
                                        <p:tav tm="100000">
                                          <p:val>
                                            <p:strVal val="#ppt_y"/>
                                          </p:val>
                                        </p:tav>
                                      </p:tavLst>
                                    </p:anim>
                                  </p:childTnLst>
                                </p:cTn>
                              </p:par>
                              <p:par>
                                <p:cTn id="304" presetID="42" presetClass="entr" presetSubtype="0" fill="hold" grpId="0" nodeType="withEffect">
                                  <p:stCondLst>
                                    <p:cond delay="700"/>
                                  </p:stCondLst>
                                  <p:childTnLst>
                                    <p:set>
                                      <p:cBhvr>
                                        <p:cTn id="305" dur="1" fill="hold">
                                          <p:stCondLst>
                                            <p:cond delay="0"/>
                                          </p:stCondLst>
                                        </p:cTn>
                                        <p:tgtEl>
                                          <p:spTgt spid="132"/>
                                        </p:tgtEl>
                                        <p:attrNameLst>
                                          <p:attrName>style.visibility</p:attrName>
                                        </p:attrNameLst>
                                      </p:cBhvr>
                                      <p:to>
                                        <p:strVal val="visible"/>
                                      </p:to>
                                    </p:set>
                                    <p:animEffect transition="in" filter="fade">
                                      <p:cBhvr>
                                        <p:cTn id="306" dur="600"/>
                                        <p:tgtEl>
                                          <p:spTgt spid="132"/>
                                        </p:tgtEl>
                                      </p:cBhvr>
                                    </p:animEffect>
                                    <p:anim calcmode="lin" valueType="num">
                                      <p:cBhvr>
                                        <p:cTn id="307" dur="600" fill="hold"/>
                                        <p:tgtEl>
                                          <p:spTgt spid="132"/>
                                        </p:tgtEl>
                                        <p:attrNameLst>
                                          <p:attrName>ppt_x</p:attrName>
                                        </p:attrNameLst>
                                      </p:cBhvr>
                                      <p:tavLst>
                                        <p:tav tm="0">
                                          <p:val>
                                            <p:strVal val="#ppt_x"/>
                                          </p:val>
                                        </p:tav>
                                        <p:tav tm="100000">
                                          <p:val>
                                            <p:strVal val="#ppt_x"/>
                                          </p:val>
                                        </p:tav>
                                      </p:tavLst>
                                    </p:anim>
                                    <p:anim calcmode="lin" valueType="num">
                                      <p:cBhvr>
                                        <p:cTn id="308" dur="600" fill="hold"/>
                                        <p:tgtEl>
                                          <p:spTgt spid="132"/>
                                        </p:tgtEl>
                                        <p:attrNameLst>
                                          <p:attrName>ppt_y</p:attrName>
                                        </p:attrNameLst>
                                      </p:cBhvr>
                                      <p:tavLst>
                                        <p:tav tm="0">
                                          <p:val>
                                            <p:strVal val="#ppt_y+.1"/>
                                          </p:val>
                                        </p:tav>
                                        <p:tav tm="100000">
                                          <p:val>
                                            <p:strVal val="#ppt_y"/>
                                          </p:val>
                                        </p:tav>
                                      </p:tavLst>
                                    </p:anim>
                                  </p:childTnLst>
                                </p:cTn>
                              </p:par>
                              <p:par>
                                <p:cTn id="309" presetID="42" presetClass="entr" presetSubtype="0" fill="hold" grpId="0" nodeType="withEffect">
                                  <p:stCondLst>
                                    <p:cond delay="700"/>
                                  </p:stCondLst>
                                  <p:childTnLst>
                                    <p:set>
                                      <p:cBhvr>
                                        <p:cTn id="310" dur="1" fill="hold">
                                          <p:stCondLst>
                                            <p:cond delay="0"/>
                                          </p:stCondLst>
                                        </p:cTn>
                                        <p:tgtEl>
                                          <p:spTgt spid="133"/>
                                        </p:tgtEl>
                                        <p:attrNameLst>
                                          <p:attrName>style.visibility</p:attrName>
                                        </p:attrNameLst>
                                      </p:cBhvr>
                                      <p:to>
                                        <p:strVal val="visible"/>
                                      </p:to>
                                    </p:set>
                                    <p:animEffect transition="in" filter="fade">
                                      <p:cBhvr>
                                        <p:cTn id="311" dur="600"/>
                                        <p:tgtEl>
                                          <p:spTgt spid="133"/>
                                        </p:tgtEl>
                                      </p:cBhvr>
                                    </p:animEffect>
                                    <p:anim calcmode="lin" valueType="num">
                                      <p:cBhvr>
                                        <p:cTn id="312" dur="600" fill="hold"/>
                                        <p:tgtEl>
                                          <p:spTgt spid="133"/>
                                        </p:tgtEl>
                                        <p:attrNameLst>
                                          <p:attrName>ppt_x</p:attrName>
                                        </p:attrNameLst>
                                      </p:cBhvr>
                                      <p:tavLst>
                                        <p:tav tm="0">
                                          <p:val>
                                            <p:strVal val="#ppt_x"/>
                                          </p:val>
                                        </p:tav>
                                        <p:tav tm="100000">
                                          <p:val>
                                            <p:strVal val="#ppt_x"/>
                                          </p:val>
                                        </p:tav>
                                      </p:tavLst>
                                    </p:anim>
                                    <p:anim calcmode="lin" valueType="num">
                                      <p:cBhvr>
                                        <p:cTn id="313" dur="600" fill="hold"/>
                                        <p:tgtEl>
                                          <p:spTgt spid="133"/>
                                        </p:tgtEl>
                                        <p:attrNameLst>
                                          <p:attrName>ppt_y</p:attrName>
                                        </p:attrNameLst>
                                      </p:cBhvr>
                                      <p:tavLst>
                                        <p:tav tm="0">
                                          <p:val>
                                            <p:strVal val="#ppt_y+.1"/>
                                          </p:val>
                                        </p:tav>
                                        <p:tav tm="100000">
                                          <p:val>
                                            <p:strVal val="#ppt_y"/>
                                          </p:val>
                                        </p:tav>
                                      </p:tavLst>
                                    </p:anim>
                                  </p:childTnLst>
                                </p:cTn>
                              </p:par>
                              <p:par>
                                <p:cTn id="314" presetID="42" presetClass="entr" presetSubtype="0" fill="hold" grpId="0" nodeType="withEffect">
                                  <p:stCondLst>
                                    <p:cond delay="700"/>
                                  </p:stCondLst>
                                  <p:childTnLst>
                                    <p:set>
                                      <p:cBhvr>
                                        <p:cTn id="315" dur="1" fill="hold">
                                          <p:stCondLst>
                                            <p:cond delay="0"/>
                                          </p:stCondLst>
                                        </p:cTn>
                                        <p:tgtEl>
                                          <p:spTgt spid="134"/>
                                        </p:tgtEl>
                                        <p:attrNameLst>
                                          <p:attrName>style.visibility</p:attrName>
                                        </p:attrNameLst>
                                      </p:cBhvr>
                                      <p:to>
                                        <p:strVal val="visible"/>
                                      </p:to>
                                    </p:set>
                                    <p:animEffect transition="in" filter="fade">
                                      <p:cBhvr>
                                        <p:cTn id="316" dur="600"/>
                                        <p:tgtEl>
                                          <p:spTgt spid="134"/>
                                        </p:tgtEl>
                                      </p:cBhvr>
                                    </p:animEffect>
                                    <p:anim calcmode="lin" valueType="num">
                                      <p:cBhvr>
                                        <p:cTn id="317" dur="600" fill="hold"/>
                                        <p:tgtEl>
                                          <p:spTgt spid="134"/>
                                        </p:tgtEl>
                                        <p:attrNameLst>
                                          <p:attrName>ppt_x</p:attrName>
                                        </p:attrNameLst>
                                      </p:cBhvr>
                                      <p:tavLst>
                                        <p:tav tm="0">
                                          <p:val>
                                            <p:strVal val="#ppt_x"/>
                                          </p:val>
                                        </p:tav>
                                        <p:tav tm="100000">
                                          <p:val>
                                            <p:strVal val="#ppt_x"/>
                                          </p:val>
                                        </p:tav>
                                      </p:tavLst>
                                    </p:anim>
                                    <p:anim calcmode="lin" valueType="num">
                                      <p:cBhvr>
                                        <p:cTn id="318" dur="600" fill="hold"/>
                                        <p:tgtEl>
                                          <p:spTgt spid="134"/>
                                        </p:tgtEl>
                                        <p:attrNameLst>
                                          <p:attrName>ppt_y</p:attrName>
                                        </p:attrNameLst>
                                      </p:cBhvr>
                                      <p:tavLst>
                                        <p:tav tm="0">
                                          <p:val>
                                            <p:strVal val="#ppt_y+.1"/>
                                          </p:val>
                                        </p:tav>
                                        <p:tav tm="100000">
                                          <p:val>
                                            <p:strVal val="#ppt_y"/>
                                          </p:val>
                                        </p:tav>
                                      </p:tavLst>
                                    </p:anim>
                                  </p:childTnLst>
                                </p:cTn>
                              </p:par>
                              <p:par>
                                <p:cTn id="319" presetID="42" presetClass="entr" presetSubtype="0" fill="hold" grpId="0" nodeType="withEffect">
                                  <p:stCondLst>
                                    <p:cond delay="700"/>
                                  </p:stCondLst>
                                  <p:childTnLst>
                                    <p:set>
                                      <p:cBhvr>
                                        <p:cTn id="320" dur="1" fill="hold">
                                          <p:stCondLst>
                                            <p:cond delay="0"/>
                                          </p:stCondLst>
                                        </p:cTn>
                                        <p:tgtEl>
                                          <p:spTgt spid="135"/>
                                        </p:tgtEl>
                                        <p:attrNameLst>
                                          <p:attrName>style.visibility</p:attrName>
                                        </p:attrNameLst>
                                      </p:cBhvr>
                                      <p:to>
                                        <p:strVal val="visible"/>
                                      </p:to>
                                    </p:set>
                                    <p:animEffect transition="in" filter="fade">
                                      <p:cBhvr>
                                        <p:cTn id="321" dur="600"/>
                                        <p:tgtEl>
                                          <p:spTgt spid="135"/>
                                        </p:tgtEl>
                                      </p:cBhvr>
                                    </p:animEffect>
                                    <p:anim calcmode="lin" valueType="num">
                                      <p:cBhvr>
                                        <p:cTn id="322" dur="600" fill="hold"/>
                                        <p:tgtEl>
                                          <p:spTgt spid="135"/>
                                        </p:tgtEl>
                                        <p:attrNameLst>
                                          <p:attrName>ppt_x</p:attrName>
                                        </p:attrNameLst>
                                      </p:cBhvr>
                                      <p:tavLst>
                                        <p:tav tm="0">
                                          <p:val>
                                            <p:strVal val="#ppt_x"/>
                                          </p:val>
                                        </p:tav>
                                        <p:tav tm="100000">
                                          <p:val>
                                            <p:strVal val="#ppt_x"/>
                                          </p:val>
                                        </p:tav>
                                      </p:tavLst>
                                    </p:anim>
                                    <p:anim calcmode="lin" valueType="num">
                                      <p:cBhvr>
                                        <p:cTn id="323" dur="600" fill="hold"/>
                                        <p:tgtEl>
                                          <p:spTgt spid="135"/>
                                        </p:tgtEl>
                                        <p:attrNameLst>
                                          <p:attrName>ppt_y</p:attrName>
                                        </p:attrNameLst>
                                      </p:cBhvr>
                                      <p:tavLst>
                                        <p:tav tm="0">
                                          <p:val>
                                            <p:strVal val="#ppt_y+.1"/>
                                          </p:val>
                                        </p:tav>
                                        <p:tav tm="100000">
                                          <p:val>
                                            <p:strVal val="#ppt_y"/>
                                          </p:val>
                                        </p:tav>
                                      </p:tavLst>
                                    </p:anim>
                                  </p:childTnLst>
                                </p:cTn>
                              </p:par>
                              <p:par>
                                <p:cTn id="324" presetID="42" presetClass="entr" presetSubtype="0" fill="hold" grpId="0" nodeType="withEffect">
                                  <p:stCondLst>
                                    <p:cond delay="700"/>
                                  </p:stCondLst>
                                  <p:childTnLst>
                                    <p:set>
                                      <p:cBhvr>
                                        <p:cTn id="325" dur="1" fill="hold">
                                          <p:stCondLst>
                                            <p:cond delay="0"/>
                                          </p:stCondLst>
                                        </p:cTn>
                                        <p:tgtEl>
                                          <p:spTgt spid="136"/>
                                        </p:tgtEl>
                                        <p:attrNameLst>
                                          <p:attrName>style.visibility</p:attrName>
                                        </p:attrNameLst>
                                      </p:cBhvr>
                                      <p:to>
                                        <p:strVal val="visible"/>
                                      </p:to>
                                    </p:set>
                                    <p:animEffect transition="in" filter="fade">
                                      <p:cBhvr>
                                        <p:cTn id="326" dur="600"/>
                                        <p:tgtEl>
                                          <p:spTgt spid="136"/>
                                        </p:tgtEl>
                                      </p:cBhvr>
                                    </p:animEffect>
                                    <p:anim calcmode="lin" valueType="num">
                                      <p:cBhvr>
                                        <p:cTn id="327" dur="600" fill="hold"/>
                                        <p:tgtEl>
                                          <p:spTgt spid="136"/>
                                        </p:tgtEl>
                                        <p:attrNameLst>
                                          <p:attrName>ppt_x</p:attrName>
                                        </p:attrNameLst>
                                      </p:cBhvr>
                                      <p:tavLst>
                                        <p:tav tm="0">
                                          <p:val>
                                            <p:strVal val="#ppt_x"/>
                                          </p:val>
                                        </p:tav>
                                        <p:tav tm="100000">
                                          <p:val>
                                            <p:strVal val="#ppt_x"/>
                                          </p:val>
                                        </p:tav>
                                      </p:tavLst>
                                    </p:anim>
                                    <p:anim calcmode="lin" valueType="num">
                                      <p:cBhvr>
                                        <p:cTn id="328" dur="600" fill="hold"/>
                                        <p:tgtEl>
                                          <p:spTgt spid="136"/>
                                        </p:tgtEl>
                                        <p:attrNameLst>
                                          <p:attrName>ppt_y</p:attrName>
                                        </p:attrNameLst>
                                      </p:cBhvr>
                                      <p:tavLst>
                                        <p:tav tm="0">
                                          <p:val>
                                            <p:strVal val="#ppt_y+.1"/>
                                          </p:val>
                                        </p:tav>
                                        <p:tav tm="100000">
                                          <p:val>
                                            <p:strVal val="#ppt_y"/>
                                          </p:val>
                                        </p:tav>
                                      </p:tavLst>
                                    </p:anim>
                                  </p:childTnLst>
                                </p:cTn>
                              </p:par>
                              <p:par>
                                <p:cTn id="329" presetID="42" presetClass="entr" presetSubtype="0" fill="hold" grpId="0" nodeType="withEffect">
                                  <p:stCondLst>
                                    <p:cond delay="700"/>
                                  </p:stCondLst>
                                  <p:childTnLst>
                                    <p:set>
                                      <p:cBhvr>
                                        <p:cTn id="330" dur="1" fill="hold">
                                          <p:stCondLst>
                                            <p:cond delay="0"/>
                                          </p:stCondLst>
                                        </p:cTn>
                                        <p:tgtEl>
                                          <p:spTgt spid="137"/>
                                        </p:tgtEl>
                                        <p:attrNameLst>
                                          <p:attrName>style.visibility</p:attrName>
                                        </p:attrNameLst>
                                      </p:cBhvr>
                                      <p:to>
                                        <p:strVal val="visible"/>
                                      </p:to>
                                    </p:set>
                                    <p:animEffect transition="in" filter="fade">
                                      <p:cBhvr>
                                        <p:cTn id="331" dur="600"/>
                                        <p:tgtEl>
                                          <p:spTgt spid="137"/>
                                        </p:tgtEl>
                                      </p:cBhvr>
                                    </p:animEffect>
                                    <p:anim calcmode="lin" valueType="num">
                                      <p:cBhvr>
                                        <p:cTn id="332" dur="600" fill="hold"/>
                                        <p:tgtEl>
                                          <p:spTgt spid="137"/>
                                        </p:tgtEl>
                                        <p:attrNameLst>
                                          <p:attrName>ppt_x</p:attrName>
                                        </p:attrNameLst>
                                      </p:cBhvr>
                                      <p:tavLst>
                                        <p:tav tm="0">
                                          <p:val>
                                            <p:strVal val="#ppt_x"/>
                                          </p:val>
                                        </p:tav>
                                        <p:tav tm="100000">
                                          <p:val>
                                            <p:strVal val="#ppt_x"/>
                                          </p:val>
                                        </p:tav>
                                      </p:tavLst>
                                    </p:anim>
                                    <p:anim calcmode="lin" valueType="num">
                                      <p:cBhvr>
                                        <p:cTn id="333" dur="600" fill="hold"/>
                                        <p:tgtEl>
                                          <p:spTgt spid="137"/>
                                        </p:tgtEl>
                                        <p:attrNameLst>
                                          <p:attrName>ppt_y</p:attrName>
                                        </p:attrNameLst>
                                      </p:cBhvr>
                                      <p:tavLst>
                                        <p:tav tm="0">
                                          <p:val>
                                            <p:strVal val="#ppt_y+.1"/>
                                          </p:val>
                                        </p:tav>
                                        <p:tav tm="100000">
                                          <p:val>
                                            <p:strVal val="#ppt_y"/>
                                          </p:val>
                                        </p:tav>
                                      </p:tavLst>
                                    </p:anim>
                                  </p:childTnLst>
                                </p:cTn>
                              </p:par>
                              <p:par>
                                <p:cTn id="334" presetID="42" presetClass="entr" presetSubtype="0" fill="hold" grpId="0" nodeType="withEffect">
                                  <p:stCondLst>
                                    <p:cond delay="700"/>
                                  </p:stCondLst>
                                  <p:childTnLst>
                                    <p:set>
                                      <p:cBhvr>
                                        <p:cTn id="335" dur="1" fill="hold">
                                          <p:stCondLst>
                                            <p:cond delay="0"/>
                                          </p:stCondLst>
                                        </p:cTn>
                                        <p:tgtEl>
                                          <p:spTgt spid="138"/>
                                        </p:tgtEl>
                                        <p:attrNameLst>
                                          <p:attrName>style.visibility</p:attrName>
                                        </p:attrNameLst>
                                      </p:cBhvr>
                                      <p:to>
                                        <p:strVal val="visible"/>
                                      </p:to>
                                    </p:set>
                                    <p:animEffect transition="in" filter="fade">
                                      <p:cBhvr>
                                        <p:cTn id="336" dur="600"/>
                                        <p:tgtEl>
                                          <p:spTgt spid="138"/>
                                        </p:tgtEl>
                                      </p:cBhvr>
                                    </p:animEffect>
                                    <p:anim calcmode="lin" valueType="num">
                                      <p:cBhvr>
                                        <p:cTn id="337" dur="600" fill="hold"/>
                                        <p:tgtEl>
                                          <p:spTgt spid="138"/>
                                        </p:tgtEl>
                                        <p:attrNameLst>
                                          <p:attrName>ppt_x</p:attrName>
                                        </p:attrNameLst>
                                      </p:cBhvr>
                                      <p:tavLst>
                                        <p:tav tm="0">
                                          <p:val>
                                            <p:strVal val="#ppt_x"/>
                                          </p:val>
                                        </p:tav>
                                        <p:tav tm="100000">
                                          <p:val>
                                            <p:strVal val="#ppt_x"/>
                                          </p:val>
                                        </p:tav>
                                      </p:tavLst>
                                    </p:anim>
                                    <p:anim calcmode="lin" valueType="num">
                                      <p:cBhvr>
                                        <p:cTn id="338" dur="600" fill="hold"/>
                                        <p:tgtEl>
                                          <p:spTgt spid="138"/>
                                        </p:tgtEl>
                                        <p:attrNameLst>
                                          <p:attrName>ppt_y</p:attrName>
                                        </p:attrNameLst>
                                      </p:cBhvr>
                                      <p:tavLst>
                                        <p:tav tm="0">
                                          <p:val>
                                            <p:strVal val="#ppt_y+.1"/>
                                          </p:val>
                                        </p:tav>
                                        <p:tav tm="100000">
                                          <p:val>
                                            <p:strVal val="#ppt_y"/>
                                          </p:val>
                                        </p:tav>
                                      </p:tavLst>
                                    </p:anim>
                                  </p:childTnLst>
                                </p:cTn>
                              </p:par>
                              <p:par>
                                <p:cTn id="339" presetID="42" presetClass="entr" presetSubtype="0" fill="hold" grpId="0" nodeType="withEffect">
                                  <p:stCondLst>
                                    <p:cond delay="700"/>
                                  </p:stCondLst>
                                  <p:childTnLst>
                                    <p:set>
                                      <p:cBhvr>
                                        <p:cTn id="340" dur="1" fill="hold">
                                          <p:stCondLst>
                                            <p:cond delay="0"/>
                                          </p:stCondLst>
                                        </p:cTn>
                                        <p:tgtEl>
                                          <p:spTgt spid="139"/>
                                        </p:tgtEl>
                                        <p:attrNameLst>
                                          <p:attrName>style.visibility</p:attrName>
                                        </p:attrNameLst>
                                      </p:cBhvr>
                                      <p:to>
                                        <p:strVal val="visible"/>
                                      </p:to>
                                    </p:set>
                                    <p:animEffect transition="in" filter="fade">
                                      <p:cBhvr>
                                        <p:cTn id="341" dur="600"/>
                                        <p:tgtEl>
                                          <p:spTgt spid="139"/>
                                        </p:tgtEl>
                                      </p:cBhvr>
                                    </p:animEffect>
                                    <p:anim calcmode="lin" valueType="num">
                                      <p:cBhvr>
                                        <p:cTn id="342" dur="600" fill="hold"/>
                                        <p:tgtEl>
                                          <p:spTgt spid="139"/>
                                        </p:tgtEl>
                                        <p:attrNameLst>
                                          <p:attrName>ppt_x</p:attrName>
                                        </p:attrNameLst>
                                      </p:cBhvr>
                                      <p:tavLst>
                                        <p:tav tm="0">
                                          <p:val>
                                            <p:strVal val="#ppt_x"/>
                                          </p:val>
                                        </p:tav>
                                        <p:tav tm="100000">
                                          <p:val>
                                            <p:strVal val="#ppt_x"/>
                                          </p:val>
                                        </p:tav>
                                      </p:tavLst>
                                    </p:anim>
                                    <p:anim calcmode="lin" valueType="num">
                                      <p:cBhvr>
                                        <p:cTn id="343" dur="600" fill="hold"/>
                                        <p:tgtEl>
                                          <p:spTgt spid="139"/>
                                        </p:tgtEl>
                                        <p:attrNameLst>
                                          <p:attrName>ppt_y</p:attrName>
                                        </p:attrNameLst>
                                      </p:cBhvr>
                                      <p:tavLst>
                                        <p:tav tm="0">
                                          <p:val>
                                            <p:strVal val="#ppt_y+.1"/>
                                          </p:val>
                                        </p:tav>
                                        <p:tav tm="100000">
                                          <p:val>
                                            <p:strVal val="#ppt_y"/>
                                          </p:val>
                                        </p:tav>
                                      </p:tavLst>
                                    </p:anim>
                                  </p:childTnLst>
                                </p:cTn>
                              </p:par>
                              <p:par>
                                <p:cTn id="344" presetID="42" presetClass="entr" presetSubtype="0" fill="hold" grpId="0" nodeType="withEffect">
                                  <p:stCondLst>
                                    <p:cond delay="700"/>
                                  </p:stCondLst>
                                  <p:childTnLst>
                                    <p:set>
                                      <p:cBhvr>
                                        <p:cTn id="345" dur="1" fill="hold">
                                          <p:stCondLst>
                                            <p:cond delay="0"/>
                                          </p:stCondLst>
                                        </p:cTn>
                                        <p:tgtEl>
                                          <p:spTgt spid="140"/>
                                        </p:tgtEl>
                                        <p:attrNameLst>
                                          <p:attrName>style.visibility</p:attrName>
                                        </p:attrNameLst>
                                      </p:cBhvr>
                                      <p:to>
                                        <p:strVal val="visible"/>
                                      </p:to>
                                    </p:set>
                                    <p:animEffect transition="in" filter="fade">
                                      <p:cBhvr>
                                        <p:cTn id="346" dur="600"/>
                                        <p:tgtEl>
                                          <p:spTgt spid="140"/>
                                        </p:tgtEl>
                                      </p:cBhvr>
                                    </p:animEffect>
                                    <p:anim calcmode="lin" valueType="num">
                                      <p:cBhvr>
                                        <p:cTn id="347" dur="600" fill="hold"/>
                                        <p:tgtEl>
                                          <p:spTgt spid="140"/>
                                        </p:tgtEl>
                                        <p:attrNameLst>
                                          <p:attrName>ppt_x</p:attrName>
                                        </p:attrNameLst>
                                      </p:cBhvr>
                                      <p:tavLst>
                                        <p:tav tm="0">
                                          <p:val>
                                            <p:strVal val="#ppt_x"/>
                                          </p:val>
                                        </p:tav>
                                        <p:tav tm="100000">
                                          <p:val>
                                            <p:strVal val="#ppt_x"/>
                                          </p:val>
                                        </p:tav>
                                      </p:tavLst>
                                    </p:anim>
                                    <p:anim calcmode="lin" valueType="num">
                                      <p:cBhvr>
                                        <p:cTn id="348" dur="600" fill="hold"/>
                                        <p:tgtEl>
                                          <p:spTgt spid="140"/>
                                        </p:tgtEl>
                                        <p:attrNameLst>
                                          <p:attrName>ppt_y</p:attrName>
                                        </p:attrNameLst>
                                      </p:cBhvr>
                                      <p:tavLst>
                                        <p:tav tm="0">
                                          <p:val>
                                            <p:strVal val="#ppt_y+.1"/>
                                          </p:val>
                                        </p:tav>
                                        <p:tav tm="100000">
                                          <p:val>
                                            <p:strVal val="#ppt_y"/>
                                          </p:val>
                                        </p:tav>
                                      </p:tavLst>
                                    </p:anim>
                                  </p:childTnLst>
                                </p:cTn>
                              </p:par>
                              <p:par>
                                <p:cTn id="349" presetID="42" presetClass="entr" presetSubtype="0" fill="hold" grpId="0" nodeType="withEffect">
                                  <p:stCondLst>
                                    <p:cond delay="700"/>
                                  </p:stCondLst>
                                  <p:childTnLst>
                                    <p:set>
                                      <p:cBhvr>
                                        <p:cTn id="350" dur="1" fill="hold">
                                          <p:stCondLst>
                                            <p:cond delay="0"/>
                                          </p:stCondLst>
                                        </p:cTn>
                                        <p:tgtEl>
                                          <p:spTgt spid="141"/>
                                        </p:tgtEl>
                                        <p:attrNameLst>
                                          <p:attrName>style.visibility</p:attrName>
                                        </p:attrNameLst>
                                      </p:cBhvr>
                                      <p:to>
                                        <p:strVal val="visible"/>
                                      </p:to>
                                    </p:set>
                                    <p:animEffect transition="in" filter="fade">
                                      <p:cBhvr>
                                        <p:cTn id="351" dur="600"/>
                                        <p:tgtEl>
                                          <p:spTgt spid="141"/>
                                        </p:tgtEl>
                                      </p:cBhvr>
                                    </p:animEffect>
                                    <p:anim calcmode="lin" valueType="num">
                                      <p:cBhvr>
                                        <p:cTn id="352" dur="600" fill="hold"/>
                                        <p:tgtEl>
                                          <p:spTgt spid="141"/>
                                        </p:tgtEl>
                                        <p:attrNameLst>
                                          <p:attrName>ppt_x</p:attrName>
                                        </p:attrNameLst>
                                      </p:cBhvr>
                                      <p:tavLst>
                                        <p:tav tm="0">
                                          <p:val>
                                            <p:strVal val="#ppt_x"/>
                                          </p:val>
                                        </p:tav>
                                        <p:tav tm="100000">
                                          <p:val>
                                            <p:strVal val="#ppt_x"/>
                                          </p:val>
                                        </p:tav>
                                      </p:tavLst>
                                    </p:anim>
                                    <p:anim calcmode="lin" valueType="num">
                                      <p:cBhvr>
                                        <p:cTn id="353" dur="600" fill="hold"/>
                                        <p:tgtEl>
                                          <p:spTgt spid="141"/>
                                        </p:tgtEl>
                                        <p:attrNameLst>
                                          <p:attrName>ppt_y</p:attrName>
                                        </p:attrNameLst>
                                      </p:cBhvr>
                                      <p:tavLst>
                                        <p:tav tm="0">
                                          <p:val>
                                            <p:strVal val="#ppt_y+.1"/>
                                          </p:val>
                                        </p:tav>
                                        <p:tav tm="100000">
                                          <p:val>
                                            <p:strVal val="#ppt_y"/>
                                          </p:val>
                                        </p:tav>
                                      </p:tavLst>
                                    </p:anim>
                                  </p:childTnLst>
                                </p:cTn>
                              </p:par>
                              <p:par>
                                <p:cTn id="354" presetID="42" presetClass="entr" presetSubtype="0" fill="hold" grpId="0" nodeType="withEffect">
                                  <p:stCondLst>
                                    <p:cond delay="700"/>
                                  </p:stCondLst>
                                  <p:childTnLst>
                                    <p:set>
                                      <p:cBhvr>
                                        <p:cTn id="355" dur="1" fill="hold">
                                          <p:stCondLst>
                                            <p:cond delay="0"/>
                                          </p:stCondLst>
                                        </p:cTn>
                                        <p:tgtEl>
                                          <p:spTgt spid="142"/>
                                        </p:tgtEl>
                                        <p:attrNameLst>
                                          <p:attrName>style.visibility</p:attrName>
                                        </p:attrNameLst>
                                      </p:cBhvr>
                                      <p:to>
                                        <p:strVal val="visible"/>
                                      </p:to>
                                    </p:set>
                                    <p:animEffect transition="in" filter="fade">
                                      <p:cBhvr>
                                        <p:cTn id="356" dur="600"/>
                                        <p:tgtEl>
                                          <p:spTgt spid="142"/>
                                        </p:tgtEl>
                                      </p:cBhvr>
                                    </p:animEffect>
                                    <p:anim calcmode="lin" valueType="num">
                                      <p:cBhvr>
                                        <p:cTn id="357" dur="600" fill="hold"/>
                                        <p:tgtEl>
                                          <p:spTgt spid="142"/>
                                        </p:tgtEl>
                                        <p:attrNameLst>
                                          <p:attrName>ppt_x</p:attrName>
                                        </p:attrNameLst>
                                      </p:cBhvr>
                                      <p:tavLst>
                                        <p:tav tm="0">
                                          <p:val>
                                            <p:strVal val="#ppt_x"/>
                                          </p:val>
                                        </p:tav>
                                        <p:tav tm="100000">
                                          <p:val>
                                            <p:strVal val="#ppt_x"/>
                                          </p:val>
                                        </p:tav>
                                      </p:tavLst>
                                    </p:anim>
                                    <p:anim calcmode="lin" valueType="num">
                                      <p:cBhvr>
                                        <p:cTn id="358" dur="600" fill="hold"/>
                                        <p:tgtEl>
                                          <p:spTgt spid="142"/>
                                        </p:tgtEl>
                                        <p:attrNameLst>
                                          <p:attrName>ppt_y</p:attrName>
                                        </p:attrNameLst>
                                      </p:cBhvr>
                                      <p:tavLst>
                                        <p:tav tm="0">
                                          <p:val>
                                            <p:strVal val="#ppt_y+.1"/>
                                          </p:val>
                                        </p:tav>
                                        <p:tav tm="100000">
                                          <p:val>
                                            <p:strVal val="#ppt_y"/>
                                          </p:val>
                                        </p:tav>
                                      </p:tavLst>
                                    </p:anim>
                                  </p:childTnLst>
                                </p:cTn>
                              </p:par>
                              <p:par>
                                <p:cTn id="359" presetID="42" presetClass="entr" presetSubtype="0" fill="hold" grpId="0" nodeType="withEffect">
                                  <p:stCondLst>
                                    <p:cond delay="700"/>
                                  </p:stCondLst>
                                  <p:childTnLst>
                                    <p:set>
                                      <p:cBhvr>
                                        <p:cTn id="360" dur="1" fill="hold">
                                          <p:stCondLst>
                                            <p:cond delay="0"/>
                                          </p:stCondLst>
                                        </p:cTn>
                                        <p:tgtEl>
                                          <p:spTgt spid="143"/>
                                        </p:tgtEl>
                                        <p:attrNameLst>
                                          <p:attrName>style.visibility</p:attrName>
                                        </p:attrNameLst>
                                      </p:cBhvr>
                                      <p:to>
                                        <p:strVal val="visible"/>
                                      </p:to>
                                    </p:set>
                                    <p:animEffect transition="in" filter="fade">
                                      <p:cBhvr>
                                        <p:cTn id="361" dur="600"/>
                                        <p:tgtEl>
                                          <p:spTgt spid="143"/>
                                        </p:tgtEl>
                                      </p:cBhvr>
                                    </p:animEffect>
                                    <p:anim calcmode="lin" valueType="num">
                                      <p:cBhvr>
                                        <p:cTn id="362" dur="600" fill="hold"/>
                                        <p:tgtEl>
                                          <p:spTgt spid="143"/>
                                        </p:tgtEl>
                                        <p:attrNameLst>
                                          <p:attrName>ppt_x</p:attrName>
                                        </p:attrNameLst>
                                      </p:cBhvr>
                                      <p:tavLst>
                                        <p:tav tm="0">
                                          <p:val>
                                            <p:strVal val="#ppt_x"/>
                                          </p:val>
                                        </p:tav>
                                        <p:tav tm="100000">
                                          <p:val>
                                            <p:strVal val="#ppt_x"/>
                                          </p:val>
                                        </p:tav>
                                      </p:tavLst>
                                    </p:anim>
                                    <p:anim calcmode="lin" valueType="num">
                                      <p:cBhvr>
                                        <p:cTn id="363" dur="600" fill="hold"/>
                                        <p:tgtEl>
                                          <p:spTgt spid="143"/>
                                        </p:tgtEl>
                                        <p:attrNameLst>
                                          <p:attrName>ppt_y</p:attrName>
                                        </p:attrNameLst>
                                      </p:cBhvr>
                                      <p:tavLst>
                                        <p:tav tm="0">
                                          <p:val>
                                            <p:strVal val="#ppt_y+.1"/>
                                          </p:val>
                                        </p:tav>
                                        <p:tav tm="100000">
                                          <p:val>
                                            <p:strVal val="#ppt_y"/>
                                          </p:val>
                                        </p:tav>
                                      </p:tavLst>
                                    </p:anim>
                                  </p:childTnLst>
                                </p:cTn>
                              </p:par>
                              <p:par>
                                <p:cTn id="364" presetID="42" presetClass="entr" presetSubtype="0" fill="hold" grpId="0" nodeType="withEffect">
                                  <p:stCondLst>
                                    <p:cond delay="700"/>
                                  </p:stCondLst>
                                  <p:childTnLst>
                                    <p:set>
                                      <p:cBhvr>
                                        <p:cTn id="365" dur="1" fill="hold">
                                          <p:stCondLst>
                                            <p:cond delay="0"/>
                                          </p:stCondLst>
                                        </p:cTn>
                                        <p:tgtEl>
                                          <p:spTgt spid="144"/>
                                        </p:tgtEl>
                                        <p:attrNameLst>
                                          <p:attrName>style.visibility</p:attrName>
                                        </p:attrNameLst>
                                      </p:cBhvr>
                                      <p:to>
                                        <p:strVal val="visible"/>
                                      </p:to>
                                    </p:set>
                                    <p:animEffect transition="in" filter="fade">
                                      <p:cBhvr>
                                        <p:cTn id="366" dur="600"/>
                                        <p:tgtEl>
                                          <p:spTgt spid="144"/>
                                        </p:tgtEl>
                                      </p:cBhvr>
                                    </p:animEffect>
                                    <p:anim calcmode="lin" valueType="num">
                                      <p:cBhvr>
                                        <p:cTn id="367" dur="600" fill="hold"/>
                                        <p:tgtEl>
                                          <p:spTgt spid="144"/>
                                        </p:tgtEl>
                                        <p:attrNameLst>
                                          <p:attrName>ppt_x</p:attrName>
                                        </p:attrNameLst>
                                      </p:cBhvr>
                                      <p:tavLst>
                                        <p:tav tm="0">
                                          <p:val>
                                            <p:strVal val="#ppt_x"/>
                                          </p:val>
                                        </p:tav>
                                        <p:tav tm="100000">
                                          <p:val>
                                            <p:strVal val="#ppt_x"/>
                                          </p:val>
                                        </p:tav>
                                      </p:tavLst>
                                    </p:anim>
                                    <p:anim calcmode="lin" valueType="num">
                                      <p:cBhvr>
                                        <p:cTn id="368" dur="600" fill="hold"/>
                                        <p:tgtEl>
                                          <p:spTgt spid="144"/>
                                        </p:tgtEl>
                                        <p:attrNameLst>
                                          <p:attrName>ppt_y</p:attrName>
                                        </p:attrNameLst>
                                      </p:cBhvr>
                                      <p:tavLst>
                                        <p:tav tm="0">
                                          <p:val>
                                            <p:strVal val="#ppt_y+.1"/>
                                          </p:val>
                                        </p:tav>
                                        <p:tav tm="100000">
                                          <p:val>
                                            <p:strVal val="#ppt_y"/>
                                          </p:val>
                                        </p:tav>
                                      </p:tavLst>
                                    </p:anim>
                                  </p:childTnLst>
                                </p:cTn>
                              </p:par>
                              <p:par>
                                <p:cTn id="369" presetID="42" presetClass="entr" presetSubtype="0" fill="hold" grpId="0" nodeType="withEffect">
                                  <p:stCondLst>
                                    <p:cond delay="700"/>
                                  </p:stCondLst>
                                  <p:childTnLst>
                                    <p:set>
                                      <p:cBhvr>
                                        <p:cTn id="370" dur="1" fill="hold">
                                          <p:stCondLst>
                                            <p:cond delay="0"/>
                                          </p:stCondLst>
                                        </p:cTn>
                                        <p:tgtEl>
                                          <p:spTgt spid="145"/>
                                        </p:tgtEl>
                                        <p:attrNameLst>
                                          <p:attrName>style.visibility</p:attrName>
                                        </p:attrNameLst>
                                      </p:cBhvr>
                                      <p:to>
                                        <p:strVal val="visible"/>
                                      </p:to>
                                    </p:set>
                                    <p:animEffect transition="in" filter="fade">
                                      <p:cBhvr>
                                        <p:cTn id="371" dur="600"/>
                                        <p:tgtEl>
                                          <p:spTgt spid="145"/>
                                        </p:tgtEl>
                                      </p:cBhvr>
                                    </p:animEffect>
                                    <p:anim calcmode="lin" valueType="num">
                                      <p:cBhvr>
                                        <p:cTn id="372" dur="600" fill="hold"/>
                                        <p:tgtEl>
                                          <p:spTgt spid="145"/>
                                        </p:tgtEl>
                                        <p:attrNameLst>
                                          <p:attrName>ppt_x</p:attrName>
                                        </p:attrNameLst>
                                      </p:cBhvr>
                                      <p:tavLst>
                                        <p:tav tm="0">
                                          <p:val>
                                            <p:strVal val="#ppt_x"/>
                                          </p:val>
                                        </p:tav>
                                        <p:tav tm="100000">
                                          <p:val>
                                            <p:strVal val="#ppt_x"/>
                                          </p:val>
                                        </p:tav>
                                      </p:tavLst>
                                    </p:anim>
                                    <p:anim calcmode="lin" valueType="num">
                                      <p:cBhvr>
                                        <p:cTn id="373" dur="600" fill="hold"/>
                                        <p:tgtEl>
                                          <p:spTgt spid="145"/>
                                        </p:tgtEl>
                                        <p:attrNameLst>
                                          <p:attrName>ppt_y</p:attrName>
                                        </p:attrNameLst>
                                      </p:cBhvr>
                                      <p:tavLst>
                                        <p:tav tm="0">
                                          <p:val>
                                            <p:strVal val="#ppt_y+.1"/>
                                          </p:val>
                                        </p:tav>
                                        <p:tav tm="100000">
                                          <p:val>
                                            <p:strVal val="#ppt_y"/>
                                          </p:val>
                                        </p:tav>
                                      </p:tavLst>
                                    </p:anim>
                                  </p:childTnLst>
                                </p:cTn>
                              </p:par>
                              <p:par>
                                <p:cTn id="374" presetID="42" presetClass="entr" presetSubtype="0" fill="hold" grpId="0" nodeType="withEffect">
                                  <p:stCondLst>
                                    <p:cond delay="700"/>
                                  </p:stCondLst>
                                  <p:childTnLst>
                                    <p:set>
                                      <p:cBhvr>
                                        <p:cTn id="375" dur="1" fill="hold">
                                          <p:stCondLst>
                                            <p:cond delay="0"/>
                                          </p:stCondLst>
                                        </p:cTn>
                                        <p:tgtEl>
                                          <p:spTgt spid="146"/>
                                        </p:tgtEl>
                                        <p:attrNameLst>
                                          <p:attrName>style.visibility</p:attrName>
                                        </p:attrNameLst>
                                      </p:cBhvr>
                                      <p:to>
                                        <p:strVal val="visible"/>
                                      </p:to>
                                    </p:set>
                                    <p:animEffect transition="in" filter="fade">
                                      <p:cBhvr>
                                        <p:cTn id="376" dur="600"/>
                                        <p:tgtEl>
                                          <p:spTgt spid="146"/>
                                        </p:tgtEl>
                                      </p:cBhvr>
                                    </p:animEffect>
                                    <p:anim calcmode="lin" valueType="num">
                                      <p:cBhvr>
                                        <p:cTn id="377" dur="600" fill="hold"/>
                                        <p:tgtEl>
                                          <p:spTgt spid="146"/>
                                        </p:tgtEl>
                                        <p:attrNameLst>
                                          <p:attrName>ppt_x</p:attrName>
                                        </p:attrNameLst>
                                      </p:cBhvr>
                                      <p:tavLst>
                                        <p:tav tm="0">
                                          <p:val>
                                            <p:strVal val="#ppt_x"/>
                                          </p:val>
                                        </p:tav>
                                        <p:tav tm="100000">
                                          <p:val>
                                            <p:strVal val="#ppt_x"/>
                                          </p:val>
                                        </p:tav>
                                      </p:tavLst>
                                    </p:anim>
                                    <p:anim calcmode="lin" valueType="num">
                                      <p:cBhvr>
                                        <p:cTn id="378" dur="600" fill="hold"/>
                                        <p:tgtEl>
                                          <p:spTgt spid="146"/>
                                        </p:tgtEl>
                                        <p:attrNameLst>
                                          <p:attrName>ppt_y</p:attrName>
                                        </p:attrNameLst>
                                      </p:cBhvr>
                                      <p:tavLst>
                                        <p:tav tm="0">
                                          <p:val>
                                            <p:strVal val="#ppt_y+.1"/>
                                          </p:val>
                                        </p:tav>
                                        <p:tav tm="100000">
                                          <p:val>
                                            <p:strVal val="#ppt_y"/>
                                          </p:val>
                                        </p:tav>
                                      </p:tavLst>
                                    </p:anim>
                                  </p:childTnLst>
                                </p:cTn>
                              </p:par>
                              <p:par>
                                <p:cTn id="379" presetID="42" presetClass="entr" presetSubtype="0" fill="hold" grpId="0" nodeType="withEffect">
                                  <p:stCondLst>
                                    <p:cond delay="700"/>
                                  </p:stCondLst>
                                  <p:childTnLst>
                                    <p:set>
                                      <p:cBhvr>
                                        <p:cTn id="380" dur="1" fill="hold">
                                          <p:stCondLst>
                                            <p:cond delay="0"/>
                                          </p:stCondLst>
                                        </p:cTn>
                                        <p:tgtEl>
                                          <p:spTgt spid="147"/>
                                        </p:tgtEl>
                                        <p:attrNameLst>
                                          <p:attrName>style.visibility</p:attrName>
                                        </p:attrNameLst>
                                      </p:cBhvr>
                                      <p:to>
                                        <p:strVal val="visible"/>
                                      </p:to>
                                    </p:set>
                                    <p:animEffect transition="in" filter="fade">
                                      <p:cBhvr>
                                        <p:cTn id="381" dur="600"/>
                                        <p:tgtEl>
                                          <p:spTgt spid="147"/>
                                        </p:tgtEl>
                                      </p:cBhvr>
                                    </p:animEffect>
                                    <p:anim calcmode="lin" valueType="num">
                                      <p:cBhvr>
                                        <p:cTn id="382" dur="600" fill="hold"/>
                                        <p:tgtEl>
                                          <p:spTgt spid="147"/>
                                        </p:tgtEl>
                                        <p:attrNameLst>
                                          <p:attrName>ppt_x</p:attrName>
                                        </p:attrNameLst>
                                      </p:cBhvr>
                                      <p:tavLst>
                                        <p:tav tm="0">
                                          <p:val>
                                            <p:strVal val="#ppt_x"/>
                                          </p:val>
                                        </p:tav>
                                        <p:tav tm="100000">
                                          <p:val>
                                            <p:strVal val="#ppt_x"/>
                                          </p:val>
                                        </p:tav>
                                      </p:tavLst>
                                    </p:anim>
                                    <p:anim calcmode="lin" valueType="num">
                                      <p:cBhvr>
                                        <p:cTn id="383" dur="600" fill="hold"/>
                                        <p:tgtEl>
                                          <p:spTgt spid="147"/>
                                        </p:tgtEl>
                                        <p:attrNameLst>
                                          <p:attrName>ppt_y</p:attrName>
                                        </p:attrNameLst>
                                      </p:cBhvr>
                                      <p:tavLst>
                                        <p:tav tm="0">
                                          <p:val>
                                            <p:strVal val="#ppt_y+.1"/>
                                          </p:val>
                                        </p:tav>
                                        <p:tav tm="100000">
                                          <p:val>
                                            <p:strVal val="#ppt_y"/>
                                          </p:val>
                                        </p:tav>
                                      </p:tavLst>
                                    </p:anim>
                                  </p:childTnLst>
                                </p:cTn>
                              </p:par>
                              <p:par>
                                <p:cTn id="384" presetID="42" presetClass="entr" presetSubtype="0" fill="hold" grpId="0" nodeType="withEffect">
                                  <p:stCondLst>
                                    <p:cond delay="700"/>
                                  </p:stCondLst>
                                  <p:childTnLst>
                                    <p:set>
                                      <p:cBhvr>
                                        <p:cTn id="385" dur="1" fill="hold">
                                          <p:stCondLst>
                                            <p:cond delay="0"/>
                                          </p:stCondLst>
                                        </p:cTn>
                                        <p:tgtEl>
                                          <p:spTgt spid="148"/>
                                        </p:tgtEl>
                                        <p:attrNameLst>
                                          <p:attrName>style.visibility</p:attrName>
                                        </p:attrNameLst>
                                      </p:cBhvr>
                                      <p:to>
                                        <p:strVal val="visible"/>
                                      </p:to>
                                    </p:set>
                                    <p:animEffect transition="in" filter="fade">
                                      <p:cBhvr>
                                        <p:cTn id="386" dur="600"/>
                                        <p:tgtEl>
                                          <p:spTgt spid="148"/>
                                        </p:tgtEl>
                                      </p:cBhvr>
                                    </p:animEffect>
                                    <p:anim calcmode="lin" valueType="num">
                                      <p:cBhvr>
                                        <p:cTn id="387" dur="600" fill="hold"/>
                                        <p:tgtEl>
                                          <p:spTgt spid="148"/>
                                        </p:tgtEl>
                                        <p:attrNameLst>
                                          <p:attrName>ppt_x</p:attrName>
                                        </p:attrNameLst>
                                      </p:cBhvr>
                                      <p:tavLst>
                                        <p:tav tm="0">
                                          <p:val>
                                            <p:strVal val="#ppt_x"/>
                                          </p:val>
                                        </p:tav>
                                        <p:tav tm="100000">
                                          <p:val>
                                            <p:strVal val="#ppt_x"/>
                                          </p:val>
                                        </p:tav>
                                      </p:tavLst>
                                    </p:anim>
                                    <p:anim calcmode="lin" valueType="num">
                                      <p:cBhvr>
                                        <p:cTn id="388" dur="600" fill="hold"/>
                                        <p:tgtEl>
                                          <p:spTgt spid="148"/>
                                        </p:tgtEl>
                                        <p:attrNameLst>
                                          <p:attrName>ppt_y</p:attrName>
                                        </p:attrNameLst>
                                      </p:cBhvr>
                                      <p:tavLst>
                                        <p:tav tm="0">
                                          <p:val>
                                            <p:strVal val="#ppt_y+.1"/>
                                          </p:val>
                                        </p:tav>
                                        <p:tav tm="100000">
                                          <p:val>
                                            <p:strVal val="#ppt_y"/>
                                          </p:val>
                                        </p:tav>
                                      </p:tavLst>
                                    </p:anim>
                                  </p:childTnLst>
                                </p:cTn>
                              </p:par>
                              <p:par>
                                <p:cTn id="389" presetID="42" presetClass="entr" presetSubtype="0" fill="hold" grpId="0" nodeType="withEffect">
                                  <p:stCondLst>
                                    <p:cond delay="700"/>
                                  </p:stCondLst>
                                  <p:childTnLst>
                                    <p:set>
                                      <p:cBhvr>
                                        <p:cTn id="390" dur="1" fill="hold">
                                          <p:stCondLst>
                                            <p:cond delay="0"/>
                                          </p:stCondLst>
                                        </p:cTn>
                                        <p:tgtEl>
                                          <p:spTgt spid="149"/>
                                        </p:tgtEl>
                                        <p:attrNameLst>
                                          <p:attrName>style.visibility</p:attrName>
                                        </p:attrNameLst>
                                      </p:cBhvr>
                                      <p:to>
                                        <p:strVal val="visible"/>
                                      </p:to>
                                    </p:set>
                                    <p:animEffect transition="in" filter="fade">
                                      <p:cBhvr>
                                        <p:cTn id="391" dur="600"/>
                                        <p:tgtEl>
                                          <p:spTgt spid="149"/>
                                        </p:tgtEl>
                                      </p:cBhvr>
                                    </p:animEffect>
                                    <p:anim calcmode="lin" valueType="num">
                                      <p:cBhvr>
                                        <p:cTn id="392" dur="600" fill="hold"/>
                                        <p:tgtEl>
                                          <p:spTgt spid="149"/>
                                        </p:tgtEl>
                                        <p:attrNameLst>
                                          <p:attrName>ppt_x</p:attrName>
                                        </p:attrNameLst>
                                      </p:cBhvr>
                                      <p:tavLst>
                                        <p:tav tm="0">
                                          <p:val>
                                            <p:strVal val="#ppt_x"/>
                                          </p:val>
                                        </p:tav>
                                        <p:tav tm="100000">
                                          <p:val>
                                            <p:strVal val="#ppt_x"/>
                                          </p:val>
                                        </p:tav>
                                      </p:tavLst>
                                    </p:anim>
                                    <p:anim calcmode="lin" valueType="num">
                                      <p:cBhvr>
                                        <p:cTn id="393" dur="600" fill="hold"/>
                                        <p:tgtEl>
                                          <p:spTgt spid="149"/>
                                        </p:tgtEl>
                                        <p:attrNameLst>
                                          <p:attrName>ppt_y</p:attrName>
                                        </p:attrNameLst>
                                      </p:cBhvr>
                                      <p:tavLst>
                                        <p:tav tm="0">
                                          <p:val>
                                            <p:strVal val="#ppt_y+.1"/>
                                          </p:val>
                                        </p:tav>
                                        <p:tav tm="100000">
                                          <p:val>
                                            <p:strVal val="#ppt_y"/>
                                          </p:val>
                                        </p:tav>
                                      </p:tavLst>
                                    </p:anim>
                                  </p:childTnLst>
                                </p:cTn>
                              </p:par>
                              <p:par>
                                <p:cTn id="394" presetID="42" presetClass="entr" presetSubtype="0" fill="hold" grpId="0" nodeType="withEffect">
                                  <p:stCondLst>
                                    <p:cond delay="700"/>
                                  </p:stCondLst>
                                  <p:childTnLst>
                                    <p:set>
                                      <p:cBhvr>
                                        <p:cTn id="395" dur="1" fill="hold">
                                          <p:stCondLst>
                                            <p:cond delay="0"/>
                                          </p:stCondLst>
                                        </p:cTn>
                                        <p:tgtEl>
                                          <p:spTgt spid="150"/>
                                        </p:tgtEl>
                                        <p:attrNameLst>
                                          <p:attrName>style.visibility</p:attrName>
                                        </p:attrNameLst>
                                      </p:cBhvr>
                                      <p:to>
                                        <p:strVal val="visible"/>
                                      </p:to>
                                    </p:set>
                                    <p:animEffect transition="in" filter="fade">
                                      <p:cBhvr>
                                        <p:cTn id="396" dur="600"/>
                                        <p:tgtEl>
                                          <p:spTgt spid="150"/>
                                        </p:tgtEl>
                                      </p:cBhvr>
                                    </p:animEffect>
                                    <p:anim calcmode="lin" valueType="num">
                                      <p:cBhvr>
                                        <p:cTn id="397" dur="600" fill="hold"/>
                                        <p:tgtEl>
                                          <p:spTgt spid="150"/>
                                        </p:tgtEl>
                                        <p:attrNameLst>
                                          <p:attrName>ppt_x</p:attrName>
                                        </p:attrNameLst>
                                      </p:cBhvr>
                                      <p:tavLst>
                                        <p:tav tm="0">
                                          <p:val>
                                            <p:strVal val="#ppt_x"/>
                                          </p:val>
                                        </p:tav>
                                        <p:tav tm="100000">
                                          <p:val>
                                            <p:strVal val="#ppt_x"/>
                                          </p:val>
                                        </p:tav>
                                      </p:tavLst>
                                    </p:anim>
                                    <p:anim calcmode="lin" valueType="num">
                                      <p:cBhvr>
                                        <p:cTn id="398" dur="600" fill="hold"/>
                                        <p:tgtEl>
                                          <p:spTgt spid="150"/>
                                        </p:tgtEl>
                                        <p:attrNameLst>
                                          <p:attrName>ppt_y</p:attrName>
                                        </p:attrNameLst>
                                      </p:cBhvr>
                                      <p:tavLst>
                                        <p:tav tm="0">
                                          <p:val>
                                            <p:strVal val="#ppt_y+.1"/>
                                          </p:val>
                                        </p:tav>
                                        <p:tav tm="100000">
                                          <p:val>
                                            <p:strVal val="#ppt_y"/>
                                          </p:val>
                                        </p:tav>
                                      </p:tavLst>
                                    </p:anim>
                                  </p:childTnLst>
                                </p:cTn>
                              </p:par>
                              <p:par>
                                <p:cTn id="399" presetID="42" presetClass="entr" presetSubtype="0" fill="hold" grpId="0" nodeType="withEffect">
                                  <p:stCondLst>
                                    <p:cond delay="700"/>
                                  </p:stCondLst>
                                  <p:childTnLst>
                                    <p:set>
                                      <p:cBhvr>
                                        <p:cTn id="400" dur="1" fill="hold">
                                          <p:stCondLst>
                                            <p:cond delay="0"/>
                                          </p:stCondLst>
                                        </p:cTn>
                                        <p:tgtEl>
                                          <p:spTgt spid="151"/>
                                        </p:tgtEl>
                                        <p:attrNameLst>
                                          <p:attrName>style.visibility</p:attrName>
                                        </p:attrNameLst>
                                      </p:cBhvr>
                                      <p:to>
                                        <p:strVal val="visible"/>
                                      </p:to>
                                    </p:set>
                                    <p:animEffect transition="in" filter="fade">
                                      <p:cBhvr>
                                        <p:cTn id="401" dur="600"/>
                                        <p:tgtEl>
                                          <p:spTgt spid="151"/>
                                        </p:tgtEl>
                                      </p:cBhvr>
                                    </p:animEffect>
                                    <p:anim calcmode="lin" valueType="num">
                                      <p:cBhvr>
                                        <p:cTn id="402" dur="600" fill="hold"/>
                                        <p:tgtEl>
                                          <p:spTgt spid="151"/>
                                        </p:tgtEl>
                                        <p:attrNameLst>
                                          <p:attrName>ppt_x</p:attrName>
                                        </p:attrNameLst>
                                      </p:cBhvr>
                                      <p:tavLst>
                                        <p:tav tm="0">
                                          <p:val>
                                            <p:strVal val="#ppt_x"/>
                                          </p:val>
                                        </p:tav>
                                        <p:tav tm="100000">
                                          <p:val>
                                            <p:strVal val="#ppt_x"/>
                                          </p:val>
                                        </p:tav>
                                      </p:tavLst>
                                    </p:anim>
                                    <p:anim calcmode="lin" valueType="num">
                                      <p:cBhvr>
                                        <p:cTn id="403" dur="600" fill="hold"/>
                                        <p:tgtEl>
                                          <p:spTgt spid="151"/>
                                        </p:tgtEl>
                                        <p:attrNameLst>
                                          <p:attrName>ppt_y</p:attrName>
                                        </p:attrNameLst>
                                      </p:cBhvr>
                                      <p:tavLst>
                                        <p:tav tm="0">
                                          <p:val>
                                            <p:strVal val="#ppt_y+.1"/>
                                          </p:val>
                                        </p:tav>
                                        <p:tav tm="100000">
                                          <p:val>
                                            <p:strVal val="#ppt_y"/>
                                          </p:val>
                                        </p:tav>
                                      </p:tavLst>
                                    </p:anim>
                                  </p:childTnLst>
                                </p:cTn>
                              </p:par>
                              <p:par>
                                <p:cTn id="404" presetID="42" presetClass="entr" presetSubtype="0" fill="hold" grpId="0" nodeType="withEffect">
                                  <p:stCondLst>
                                    <p:cond delay="700"/>
                                  </p:stCondLst>
                                  <p:childTnLst>
                                    <p:set>
                                      <p:cBhvr>
                                        <p:cTn id="405" dur="1" fill="hold">
                                          <p:stCondLst>
                                            <p:cond delay="0"/>
                                          </p:stCondLst>
                                        </p:cTn>
                                        <p:tgtEl>
                                          <p:spTgt spid="152"/>
                                        </p:tgtEl>
                                        <p:attrNameLst>
                                          <p:attrName>style.visibility</p:attrName>
                                        </p:attrNameLst>
                                      </p:cBhvr>
                                      <p:to>
                                        <p:strVal val="visible"/>
                                      </p:to>
                                    </p:set>
                                    <p:animEffect transition="in" filter="fade">
                                      <p:cBhvr>
                                        <p:cTn id="406" dur="600"/>
                                        <p:tgtEl>
                                          <p:spTgt spid="152"/>
                                        </p:tgtEl>
                                      </p:cBhvr>
                                    </p:animEffect>
                                    <p:anim calcmode="lin" valueType="num">
                                      <p:cBhvr>
                                        <p:cTn id="407" dur="600" fill="hold"/>
                                        <p:tgtEl>
                                          <p:spTgt spid="152"/>
                                        </p:tgtEl>
                                        <p:attrNameLst>
                                          <p:attrName>ppt_x</p:attrName>
                                        </p:attrNameLst>
                                      </p:cBhvr>
                                      <p:tavLst>
                                        <p:tav tm="0">
                                          <p:val>
                                            <p:strVal val="#ppt_x"/>
                                          </p:val>
                                        </p:tav>
                                        <p:tav tm="100000">
                                          <p:val>
                                            <p:strVal val="#ppt_x"/>
                                          </p:val>
                                        </p:tav>
                                      </p:tavLst>
                                    </p:anim>
                                    <p:anim calcmode="lin" valueType="num">
                                      <p:cBhvr>
                                        <p:cTn id="408" dur="600" fill="hold"/>
                                        <p:tgtEl>
                                          <p:spTgt spid="152"/>
                                        </p:tgtEl>
                                        <p:attrNameLst>
                                          <p:attrName>ppt_y</p:attrName>
                                        </p:attrNameLst>
                                      </p:cBhvr>
                                      <p:tavLst>
                                        <p:tav tm="0">
                                          <p:val>
                                            <p:strVal val="#ppt_y+.1"/>
                                          </p:val>
                                        </p:tav>
                                        <p:tav tm="100000">
                                          <p:val>
                                            <p:strVal val="#ppt_y"/>
                                          </p:val>
                                        </p:tav>
                                      </p:tavLst>
                                    </p:anim>
                                  </p:childTnLst>
                                </p:cTn>
                              </p:par>
                              <p:par>
                                <p:cTn id="409" presetID="42" presetClass="entr" presetSubtype="0" fill="hold" grpId="0" nodeType="withEffect">
                                  <p:stCondLst>
                                    <p:cond delay="700"/>
                                  </p:stCondLst>
                                  <p:childTnLst>
                                    <p:set>
                                      <p:cBhvr>
                                        <p:cTn id="410" dur="1" fill="hold">
                                          <p:stCondLst>
                                            <p:cond delay="0"/>
                                          </p:stCondLst>
                                        </p:cTn>
                                        <p:tgtEl>
                                          <p:spTgt spid="153"/>
                                        </p:tgtEl>
                                        <p:attrNameLst>
                                          <p:attrName>style.visibility</p:attrName>
                                        </p:attrNameLst>
                                      </p:cBhvr>
                                      <p:to>
                                        <p:strVal val="visible"/>
                                      </p:to>
                                    </p:set>
                                    <p:animEffect transition="in" filter="fade">
                                      <p:cBhvr>
                                        <p:cTn id="411" dur="600"/>
                                        <p:tgtEl>
                                          <p:spTgt spid="153"/>
                                        </p:tgtEl>
                                      </p:cBhvr>
                                    </p:animEffect>
                                    <p:anim calcmode="lin" valueType="num">
                                      <p:cBhvr>
                                        <p:cTn id="412" dur="600" fill="hold"/>
                                        <p:tgtEl>
                                          <p:spTgt spid="153"/>
                                        </p:tgtEl>
                                        <p:attrNameLst>
                                          <p:attrName>ppt_x</p:attrName>
                                        </p:attrNameLst>
                                      </p:cBhvr>
                                      <p:tavLst>
                                        <p:tav tm="0">
                                          <p:val>
                                            <p:strVal val="#ppt_x"/>
                                          </p:val>
                                        </p:tav>
                                        <p:tav tm="100000">
                                          <p:val>
                                            <p:strVal val="#ppt_x"/>
                                          </p:val>
                                        </p:tav>
                                      </p:tavLst>
                                    </p:anim>
                                    <p:anim calcmode="lin" valueType="num">
                                      <p:cBhvr>
                                        <p:cTn id="413" dur="600" fill="hold"/>
                                        <p:tgtEl>
                                          <p:spTgt spid="153"/>
                                        </p:tgtEl>
                                        <p:attrNameLst>
                                          <p:attrName>ppt_y</p:attrName>
                                        </p:attrNameLst>
                                      </p:cBhvr>
                                      <p:tavLst>
                                        <p:tav tm="0">
                                          <p:val>
                                            <p:strVal val="#ppt_y+.1"/>
                                          </p:val>
                                        </p:tav>
                                        <p:tav tm="100000">
                                          <p:val>
                                            <p:strVal val="#ppt_y"/>
                                          </p:val>
                                        </p:tav>
                                      </p:tavLst>
                                    </p:anim>
                                  </p:childTnLst>
                                </p:cTn>
                              </p:par>
                              <p:par>
                                <p:cTn id="414" presetID="42" presetClass="entr" presetSubtype="0" fill="hold" grpId="0" nodeType="withEffect">
                                  <p:stCondLst>
                                    <p:cond delay="700"/>
                                  </p:stCondLst>
                                  <p:childTnLst>
                                    <p:set>
                                      <p:cBhvr>
                                        <p:cTn id="415" dur="1" fill="hold">
                                          <p:stCondLst>
                                            <p:cond delay="0"/>
                                          </p:stCondLst>
                                        </p:cTn>
                                        <p:tgtEl>
                                          <p:spTgt spid="154"/>
                                        </p:tgtEl>
                                        <p:attrNameLst>
                                          <p:attrName>style.visibility</p:attrName>
                                        </p:attrNameLst>
                                      </p:cBhvr>
                                      <p:to>
                                        <p:strVal val="visible"/>
                                      </p:to>
                                    </p:set>
                                    <p:animEffect transition="in" filter="fade">
                                      <p:cBhvr>
                                        <p:cTn id="416" dur="600"/>
                                        <p:tgtEl>
                                          <p:spTgt spid="154"/>
                                        </p:tgtEl>
                                      </p:cBhvr>
                                    </p:animEffect>
                                    <p:anim calcmode="lin" valueType="num">
                                      <p:cBhvr>
                                        <p:cTn id="417" dur="600" fill="hold"/>
                                        <p:tgtEl>
                                          <p:spTgt spid="154"/>
                                        </p:tgtEl>
                                        <p:attrNameLst>
                                          <p:attrName>ppt_x</p:attrName>
                                        </p:attrNameLst>
                                      </p:cBhvr>
                                      <p:tavLst>
                                        <p:tav tm="0">
                                          <p:val>
                                            <p:strVal val="#ppt_x"/>
                                          </p:val>
                                        </p:tav>
                                        <p:tav tm="100000">
                                          <p:val>
                                            <p:strVal val="#ppt_x"/>
                                          </p:val>
                                        </p:tav>
                                      </p:tavLst>
                                    </p:anim>
                                    <p:anim calcmode="lin" valueType="num">
                                      <p:cBhvr>
                                        <p:cTn id="418" dur="600" fill="hold"/>
                                        <p:tgtEl>
                                          <p:spTgt spid="154"/>
                                        </p:tgtEl>
                                        <p:attrNameLst>
                                          <p:attrName>ppt_y</p:attrName>
                                        </p:attrNameLst>
                                      </p:cBhvr>
                                      <p:tavLst>
                                        <p:tav tm="0">
                                          <p:val>
                                            <p:strVal val="#ppt_y+.1"/>
                                          </p:val>
                                        </p:tav>
                                        <p:tav tm="100000">
                                          <p:val>
                                            <p:strVal val="#ppt_y"/>
                                          </p:val>
                                        </p:tav>
                                      </p:tavLst>
                                    </p:anim>
                                  </p:childTnLst>
                                </p:cTn>
                              </p:par>
                              <p:par>
                                <p:cTn id="419" presetID="42" presetClass="entr" presetSubtype="0" fill="hold" grpId="0" nodeType="withEffect">
                                  <p:stCondLst>
                                    <p:cond delay="700"/>
                                  </p:stCondLst>
                                  <p:childTnLst>
                                    <p:set>
                                      <p:cBhvr>
                                        <p:cTn id="420" dur="1" fill="hold">
                                          <p:stCondLst>
                                            <p:cond delay="0"/>
                                          </p:stCondLst>
                                        </p:cTn>
                                        <p:tgtEl>
                                          <p:spTgt spid="155"/>
                                        </p:tgtEl>
                                        <p:attrNameLst>
                                          <p:attrName>style.visibility</p:attrName>
                                        </p:attrNameLst>
                                      </p:cBhvr>
                                      <p:to>
                                        <p:strVal val="visible"/>
                                      </p:to>
                                    </p:set>
                                    <p:animEffect transition="in" filter="fade">
                                      <p:cBhvr>
                                        <p:cTn id="421" dur="600"/>
                                        <p:tgtEl>
                                          <p:spTgt spid="155"/>
                                        </p:tgtEl>
                                      </p:cBhvr>
                                    </p:animEffect>
                                    <p:anim calcmode="lin" valueType="num">
                                      <p:cBhvr>
                                        <p:cTn id="422" dur="600" fill="hold"/>
                                        <p:tgtEl>
                                          <p:spTgt spid="155"/>
                                        </p:tgtEl>
                                        <p:attrNameLst>
                                          <p:attrName>ppt_x</p:attrName>
                                        </p:attrNameLst>
                                      </p:cBhvr>
                                      <p:tavLst>
                                        <p:tav tm="0">
                                          <p:val>
                                            <p:strVal val="#ppt_x"/>
                                          </p:val>
                                        </p:tav>
                                        <p:tav tm="100000">
                                          <p:val>
                                            <p:strVal val="#ppt_x"/>
                                          </p:val>
                                        </p:tav>
                                      </p:tavLst>
                                    </p:anim>
                                    <p:anim calcmode="lin" valueType="num">
                                      <p:cBhvr>
                                        <p:cTn id="423" dur="600" fill="hold"/>
                                        <p:tgtEl>
                                          <p:spTgt spid="155"/>
                                        </p:tgtEl>
                                        <p:attrNameLst>
                                          <p:attrName>ppt_y</p:attrName>
                                        </p:attrNameLst>
                                      </p:cBhvr>
                                      <p:tavLst>
                                        <p:tav tm="0">
                                          <p:val>
                                            <p:strVal val="#ppt_y+.1"/>
                                          </p:val>
                                        </p:tav>
                                        <p:tav tm="100000">
                                          <p:val>
                                            <p:strVal val="#ppt_y"/>
                                          </p:val>
                                        </p:tav>
                                      </p:tavLst>
                                    </p:anim>
                                  </p:childTnLst>
                                </p:cTn>
                              </p:par>
                              <p:par>
                                <p:cTn id="424" presetID="42" presetClass="entr" presetSubtype="0" fill="hold" grpId="0" nodeType="withEffect">
                                  <p:stCondLst>
                                    <p:cond delay="700"/>
                                  </p:stCondLst>
                                  <p:childTnLst>
                                    <p:set>
                                      <p:cBhvr>
                                        <p:cTn id="425" dur="1" fill="hold">
                                          <p:stCondLst>
                                            <p:cond delay="0"/>
                                          </p:stCondLst>
                                        </p:cTn>
                                        <p:tgtEl>
                                          <p:spTgt spid="156"/>
                                        </p:tgtEl>
                                        <p:attrNameLst>
                                          <p:attrName>style.visibility</p:attrName>
                                        </p:attrNameLst>
                                      </p:cBhvr>
                                      <p:to>
                                        <p:strVal val="visible"/>
                                      </p:to>
                                    </p:set>
                                    <p:animEffect transition="in" filter="fade">
                                      <p:cBhvr>
                                        <p:cTn id="426" dur="600"/>
                                        <p:tgtEl>
                                          <p:spTgt spid="156"/>
                                        </p:tgtEl>
                                      </p:cBhvr>
                                    </p:animEffect>
                                    <p:anim calcmode="lin" valueType="num">
                                      <p:cBhvr>
                                        <p:cTn id="427" dur="600" fill="hold"/>
                                        <p:tgtEl>
                                          <p:spTgt spid="156"/>
                                        </p:tgtEl>
                                        <p:attrNameLst>
                                          <p:attrName>ppt_x</p:attrName>
                                        </p:attrNameLst>
                                      </p:cBhvr>
                                      <p:tavLst>
                                        <p:tav tm="0">
                                          <p:val>
                                            <p:strVal val="#ppt_x"/>
                                          </p:val>
                                        </p:tav>
                                        <p:tav tm="100000">
                                          <p:val>
                                            <p:strVal val="#ppt_x"/>
                                          </p:val>
                                        </p:tav>
                                      </p:tavLst>
                                    </p:anim>
                                    <p:anim calcmode="lin" valueType="num">
                                      <p:cBhvr>
                                        <p:cTn id="428" dur="600" fill="hold"/>
                                        <p:tgtEl>
                                          <p:spTgt spid="156"/>
                                        </p:tgtEl>
                                        <p:attrNameLst>
                                          <p:attrName>ppt_y</p:attrName>
                                        </p:attrNameLst>
                                      </p:cBhvr>
                                      <p:tavLst>
                                        <p:tav tm="0">
                                          <p:val>
                                            <p:strVal val="#ppt_y+.1"/>
                                          </p:val>
                                        </p:tav>
                                        <p:tav tm="100000">
                                          <p:val>
                                            <p:strVal val="#ppt_y"/>
                                          </p:val>
                                        </p:tav>
                                      </p:tavLst>
                                    </p:anim>
                                  </p:childTnLst>
                                </p:cTn>
                              </p:par>
                              <p:par>
                                <p:cTn id="429" presetID="42" presetClass="entr" presetSubtype="0" fill="hold" grpId="0" nodeType="withEffect">
                                  <p:stCondLst>
                                    <p:cond delay="700"/>
                                  </p:stCondLst>
                                  <p:childTnLst>
                                    <p:set>
                                      <p:cBhvr>
                                        <p:cTn id="430" dur="1" fill="hold">
                                          <p:stCondLst>
                                            <p:cond delay="0"/>
                                          </p:stCondLst>
                                        </p:cTn>
                                        <p:tgtEl>
                                          <p:spTgt spid="157"/>
                                        </p:tgtEl>
                                        <p:attrNameLst>
                                          <p:attrName>style.visibility</p:attrName>
                                        </p:attrNameLst>
                                      </p:cBhvr>
                                      <p:to>
                                        <p:strVal val="visible"/>
                                      </p:to>
                                    </p:set>
                                    <p:animEffect transition="in" filter="fade">
                                      <p:cBhvr>
                                        <p:cTn id="431" dur="600"/>
                                        <p:tgtEl>
                                          <p:spTgt spid="157"/>
                                        </p:tgtEl>
                                      </p:cBhvr>
                                    </p:animEffect>
                                    <p:anim calcmode="lin" valueType="num">
                                      <p:cBhvr>
                                        <p:cTn id="432" dur="600" fill="hold"/>
                                        <p:tgtEl>
                                          <p:spTgt spid="157"/>
                                        </p:tgtEl>
                                        <p:attrNameLst>
                                          <p:attrName>ppt_x</p:attrName>
                                        </p:attrNameLst>
                                      </p:cBhvr>
                                      <p:tavLst>
                                        <p:tav tm="0">
                                          <p:val>
                                            <p:strVal val="#ppt_x"/>
                                          </p:val>
                                        </p:tav>
                                        <p:tav tm="100000">
                                          <p:val>
                                            <p:strVal val="#ppt_x"/>
                                          </p:val>
                                        </p:tav>
                                      </p:tavLst>
                                    </p:anim>
                                    <p:anim calcmode="lin" valueType="num">
                                      <p:cBhvr>
                                        <p:cTn id="433" dur="600" fill="hold"/>
                                        <p:tgtEl>
                                          <p:spTgt spid="157"/>
                                        </p:tgtEl>
                                        <p:attrNameLst>
                                          <p:attrName>ppt_y</p:attrName>
                                        </p:attrNameLst>
                                      </p:cBhvr>
                                      <p:tavLst>
                                        <p:tav tm="0">
                                          <p:val>
                                            <p:strVal val="#ppt_y+.1"/>
                                          </p:val>
                                        </p:tav>
                                        <p:tav tm="100000">
                                          <p:val>
                                            <p:strVal val="#ppt_y"/>
                                          </p:val>
                                        </p:tav>
                                      </p:tavLst>
                                    </p:anim>
                                  </p:childTnLst>
                                </p:cTn>
                              </p:par>
                              <p:par>
                                <p:cTn id="434" presetID="42" presetClass="entr" presetSubtype="0" fill="hold" grpId="0" nodeType="withEffect">
                                  <p:stCondLst>
                                    <p:cond delay="700"/>
                                  </p:stCondLst>
                                  <p:childTnLst>
                                    <p:set>
                                      <p:cBhvr>
                                        <p:cTn id="435" dur="1" fill="hold">
                                          <p:stCondLst>
                                            <p:cond delay="0"/>
                                          </p:stCondLst>
                                        </p:cTn>
                                        <p:tgtEl>
                                          <p:spTgt spid="158"/>
                                        </p:tgtEl>
                                        <p:attrNameLst>
                                          <p:attrName>style.visibility</p:attrName>
                                        </p:attrNameLst>
                                      </p:cBhvr>
                                      <p:to>
                                        <p:strVal val="visible"/>
                                      </p:to>
                                    </p:set>
                                    <p:animEffect transition="in" filter="fade">
                                      <p:cBhvr>
                                        <p:cTn id="436" dur="600"/>
                                        <p:tgtEl>
                                          <p:spTgt spid="158"/>
                                        </p:tgtEl>
                                      </p:cBhvr>
                                    </p:animEffect>
                                    <p:anim calcmode="lin" valueType="num">
                                      <p:cBhvr>
                                        <p:cTn id="437" dur="600" fill="hold"/>
                                        <p:tgtEl>
                                          <p:spTgt spid="158"/>
                                        </p:tgtEl>
                                        <p:attrNameLst>
                                          <p:attrName>ppt_x</p:attrName>
                                        </p:attrNameLst>
                                      </p:cBhvr>
                                      <p:tavLst>
                                        <p:tav tm="0">
                                          <p:val>
                                            <p:strVal val="#ppt_x"/>
                                          </p:val>
                                        </p:tav>
                                        <p:tav tm="100000">
                                          <p:val>
                                            <p:strVal val="#ppt_x"/>
                                          </p:val>
                                        </p:tav>
                                      </p:tavLst>
                                    </p:anim>
                                    <p:anim calcmode="lin" valueType="num">
                                      <p:cBhvr>
                                        <p:cTn id="438" dur="600" fill="hold"/>
                                        <p:tgtEl>
                                          <p:spTgt spid="1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118" grpId="0"/>
      <p:bldP spid="119" grpId="0"/>
      <p:bldP spid="120" grpId="0"/>
      <p:bldP spid="121" grpId="0"/>
      <p:bldP spid="122" grpId="0"/>
      <p:bldP spid="123" grpId="0"/>
      <p:bldP spid="124" grpId="0"/>
      <p:bldP spid="125" grpId="0"/>
      <p:bldP spid="126" grpId="0"/>
      <p:bldP spid="127" grpId="0"/>
      <p:bldP spid="128" grpId="0"/>
      <p:bldP spid="129" grpId="0"/>
      <p:bldP spid="130" grpId="0"/>
      <p:bldP spid="131" grpId="0"/>
      <p:bldP spid="132" grpId="0"/>
      <p:bldP spid="133" grpId="0"/>
      <p:bldP spid="134" grpId="0"/>
      <p:bldP spid="135" grpId="0"/>
      <p:bldP spid="136" grpId="0"/>
      <p:bldP spid="137" grpId="0"/>
      <p:bldP spid="138" grpId="0"/>
      <p:bldP spid="139" grpId="0"/>
      <p:bldP spid="140" grpId="0"/>
      <p:bldP spid="141" grpId="0"/>
      <p:bldP spid="142" grpId="0"/>
      <p:bldP spid="143" grpId="0"/>
      <p:bldP spid="144" grpId="0"/>
      <p:bldP spid="145" grpId="0"/>
      <p:bldP spid="146" grpId="0"/>
      <p:bldP spid="147" grpId="0"/>
      <p:bldP spid="148" grpId="0"/>
      <p:bldP spid="149" grpId="0"/>
      <p:bldP spid="150" grpId="0"/>
      <p:bldP spid="151" grpId="0"/>
      <p:bldP spid="152" grpId="0"/>
      <p:bldP spid="153" grpId="0"/>
      <p:bldP spid="154" grpId="0"/>
      <p:bldP spid="155" grpId="0"/>
      <p:bldP spid="156" grpId="0"/>
      <p:bldP spid="157" grpId="0"/>
      <p:bldP spid="158" grpId="0"/>
      <p:bldP spid="15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1"/>
          </p:nvPr>
        </p:nvSpPr>
        <p:spPr/>
        <p:txBody>
          <a:bodyPr/>
          <a:lstStyle/>
          <a:p>
            <a:r>
              <a:rPr lang="zh-CN" altLang="en-US" dirty="0">
                <a:solidFill>
                  <a:srgbClr val="B72727"/>
                </a:solidFill>
              </a:rPr>
              <a:t>点击输入标题</a:t>
            </a:r>
          </a:p>
        </p:txBody>
      </p:sp>
      <p:sp>
        <p:nvSpPr>
          <p:cNvPr id="5" name="文本占位符 4"/>
          <p:cNvSpPr>
            <a:spLocks noGrp="1"/>
          </p:cNvSpPr>
          <p:nvPr>
            <p:ph type="body" sz="quarter" idx="12"/>
          </p:nvPr>
        </p:nvSpPr>
        <p:spPr/>
        <p:txBody>
          <a:bodyPr/>
          <a:lstStyle/>
          <a:p>
            <a:r>
              <a:rPr lang="zh-CN" altLang="en-US" dirty="0">
                <a:solidFill>
                  <a:srgbClr val="B72727"/>
                </a:solidFill>
              </a:rPr>
              <a:t>点击输入标题</a:t>
            </a:r>
          </a:p>
        </p:txBody>
      </p:sp>
      <p:sp>
        <p:nvSpPr>
          <p:cNvPr id="3" name="文本占位符 2"/>
          <p:cNvSpPr>
            <a:spLocks noGrp="1"/>
          </p:cNvSpPr>
          <p:nvPr>
            <p:ph type="body" sz="quarter" idx="10"/>
          </p:nvPr>
        </p:nvSpPr>
        <p:spPr/>
        <p:txBody>
          <a:bodyPr/>
          <a:lstStyle/>
          <a:p>
            <a:r>
              <a:rPr lang="en-US" altLang="zh-CN" dirty="0" smtClean="0"/>
              <a:t>02</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_4"/>
          <p:cNvSpPr/>
          <p:nvPr/>
        </p:nvSpPr>
        <p:spPr>
          <a:xfrm>
            <a:off x="6168865" y="1493071"/>
            <a:ext cx="1770245" cy="1090022"/>
          </a:xfrm>
          <a:prstGeom prst="roundRect">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miter lim="800000"/>
          </a:ln>
          <a:effectLst>
            <a:outerShdw blurRad="152400" dist="38100" dir="8100000" algn="tr" rotWithShape="0">
              <a:prstClr val="black">
                <a:alpha val="34000"/>
              </a:prstClr>
            </a:outerShdw>
          </a:effectLst>
        </p:spPr>
        <p:txBody>
          <a:bodyPr rtlCol="0" anchor="ctr"/>
          <a:lstStyle/>
          <a:p>
            <a:pPr algn="ctr" defTabSz="685800">
              <a:defRPr/>
            </a:pPr>
            <a:endParaRPr lang="en-US" sz="1050" kern="0">
              <a:latin typeface="Agency FB" panose="020B0503020202020204"/>
              <a:ea typeface="造字工房悦黑（非商用）常规体" charset="-122"/>
            </a:endParaRPr>
          </a:p>
        </p:txBody>
      </p:sp>
      <p:sp>
        <p:nvSpPr>
          <p:cNvPr id="4" name="_5"/>
          <p:cNvSpPr/>
          <p:nvPr/>
        </p:nvSpPr>
        <p:spPr>
          <a:xfrm>
            <a:off x="2328337" y="1407975"/>
            <a:ext cx="1770245" cy="1090022"/>
          </a:xfrm>
          <a:prstGeom prst="roundRect">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miter lim="800000"/>
          </a:ln>
          <a:effectLst>
            <a:outerShdw blurRad="152400" dist="38100" dir="8100000" algn="tr" rotWithShape="0">
              <a:prstClr val="black">
                <a:alpha val="34000"/>
              </a:prstClr>
            </a:outerShdw>
          </a:effectLst>
        </p:spPr>
        <p:txBody>
          <a:bodyPr rtlCol="0" anchor="ctr"/>
          <a:lstStyle/>
          <a:p>
            <a:pPr algn="ctr" defTabSz="685800">
              <a:defRPr/>
            </a:pPr>
            <a:endParaRPr lang="en-US" sz="1050" kern="0">
              <a:latin typeface="Agency FB" panose="020B0503020202020204"/>
              <a:ea typeface="造字工房悦黑（非商用）常规体" charset="-122"/>
            </a:endParaRPr>
          </a:p>
        </p:txBody>
      </p:sp>
      <p:grpSp>
        <p:nvGrpSpPr>
          <p:cNvPr id="5" name="_6"/>
          <p:cNvGrpSpPr/>
          <p:nvPr/>
        </p:nvGrpSpPr>
        <p:grpSpPr>
          <a:xfrm>
            <a:off x="2454288" y="1489651"/>
            <a:ext cx="1669321" cy="804540"/>
            <a:chOff x="6084168" y="1274556"/>
            <a:chExt cx="1669538" cy="804355"/>
          </a:xfrm>
        </p:grpSpPr>
        <p:sp>
          <p:nvSpPr>
            <p:cNvPr id="6" name="TextBox 106"/>
            <p:cNvSpPr txBox="1"/>
            <p:nvPr/>
          </p:nvSpPr>
          <p:spPr>
            <a:xfrm>
              <a:off x="6084168" y="1514664"/>
              <a:ext cx="1669538" cy="564247"/>
            </a:xfrm>
            <a:prstGeom prst="rect">
              <a:avLst/>
            </a:prstGeom>
            <a:noFill/>
          </p:spPr>
          <p:txBody>
            <a:bodyPr wrap="square" lIns="68573" tIns="34286" rIns="68573" bIns="34286" rtlCol="0">
              <a:spAutoFit/>
            </a:bodyPr>
            <a:lstStyle/>
            <a:p>
              <a:pPr>
                <a:lnSpc>
                  <a:spcPct val="130000"/>
                </a:lnSpc>
              </a:pPr>
              <a:r>
                <a:rPr lang="zh-CN" altLang="en-US" sz="82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p>
          </p:txBody>
        </p:sp>
        <p:sp>
          <p:nvSpPr>
            <p:cNvPr id="7" name="TextBox 107"/>
            <p:cNvSpPr txBox="1"/>
            <p:nvPr/>
          </p:nvSpPr>
          <p:spPr>
            <a:xfrm>
              <a:off x="6532344" y="1274556"/>
              <a:ext cx="1008112" cy="276935"/>
            </a:xfrm>
            <a:prstGeom prst="rect">
              <a:avLst/>
            </a:prstGeom>
            <a:noFill/>
          </p:spPr>
          <p:txBody>
            <a:bodyPr wrap="square" lIns="68573" tIns="0" rIns="68573" bIns="0" rtlCol="0" anchor="t">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nvGrpSpPr>
          <p:cNvPr id="8" name="_7"/>
          <p:cNvGrpSpPr/>
          <p:nvPr/>
        </p:nvGrpSpPr>
        <p:grpSpPr>
          <a:xfrm>
            <a:off x="6301876" y="1603001"/>
            <a:ext cx="1669321" cy="804540"/>
            <a:chOff x="6084168" y="1274556"/>
            <a:chExt cx="1669538" cy="804355"/>
          </a:xfrm>
        </p:grpSpPr>
        <p:sp>
          <p:nvSpPr>
            <p:cNvPr id="9" name="TextBox 109"/>
            <p:cNvSpPr txBox="1"/>
            <p:nvPr/>
          </p:nvSpPr>
          <p:spPr>
            <a:xfrm>
              <a:off x="6084168" y="1514664"/>
              <a:ext cx="1669538" cy="564247"/>
            </a:xfrm>
            <a:prstGeom prst="rect">
              <a:avLst/>
            </a:prstGeom>
            <a:noFill/>
          </p:spPr>
          <p:txBody>
            <a:bodyPr wrap="square" lIns="68573" tIns="34286" rIns="68573" bIns="34286" rtlCol="0">
              <a:spAutoFit/>
            </a:bodyPr>
            <a:lstStyle/>
            <a:p>
              <a:pPr>
                <a:lnSpc>
                  <a:spcPct val="130000"/>
                </a:lnSpc>
              </a:pPr>
              <a:r>
                <a:rPr lang="zh-CN" altLang="en-US" sz="82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p>
          </p:txBody>
        </p:sp>
        <p:sp>
          <p:nvSpPr>
            <p:cNvPr id="10" name="TextBox 110"/>
            <p:cNvSpPr txBox="1"/>
            <p:nvPr/>
          </p:nvSpPr>
          <p:spPr>
            <a:xfrm>
              <a:off x="6532344" y="1274556"/>
              <a:ext cx="1008112" cy="276935"/>
            </a:xfrm>
            <a:prstGeom prst="rect">
              <a:avLst/>
            </a:prstGeom>
            <a:noFill/>
          </p:spPr>
          <p:txBody>
            <a:bodyPr wrap="square" lIns="68573" tIns="0" rIns="68573" bIns="0" rtlCol="0" anchor="t">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nvGrpSpPr>
          <p:cNvPr id="11" name="_8"/>
          <p:cNvGrpSpPr/>
          <p:nvPr/>
        </p:nvGrpSpPr>
        <p:grpSpPr>
          <a:xfrm>
            <a:off x="998472" y="1340955"/>
            <a:ext cx="1206440" cy="1172864"/>
            <a:chOff x="2201071" y="3406041"/>
            <a:chExt cx="1805286" cy="1805938"/>
          </a:xfrm>
        </p:grpSpPr>
        <p:grpSp>
          <p:nvGrpSpPr>
            <p:cNvPr id="12" name="组合 11"/>
            <p:cNvGrpSpPr/>
            <p:nvPr/>
          </p:nvGrpSpPr>
          <p:grpSpPr>
            <a:xfrm>
              <a:off x="2201071" y="3406041"/>
              <a:ext cx="1805286" cy="1805938"/>
              <a:chOff x="4345444" y="2542859"/>
              <a:chExt cx="1810550" cy="1811205"/>
            </a:xfrm>
          </p:grpSpPr>
          <p:grpSp>
            <p:nvGrpSpPr>
              <p:cNvPr id="14" name="组合 1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6" name="同心圆 6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17" name="椭圆 1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5" name="椭圆 14"/>
              <p:cNvSpPr/>
              <p:nvPr/>
            </p:nvSpPr>
            <p:spPr>
              <a:xfrm>
                <a:off x="4565570" y="2763062"/>
                <a:ext cx="1370298" cy="1370793"/>
              </a:xfrm>
              <a:prstGeom prst="ellipse">
                <a:avLst/>
              </a:prstGeom>
              <a:solidFill>
                <a:srgbClr val="B72727"/>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3" name="TextBox 69"/>
            <p:cNvSpPr txBox="1"/>
            <p:nvPr/>
          </p:nvSpPr>
          <p:spPr>
            <a:xfrm>
              <a:off x="2694008" y="3876616"/>
              <a:ext cx="1023614" cy="781942"/>
            </a:xfrm>
            <a:prstGeom prst="rect">
              <a:avLst/>
            </a:prstGeom>
            <a:noFill/>
          </p:spPr>
          <p:txBody>
            <a:bodyPr wrap="square" rtlCol="0">
              <a:spAutoFit/>
            </a:bodyPr>
            <a:lstStyle/>
            <a:p>
              <a:r>
                <a:rPr lang="zh-CN" altLang="en-US" sz="1350" dirty="0">
                  <a:solidFill>
                    <a:schemeClr val="bg1"/>
                  </a:solidFill>
                  <a:latin typeface="微软雅黑" panose="020B0503020204020204" pitchFamily="34" charset="-122"/>
                  <a:ea typeface="微软雅黑" panose="020B0503020204020204" pitchFamily="34" charset="-122"/>
                </a:rPr>
                <a:t>添加</a:t>
              </a:r>
              <a:endParaRPr lang="en-US" altLang="zh-CN" sz="1350" dirty="0">
                <a:solidFill>
                  <a:schemeClr val="bg1"/>
                </a:solidFill>
                <a:latin typeface="微软雅黑" panose="020B0503020204020204" pitchFamily="34" charset="-122"/>
                <a:ea typeface="微软雅黑" panose="020B0503020204020204" pitchFamily="34" charset="-122"/>
              </a:endParaRPr>
            </a:p>
            <a:p>
              <a:r>
                <a:rPr lang="zh-CN" altLang="en-US" sz="1350" dirty="0">
                  <a:solidFill>
                    <a:schemeClr val="bg1"/>
                  </a:solidFill>
                  <a:latin typeface="微软雅黑" panose="020B0503020204020204" pitchFamily="34" charset="-122"/>
                  <a:ea typeface="微软雅黑" panose="020B0503020204020204" pitchFamily="34" charset="-122"/>
                </a:rPr>
                <a:t>内容</a:t>
              </a:r>
            </a:p>
          </p:txBody>
        </p:sp>
      </p:grpSp>
      <p:grpSp>
        <p:nvGrpSpPr>
          <p:cNvPr id="18" name="_9"/>
          <p:cNvGrpSpPr/>
          <p:nvPr/>
        </p:nvGrpSpPr>
        <p:grpSpPr>
          <a:xfrm>
            <a:off x="4895440" y="1389991"/>
            <a:ext cx="1206440" cy="1172864"/>
            <a:chOff x="4811090" y="3406041"/>
            <a:chExt cx="1805286" cy="1805938"/>
          </a:xfrm>
        </p:grpSpPr>
        <p:grpSp>
          <p:nvGrpSpPr>
            <p:cNvPr id="19" name="组合 18"/>
            <p:cNvGrpSpPr/>
            <p:nvPr/>
          </p:nvGrpSpPr>
          <p:grpSpPr>
            <a:xfrm>
              <a:off x="4811090" y="3406041"/>
              <a:ext cx="1805286" cy="1805938"/>
              <a:chOff x="4345444" y="2542859"/>
              <a:chExt cx="1810550" cy="1811205"/>
            </a:xfrm>
          </p:grpSpPr>
          <p:grpSp>
            <p:nvGrpSpPr>
              <p:cNvPr id="21" name="组合 2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3" name="同心圆 8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24" name="椭圆 2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22" name="椭圆 21"/>
              <p:cNvSpPr/>
              <p:nvPr/>
            </p:nvSpPr>
            <p:spPr>
              <a:xfrm>
                <a:off x="4565570" y="2763062"/>
                <a:ext cx="1370298" cy="1370793"/>
              </a:xfrm>
              <a:prstGeom prst="ellipse">
                <a:avLst/>
              </a:prstGeom>
              <a:solidFill>
                <a:srgbClr val="B72727"/>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anchor="t" anchorCtr="0" compatLnSpc="1"/>
              <a:lstStyle/>
              <a:p>
                <a:endParaRPr lang="zh-CN" altLang="en-US" sz="1350">
                  <a:solidFill>
                    <a:prstClr val="black"/>
                  </a:solidFill>
                </a:endParaRPr>
              </a:p>
            </p:txBody>
          </p:sp>
        </p:grpSp>
        <p:sp>
          <p:nvSpPr>
            <p:cNvPr id="20" name="TextBox 117"/>
            <p:cNvSpPr txBox="1"/>
            <p:nvPr/>
          </p:nvSpPr>
          <p:spPr>
            <a:xfrm>
              <a:off x="5304027" y="3876616"/>
              <a:ext cx="1023614" cy="781942"/>
            </a:xfrm>
            <a:prstGeom prst="rect">
              <a:avLst/>
            </a:prstGeom>
            <a:noFill/>
          </p:spPr>
          <p:txBody>
            <a:bodyPr wrap="square" rtlCol="0">
              <a:spAutoFit/>
            </a:bodyPr>
            <a:lstStyle/>
            <a:p>
              <a:r>
                <a:rPr lang="zh-CN" altLang="en-US" sz="1350" dirty="0">
                  <a:solidFill>
                    <a:schemeClr val="bg1"/>
                  </a:solidFill>
                  <a:latin typeface="微软雅黑" panose="020B0503020204020204" pitchFamily="34" charset="-122"/>
                  <a:ea typeface="微软雅黑" panose="020B0503020204020204" pitchFamily="34" charset="-122"/>
                </a:rPr>
                <a:t>添加</a:t>
              </a:r>
              <a:endParaRPr lang="en-US" altLang="zh-CN" sz="1350" dirty="0">
                <a:solidFill>
                  <a:schemeClr val="bg1"/>
                </a:solidFill>
                <a:latin typeface="微软雅黑" panose="020B0503020204020204" pitchFamily="34" charset="-122"/>
                <a:ea typeface="微软雅黑" panose="020B0503020204020204" pitchFamily="34" charset="-122"/>
              </a:endParaRPr>
            </a:p>
            <a:p>
              <a:r>
                <a:rPr lang="zh-CN" altLang="en-US" sz="1350" dirty="0">
                  <a:solidFill>
                    <a:schemeClr val="bg1"/>
                  </a:solidFill>
                  <a:latin typeface="微软雅黑" panose="020B0503020204020204" pitchFamily="34" charset="-122"/>
                  <a:ea typeface="微软雅黑" panose="020B0503020204020204" pitchFamily="34" charset="-122"/>
                </a:rPr>
                <a:t>内容</a:t>
              </a:r>
            </a:p>
          </p:txBody>
        </p:sp>
      </p:grpSp>
      <p:sp>
        <p:nvSpPr>
          <p:cNvPr id="25" name="10"/>
          <p:cNvSpPr/>
          <p:nvPr/>
        </p:nvSpPr>
        <p:spPr>
          <a:xfrm>
            <a:off x="6168865" y="3383281"/>
            <a:ext cx="1770245" cy="1090022"/>
          </a:xfrm>
          <a:prstGeom prst="roundRect">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miter lim="800000"/>
          </a:ln>
          <a:effectLst>
            <a:outerShdw blurRad="152400" dist="38100" dir="8100000" algn="tr" rotWithShape="0">
              <a:prstClr val="black">
                <a:alpha val="34000"/>
              </a:prstClr>
            </a:outerShdw>
          </a:effectLst>
        </p:spPr>
        <p:txBody>
          <a:bodyPr rtlCol="0" anchor="ctr"/>
          <a:lstStyle/>
          <a:p>
            <a:pPr algn="ctr" defTabSz="685800">
              <a:defRPr/>
            </a:pPr>
            <a:endParaRPr lang="en-US" sz="1050" kern="0">
              <a:latin typeface="Agency FB" panose="020B0503020202020204"/>
              <a:ea typeface="造字工房悦黑（非商用）常规体" charset="-122"/>
            </a:endParaRPr>
          </a:p>
        </p:txBody>
      </p:sp>
      <p:sp>
        <p:nvSpPr>
          <p:cNvPr id="26" name="_11"/>
          <p:cNvSpPr/>
          <p:nvPr/>
        </p:nvSpPr>
        <p:spPr>
          <a:xfrm>
            <a:off x="2328337" y="3298185"/>
            <a:ext cx="1770245" cy="1090022"/>
          </a:xfrm>
          <a:prstGeom prst="roundRect">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miter lim="800000"/>
          </a:ln>
          <a:effectLst>
            <a:outerShdw blurRad="152400" dist="38100" dir="8100000" algn="tr" rotWithShape="0">
              <a:prstClr val="black">
                <a:alpha val="34000"/>
              </a:prstClr>
            </a:outerShdw>
          </a:effectLst>
        </p:spPr>
        <p:txBody>
          <a:bodyPr rtlCol="0" anchor="ctr"/>
          <a:lstStyle/>
          <a:p>
            <a:pPr algn="ctr" defTabSz="685800">
              <a:defRPr/>
            </a:pPr>
            <a:endParaRPr lang="en-US" sz="1050" kern="0">
              <a:latin typeface="Agency FB" panose="020B0503020202020204"/>
              <a:ea typeface="造字工房悦黑（非商用）常规体" charset="-122"/>
            </a:endParaRPr>
          </a:p>
        </p:txBody>
      </p:sp>
      <p:grpSp>
        <p:nvGrpSpPr>
          <p:cNvPr id="27" name="_12"/>
          <p:cNvGrpSpPr/>
          <p:nvPr/>
        </p:nvGrpSpPr>
        <p:grpSpPr>
          <a:xfrm>
            <a:off x="2454288" y="3379861"/>
            <a:ext cx="1669321" cy="804540"/>
            <a:chOff x="6084168" y="1274556"/>
            <a:chExt cx="1669538" cy="804355"/>
          </a:xfrm>
        </p:grpSpPr>
        <p:sp>
          <p:nvSpPr>
            <p:cNvPr id="28" name="TextBox 58"/>
            <p:cNvSpPr txBox="1"/>
            <p:nvPr/>
          </p:nvSpPr>
          <p:spPr>
            <a:xfrm>
              <a:off x="6084168" y="1514664"/>
              <a:ext cx="1669538" cy="564247"/>
            </a:xfrm>
            <a:prstGeom prst="rect">
              <a:avLst/>
            </a:prstGeom>
            <a:noFill/>
          </p:spPr>
          <p:txBody>
            <a:bodyPr wrap="square" lIns="68573" tIns="34286" rIns="68573" bIns="34286" rtlCol="0">
              <a:spAutoFit/>
            </a:bodyPr>
            <a:lstStyle/>
            <a:p>
              <a:pPr>
                <a:lnSpc>
                  <a:spcPct val="130000"/>
                </a:lnSpc>
              </a:pPr>
              <a:r>
                <a:rPr lang="zh-CN" altLang="en-US" sz="82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p>
          </p:txBody>
        </p:sp>
        <p:sp>
          <p:nvSpPr>
            <p:cNvPr id="29" name="TextBox 59"/>
            <p:cNvSpPr txBox="1"/>
            <p:nvPr/>
          </p:nvSpPr>
          <p:spPr>
            <a:xfrm>
              <a:off x="6532344" y="1274556"/>
              <a:ext cx="1008112" cy="276935"/>
            </a:xfrm>
            <a:prstGeom prst="rect">
              <a:avLst/>
            </a:prstGeom>
            <a:noFill/>
          </p:spPr>
          <p:txBody>
            <a:bodyPr wrap="square" lIns="68573" tIns="0" rIns="68573" bIns="0" rtlCol="0" anchor="t">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nvGrpSpPr>
          <p:cNvPr id="30" name="_13"/>
          <p:cNvGrpSpPr/>
          <p:nvPr/>
        </p:nvGrpSpPr>
        <p:grpSpPr>
          <a:xfrm>
            <a:off x="6301876" y="3493211"/>
            <a:ext cx="1669321" cy="804540"/>
            <a:chOff x="6084168" y="1274556"/>
            <a:chExt cx="1669538" cy="804355"/>
          </a:xfrm>
        </p:grpSpPr>
        <p:sp>
          <p:nvSpPr>
            <p:cNvPr id="31" name="TextBox 66"/>
            <p:cNvSpPr txBox="1"/>
            <p:nvPr/>
          </p:nvSpPr>
          <p:spPr>
            <a:xfrm>
              <a:off x="6084168" y="1514664"/>
              <a:ext cx="1669538" cy="564247"/>
            </a:xfrm>
            <a:prstGeom prst="rect">
              <a:avLst/>
            </a:prstGeom>
            <a:noFill/>
          </p:spPr>
          <p:txBody>
            <a:bodyPr wrap="square" lIns="68573" tIns="34286" rIns="68573" bIns="34286" rtlCol="0">
              <a:spAutoFit/>
            </a:bodyPr>
            <a:lstStyle/>
            <a:p>
              <a:pPr>
                <a:lnSpc>
                  <a:spcPct val="130000"/>
                </a:lnSpc>
              </a:pPr>
              <a:r>
                <a:rPr lang="zh-CN" altLang="en-US" sz="82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p>
          </p:txBody>
        </p:sp>
        <p:sp>
          <p:nvSpPr>
            <p:cNvPr id="32" name="TextBox 67"/>
            <p:cNvSpPr txBox="1"/>
            <p:nvPr/>
          </p:nvSpPr>
          <p:spPr>
            <a:xfrm>
              <a:off x="6532344" y="1274556"/>
              <a:ext cx="1008112" cy="276935"/>
            </a:xfrm>
            <a:prstGeom prst="rect">
              <a:avLst/>
            </a:prstGeom>
            <a:noFill/>
          </p:spPr>
          <p:txBody>
            <a:bodyPr wrap="square" lIns="68573" tIns="0" rIns="68573" bIns="0" rtlCol="0" anchor="t">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nvGrpSpPr>
          <p:cNvPr id="33" name="_14"/>
          <p:cNvGrpSpPr/>
          <p:nvPr/>
        </p:nvGrpSpPr>
        <p:grpSpPr>
          <a:xfrm>
            <a:off x="998472" y="3231165"/>
            <a:ext cx="1206440" cy="1172864"/>
            <a:chOff x="2201071" y="3406041"/>
            <a:chExt cx="1805286" cy="1805938"/>
          </a:xfrm>
        </p:grpSpPr>
        <p:grpSp>
          <p:nvGrpSpPr>
            <p:cNvPr id="34" name="组合 33"/>
            <p:cNvGrpSpPr/>
            <p:nvPr/>
          </p:nvGrpSpPr>
          <p:grpSpPr>
            <a:xfrm>
              <a:off x="2201071" y="3406041"/>
              <a:ext cx="1805286" cy="1805938"/>
              <a:chOff x="4345444" y="2542859"/>
              <a:chExt cx="1810550" cy="1811205"/>
            </a:xfrm>
          </p:grpSpPr>
          <p:grpSp>
            <p:nvGrpSpPr>
              <p:cNvPr id="36" name="组合 3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8" name="同心圆 8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39" name="椭圆 3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37" name="椭圆 36"/>
              <p:cNvSpPr/>
              <p:nvPr/>
            </p:nvSpPr>
            <p:spPr>
              <a:xfrm>
                <a:off x="4565570" y="2763062"/>
                <a:ext cx="1370298" cy="1370793"/>
              </a:xfrm>
              <a:prstGeom prst="ellipse">
                <a:avLst/>
              </a:prstGeom>
              <a:solidFill>
                <a:srgbClr val="B72727"/>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35" name="TextBox 76"/>
            <p:cNvSpPr txBox="1"/>
            <p:nvPr/>
          </p:nvSpPr>
          <p:spPr>
            <a:xfrm>
              <a:off x="2694008" y="3876616"/>
              <a:ext cx="1023614" cy="781942"/>
            </a:xfrm>
            <a:prstGeom prst="rect">
              <a:avLst/>
            </a:prstGeom>
            <a:noFill/>
          </p:spPr>
          <p:txBody>
            <a:bodyPr wrap="square" rtlCol="0">
              <a:spAutoFit/>
            </a:bodyPr>
            <a:lstStyle/>
            <a:p>
              <a:r>
                <a:rPr lang="zh-CN" altLang="en-US" sz="1350" dirty="0">
                  <a:solidFill>
                    <a:schemeClr val="bg1"/>
                  </a:solidFill>
                  <a:latin typeface="微软雅黑" panose="020B0503020204020204" pitchFamily="34" charset="-122"/>
                  <a:ea typeface="微软雅黑" panose="020B0503020204020204" pitchFamily="34" charset="-122"/>
                </a:rPr>
                <a:t>添加</a:t>
              </a:r>
              <a:endParaRPr lang="en-US" altLang="zh-CN" sz="1350" dirty="0">
                <a:solidFill>
                  <a:schemeClr val="bg1"/>
                </a:solidFill>
                <a:latin typeface="微软雅黑" panose="020B0503020204020204" pitchFamily="34" charset="-122"/>
                <a:ea typeface="微软雅黑" panose="020B0503020204020204" pitchFamily="34" charset="-122"/>
              </a:endParaRPr>
            </a:p>
            <a:p>
              <a:r>
                <a:rPr lang="zh-CN" altLang="en-US" sz="1350" dirty="0">
                  <a:solidFill>
                    <a:schemeClr val="bg1"/>
                  </a:solidFill>
                  <a:latin typeface="微软雅黑" panose="020B0503020204020204" pitchFamily="34" charset="-122"/>
                  <a:ea typeface="微软雅黑" panose="020B0503020204020204" pitchFamily="34" charset="-122"/>
                </a:rPr>
                <a:t>内容</a:t>
              </a:r>
            </a:p>
          </p:txBody>
        </p:sp>
      </p:grpSp>
      <p:grpSp>
        <p:nvGrpSpPr>
          <p:cNvPr id="40" name="_15"/>
          <p:cNvGrpSpPr/>
          <p:nvPr/>
        </p:nvGrpSpPr>
        <p:grpSpPr>
          <a:xfrm>
            <a:off x="4895440" y="3280201"/>
            <a:ext cx="1206440" cy="1172864"/>
            <a:chOff x="4811090" y="3406041"/>
            <a:chExt cx="1805286" cy="1805938"/>
          </a:xfrm>
        </p:grpSpPr>
        <p:grpSp>
          <p:nvGrpSpPr>
            <p:cNvPr id="41" name="组合 40"/>
            <p:cNvGrpSpPr/>
            <p:nvPr/>
          </p:nvGrpSpPr>
          <p:grpSpPr>
            <a:xfrm>
              <a:off x="4811090" y="3406041"/>
              <a:ext cx="1805286" cy="1805938"/>
              <a:chOff x="4345444" y="2542859"/>
              <a:chExt cx="1810550" cy="1811205"/>
            </a:xfrm>
          </p:grpSpPr>
          <p:grpSp>
            <p:nvGrpSpPr>
              <p:cNvPr id="43" name="组合 4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5" name="同心圆 9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46" name="椭圆 4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44" name="椭圆 43"/>
              <p:cNvSpPr/>
              <p:nvPr/>
            </p:nvSpPr>
            <p:spPr>
              <a:xfrm>
                <a:off x="4565570" y="2763062"/>
                <a:ext cx="1370298" cy="1370793"/>
              </a:xfrm>
              <a:prstGeom prst="ellipse">
                <a:avLst/>
              </a:prstGeom>
              <a:solidFill>
                <a:srgbClr val="B72727"/>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anchor="t" anchorCtr="0" compatLnSpc="1"/>
              <a:lstStyle/>
              <a:p>
                <a:endParaRPr lang="zh-CN" altLang="en-US" sz="1350">
                  <a:solidFill>
                    <a:prstClr val="black"/>
                  </a:solidFill>
                </a:endParaRPr>
              </a:p>
            </p:txBody>
          </p:sp>
        </p:grpSp>
        <p:sp>
          <p:nvSpPr>
            <p:cNvPr id="42" name="TextBox 89"/>
            <p:cNvSpPr txBox="1"/>
            <p:nvPr/>
          </p:nvSpPr>
          <p:spPr>
            <a:xfrm>
              <a:off x="5304027" y="3876616"/>
              <a:ext cx="1023614" cy="781942"/>
            </a:xfrm>
            <a:prstGeom prst="rect">
              <a:avLst/>
            </a:prstGeom>
            <a:noFill/>
          </p:spPr>
          <p:txBody>
            <a:bodyPr wrap="square" rtlCol="0">
              <a:spAutoFit/>
            </a:bodyPr>
            <a:lstStyle/>
            <a:p>
              <a:r>
                <a:rPr lang="zh-CN" altLang="en-US" sz="1350" dirty="0">
                  <a:solidFill>
                    <a:schemeClr val="bg1"/>
                  </a:solidFill>
                  <a:latin typeface="微软雅黑" panose="020B0503020204020204" pitchFamily="34" charset="-122"/>
                  <a:ea typeface="微软雅黑" panose="020B0503020204020204" pitchFamily="34" charset="-122"/>
                </a:rPr>
                <a:t>添加</a:t>
              </a:r>
              <a:endParaRPr lang="en-US" altLang="zh-CN" sz="1350" dirty="0">
                <a:solidFill>
                  <a:schemeClr val="bg1"/>
                </a:solidFill>
                <a:latin typeface="微软雅黑" panose="020B0503020204020204" pitchFamily="34" charset="-122"/>
                <a:ea typeface="微软雅黑" panose="020B0503020204020204" pitchFamily="34" charset="-122"/>
              </a:endParaRPr>
            </a:p>
            <a:p>
              <a:r>
                <a:rPr lang="zh-CN" altLang="en-US" sz="1350" dirty="0">
                  <a:solidFill>
                    <a:schemeClr val="bg1"/>
                  </a:solidFill>
                  <a:latin typeface="微软雅黑" panose="020B0503020204020204" pitchFamily="34" charset="-122"/>
                  <a:ea typeface="微软雅黑" panose="020B0503020204020204" pitchFamily="34" charset="-122"/>
                </a:rPr>
                <a:t>内容</a:t>
              </a:r>
            </a:p>
          </p:txBody>
        </p:sp>
      </p:grpSp>
      <p:sp>
        <p:nvSpPr>
          <p:cNvPr id="47" name="文本占位符 3"/>
          <p:cNvSpPr>
            <a:spLocks noGrp="1"/>
          </p:cNvSpPr>
          <p:nvPr>
            <p:ph type="body" sz="quarter" idx="11"/>
          </p:nvPr>
        </p:nvSpPr>
        <p:spPr>
          <a:xfrm>
            <a:off x="900389" y="124957"/>
            <a:ext cx="2513913" cy="414096"/>
          </a:xfrm>
        </p:spPr>
        <p:txBody>
          <a:bodyPr/>
          <a:lstStyle/>
          <a:p>
            <a:r>
              <a:rPr lang="zh-CN" altLang="en-US" dirty="0">
                <a:solidFill>
                  <a:srgbClr val="B72727"/>
                </a:solidFill>
              </a:rPr>
              <a:t>点击输入标题</a:t>
            </a: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childTnLst>
                                </p:cTn>
                              </p:par>
                              <p:par>
                                <p:cTn id="9" presetID="10"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23" presetClass="entr" presetSubtype="16"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childTnLst>
                                </p:cTn>
                              </p:par>
                            </p:childTnLst>
                          </p:cTn>
                        </p:par>
                        <p:par>
                          <p:cTn id="19" fill="hold">
                            <p:stCondLst>
                              <p:cond delay="500"/>
                            </p:stCondLst>
                            <p:childTnLst>
                              <p:par>
                                <p:cTn id="20" presetID="42" presetClass="entr" presetSubtype="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par>
                          <p:cTn id="36" fill="hold">
                            <p:stCondLst>
                              <p:cond delay="1500"/>
                            </p:stCondLst>
                            <p:childTnLst>
                              <p:par>
                                <p:cTn id="37" presetID="23" presetClass="entr" presetSubtype="16" fill="hold" nodeType="after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p:cTn id="39" dur="500" fill="hold"/>
                                        <p:tgtEl>
                                          <p:spTgt spid="33"/>
                                        </p:tgtEl>
                                        <p:attrNameLst>
                                          <p:attrName>ppt_w</p:attrName>
                                        </p:attrNameLst>
                                      </p:cBhvr>
                                      <p:tavLst>
                                        <p:tav tm="0">
                                          <p:val>
                                            <p:fltVal val="0"/>
                                          </p:val>
                                        </p:tav>
                                        <p:tav tm="100000">
                                          <p:val>
                                            <p:strVal val="#ppt_w"/>
                                          </p:val>
                                        </p:tav>
                                      </p:tavLst>
                                    </p:anim>
                                    <p:anim calcmode="lin" valueType="num">
                                      <p:cBhvr>
                                        <p:cTn id="40" dur="500" fill="hold"/>
                                        <p:tgtEl>
                                          <p:spTgt spid="33"/>
                                        </p:tgtEl>
                                        <p:attrNameLst>
                                          <p:attrName>ppt_h</p:attrName>
                                        </p:attrNameLst>
                                      </p:cBhvr>
                                      <p:tavLst>
                                        <p:tav tm="0">
                                          <p:val>
                                            <p:fltVal val="0"/>
                                          </p:val>
                                        </p:tav>
                                        <p:tav tm="100000">
                                          <p:val>
                                            <p:strVal val="#ppt_h"/>
                                          </p:val>
                                        </p:tav>
                                      </p:tavLst>
                                    </p:anim>
                                  </p:childTnLst>
                                </p:cTn>
                              </p:par>
                              <p:par>
                                <p:cTn id="41" presetID="23" presetClass="entr" presetSubtype="16"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p:cTn id="43" dur="500" fill="hold"/>
                                        <p:tgtEl>
                                          <p:spTgt spid="40"/>
                                        </p:tgtEl>
                                        <p:attrNameLst>
                                          <p:attrName>ppt_w</p:attrName>
                                        </p:attrNameLst>
                                      </p:cBhvr>
                                      <p:tavLst>
                                        <p:tav tm="0">
                                          <p:val>
                                            <p:fltVal val="0"/>
                                          </p:val>
                                        </p:tav>
                                        <p:tav tm="100000">
                                          <p:val>
                                            <p:strVal val="#ppt_w"/>
                                          </p:val>
                                        </p:tav>
                                      </p:tavLst>
                                    </p:anim>
                                    <p:anim calcmode="lin" valueType="num">
                                      <p:cBhvr>
                                        <p:cTn id="44" dur="500" fill="hold"/>
                                        <p:tgtEl>
                                          <p:spTgt spid="40"/>
                                        </p:tgtEl>
                                        <p:attrNameLst>
                                          <p:attrName>ppt_h</p:attrName>
                                        </p:attrNameLst>
                                      </p:cBhvr>
                                      <p:tavLst>
                                        <p:tav tm="0">
                                          <p:val>
                                            <p:fltVal val="0"/>
                                          </p:val>
                                        </p:tav>
                                        <p:tav tm="100000">
                                          <p:val>
                                            <p:strVal val="#ppt_h"/>
                                          </p:val>
                                        </p:tav>
                                      </p:tavLst>
                                    </p:anim>
                                  </p:childTnLst>
                                </p:cTn>
                              </p:par>
                            </p:childTnLst>
                          </p:cTn>
                        </p:par>
                        <p:par>
                          <p:cTn id="45" fill="hold">
                            <p:stCondLst>
                              <p:cond delay="2000"/>
                            </p:stCondLst>
                            <p:childTnLst>
                              <p:par>
                                <p:cTn id="46" presetID="42" presetClass="entr" presetSubtype="0" fill="hold"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1000"/>
                                        <p:tgtEl>
                                          <p:spTgt spid="27"/>
                                        </p:tgtEl>
                                      </p:cBhvr>
                                    </p:animEffect>
                                    <p:anim calcmode="lin" valueType="num">
                                      <p:cBhvr>
                                        <p:cTn id="49" dur="1000" fill="hold"/>
                                        <p:tgtEl>
                                          <p:spTgt spid="27"/>
                                        </p:tgtEl>
                                        <p:attrNameLst>
                                          <p:attrName>ppt_x</p:attrName>
                                        </p:attrNameLst>
                                      </p:cBhvr>
                                      <p:tavLst>
                                        <p:tav tm="0">
                                          <p:val>
                                            <p:strVal val="#ppt_x"/>
                                          </p:val>
                                        </p:tav>
                                        <p:tav tm="100000">
                                          <p:val>
                                            <p:strVal val="#ppt_x"/>
                                          </p:val>
                                        </p:tav>
                                      </p:tavLst>
                                    </p:anim>
                                    <p:anim calcmode="lin" valueType="num">
                                      <p:cBhvr>
                                        <p:cTn id="50" dur="1000" fill="hold"/>
                                        <p:tgtEl>
                                          <p:spTgt spid="27"/>
                                        </p:tgtEl>
                                        <p:attrNameLst>
                                          <p:attrName>ppt_y</p:attrName>
                                        </p:attrNameLst>
                                      </p:cBhvr>
                                      <p:tavLst>
                                        <p:tav tm="0">
                                          <p:val>
                                            <p:strVal val="#ppt_y+.1"/>
                                          </p:val>
                                        </p:tav>
                                        <p:tav tm="100000">
                                          <p:val>
                                            <p:strVal val="#ppt_y"/>
                                          </p:val>
                                        </p:tav>
                                      </p:tavLst>
                                    </p:anim>
                                  </p:childTnLst>
                                </p:cTn>
                              </p:par>
                              <p:par>
                                <p:cTn id="51" presetID="47" presetClass="entr" presetSubtype="0" fill="hold"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1000"/>
                                        <p:tgtEl>
                                          <p:spTgt spid="30"/>
                                        </p:tgtEl>
                                      </p:cBhvr>
                                    </p:animEffect>
                                    <p:anim calcmode="lin" valueType="num">
                                      <p:cBhvr>
                                        <p:cTn id="54" dur="1000" fill="hold"/>
                                        <p:tgtEl>
                                          <p:spTgt spid="30"/>
                                        </p:tgtEl>
                                        <p:attrNameLst>
                                          <p:attrName>ppt_x</p:attrName>
                                        </p:attrNameLst>
                                      </p:cBhvr>
                                      <p:tavLst>
                                        <p:tav tm="0">
                                          <p:val>
                                            <p:strVal val="#ppt_x"/>
                                          </p:val>
                                        </p:tav>
                                        <p:tav tm="100000">
                                          <p:val>
                                            <p:strVal val="#ppt_x"/>
                                          </p:val>
                                        </p:tav>
                                      </p:tavLst>
                                    </p:anim>
                                    <p:anim calcmode="lin" valueType="num">
                                      <p:cBhvr>
                                        <p:cTn id="5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5" grpId="0" animBg="1"/>
      <p:bldP spid="2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_4"/>
          <p:cNvGrpSpPr/>
          <p:nvPr/>
        </p:nvGrpSpPr>
        <p:grpSpPr>
          <a:xfrm>
            <a:off x="4760124" y="3508932"/>
            <a:ext cx="685800" cy="685800"/>
            <a:chOff x="6308732" y="4824626"/>
            <a:chExt cx="914400" cy="914400"/>
          </a:xfrm>
        </p:grpSpPr>
        <p:sp>
          <p:nvSpPr>
            <p:cNvPr id="4" name="Oval 9"/>
            <p:cNvSpPr/>
            <p:nvPr/>
          </p:nvSpPr>
          <p:spPr>
            <a:xfrm>
              <a:off x="6308732" y="4824626"/>
              <a:ext cx="914400" cy="914400"/>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5" name="Group 29"/>
            <p:cNvGrpSpPr/>
            <p:nvPr/>
          </p:nvGrpSpPr>
          <p:grpSpPr>
            <a:xfrm>
              <a:off x="6554866" y="5070399"/>
              <a:ext cx="422131" cy="422853"/>
              <a:chOff x="8216107" y="3505994"/>
              <a:chExt cx="464344" cy="465138"/>
            </a:xfrm>
            <a:solidFill>
              <a:schemeClr val="bg2"/>
            </a:solidFill>
          </p:grpSpPr>
          <p:sp>
            <p:nvSpPr>
              <p:cNvPr id="6" name="AutoShape 33"/>
              <p:cNvSpPr/>
              <p:nvPr/>
            </p:nvSpPr>
            <p:spPr bwMode="auto">
              <a:xfrm>
                <a:off x="8216107" y="3680619"/>
                <a:ext cx="464344" cy="290513"/>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60" y="12121"/>
                      <a:pt x="20160" y="12419"/>
                    </a:cubicBezTo>
                    <a:cubicBezTo>
                      <a:pt x="2016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solidFill>
                <a:srgbClr val="B72727"/>
              </a:solidFill>
              <a:ln>
                <a:noFill/>
              </a:ln>
              <a:effectLst/>
            </p:spPr>
            <p:txBody>
              <a:bodyPr lIns="14288" tIns="14288" rIns="14288" bIns="14288" anchor="ctr"/>
              <a:lstStyle/>
              <a:p>
                <a:pPr algn="ctr" defTabSz="171450" fontAlgn="base" hangingPunct="0">
                  <a:spcBef>
                    <a:spcPct val="0"/>
                  </a:spcBef>
                  <a:spcAft>
                    <a:spcPct val="0"/>
                  </a:spcAft>
                </a:pPr>
                <a:endParaRPr lang="en-US" sz="1125">
                  <a:solidFill>
                    <a:srgbClr val="FFFFFF"/>
                  </a:solidFill>
                  <a:effectLst>
                    <a:outerShdw blurRad="38100" dist="38100" dir="2700000" algn="tl">
                      <a:srgbClr val="000000"/>
                    </a:outerShdw>
                  </a:effectLst>
                  <a:latin typeface="Agency FB" panose="020B0503020202020204" charset="0"/>
                  <a:sym typeface="Gill Sans" charset="0"/>
                </a:endParaRPr>
              </a:p>
            </p:txBody>
          </p:sp>
          <p:sp>
            <p:nvSpPr>
              <p:cNvPr id="7" name="AutoShape 34"/>
              <p:cNvSpPr/>
              <p:nvPr/>
            </p:nvSpPr>
            <p:spPr bwMode="auto">
              <a:xfrm>
                <a:off x="8331994" y="3564732"/>
                <a:ext cx="33338" cy="108744"/>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rgbClr val="B72727"/>
              </a:solidFill>
              <a:ln>
                <a:noFill/>
              </a:ln>
              <a:effectLst/>
            </p:spPr>
            <p:txBody>
              <a:bodyPr lIns="14288" tIns="14288" rIns="14288" bIns="14288" anchor="ctr"/>
              <a:lstStyle/>
              <a:p>
                <a:pPr algn="ctr" defTabSz="171450" fontAlgn="base" hangingPunct="0">
                  <a:spcBef>
                    <a:spcPct val="0"/>
                  </a:spcBef>
                  <a:spcAft>
                    <a:spcPct val="0"/>
                  </a:spcAft>
                </a:pPr>
                <a:endParaRPr lang="en-US" sz="1125">
                  <a:solidFill>
                    <a:srgbClr val="FFFFFF"/>
                  </a:solidFill>
                  <a:effectLst>
                    <a:outerShdw blurRad="38100" dist="38100" dir="2700000" algn="tl">
                      <a:srgbClr val="000000"/>
                    </a:outerShdw>
                  </a:effectLst>
                  <a:latin typeface="Agency FB" panose="020B0503020202020204" charset="0"/>
                  <a:sym typeface="Gill Sans" charset="0"/>
                </a:endParaRPr>
              </a:p>
            </p:txBody>
          </p:sp>
          <p:sp>
            <p:nvSpPr>
              <p:cNvPr id="8" name="AutoShape 35"/>
              <p:cNvSpPr/>
              <p:nvPr/>
            </p:nvSpPr>
            <p:spPr bwMode="auto">
              <a:xfrm>
                <a:off x="8506619" y="3564732"/>
                <a:ext cx="32544" cy="108744"/>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rgbClr val="B72727"/>
              </a:solidFill>
              <a:ln>
                <a:noFill/>
              </a:ln>
              <a:effectLst/>
            </p:spPr>
            <p:txBody>
              <a:bodyPr lIns="14288" tIns="14288" rIns="14288" bIns="14288" anchor="ctr"/>
              <a:lstStyle/>
              <a:p>
                <a:pPr algn="ctr" defTabSz="171450" fontAlgn="base" hangingPunct="0">
                  <a:spcBef>
                    <a:spcPct val="0"/>
                  </a:spcBef>
                  <a:spcAft>
                    <a:spcPct val="0"/>
                  </a:spcAft>
                </a:pPr>
                <a:endParaRPr lang="en-US" sz="1125">
                  <a:solidFill>
                    <a:srgbClr val="FFFFFF"/>
                  </a:solidFill>
                  <a:effectLst>
                    <a:outerShdw blurRad="38100" dist="38100" dir="2700000" algn="tl">
                      <a:srgbClr val="000000"/>
                    </a:outerShdw>
                  </a:effectLst>
                  <a:latin typeface="Agency FB" panose="020B0503020202020204" charset="0"/>
                  <a:sym typeface="Gill Sans" charset="0"/>
                </a:endParaRPr>
              </a:p>
            </p:txBody>
          </p:sp>
          <p:sp>
            <p:nvSpPr>
              <p:cNvPr id="9" name="AutoShape 36"/>
              <p:cNvSpPr/>
              <p:nvPr/>
            </p:nvSpPr>
            <p:spPr bwMode="auto">
              <a:xfrm>
                <a:off x="8433594" y="3505994"/>
                <a:ext cx="33338" cy="1095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solidFill>
                <a:srgbClr val="B72727"/>
              </a:solidFill>
              <a:ln>
                <a:noFill/>
              </a:ln>
              <a:effectLst/>
            </p:spPr>
            <p:txBody>
              <a:bodyPr lIns="14288" tIns="14288" rIns="14288" bIns="14288" anchor="ctr"/>
              <a:lstStyle/>
              <a:p>
                <a:pPr algn="ctr" defTabSz="171450" fontAlgn="base" hangingPunct="0">
                  <a:spcBef>
                    <a:spcPct val="0"/>
                  </a:spcBef>
                  <a:spcAft>
                    <a:spcPct val="0"/>
                  </a:spcAft>
                </a:pPr>
                <a:endParaRPr lang="en-US" sz="1125">
                  <a:solidFill>
                    <a:srgbClr val="FFFFFF"/>
                  </a:solidFill>
                  <a:effectLst>
                    <a:outerShdw blurRad="38100" dist="38100" dir="2700000" algn="tl">
                      <a:srgbClr val="000000"/>
                    </a:outerShdw>
                  </a:effectLst>
                  <a:latin typeface="Agency FB" panose="020B0503020202020204" charset="0"/>
                  <a:sym typeface="Gill Sans" charset="0"/>
                </a:endParaRPr>
              </a:p>
            </p:txBody>
          </p:sp>
        </p:grpSp>
      </p:grpSp>
      <p:grpSp>
        <p:nvGrpSpPr>
          <p:cNvPr id="10" name="_5"/>
          <p:cNvGrpSpPr/>
          <p:nvPr/>
        </p:nvGrpSpPr>
        <p:grpSpPr>
          <a:xfrm>
            <a:off x="4760124" y="1397993"/>
            <a:ext cx="685800" cy="685800"/>
            <a:chOff x="6308732" y="2010040"/>
            <a:chExt cx="914400" cy="914400"/>
          </a:xfrm>
        </p:grpSpPr>
        <p:sp>
          <p:nvSpPr>
            <p:cNvPr id="11" name="Oval 7"/>
            <p:cNvSpPr/>
            <p:nvPr/>
          </p:nvSpPr>
          <p:spPr>
            <a:xfrm>
              <a:off x="6308732" y="2010040"/>
              <a:ext cx="914400" cy="914400"/>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AutoShape 46"/>
            <p:cNvSpPr/>
            <p:nvPr/>
          </p:nvSpPr>
          <p:spPr bwMode="auto">
            <a:xfrm>
              <a:off x="6568933" y="2256174"/>
              <a:ext cx="422131" cy="4221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rgbClr val="B72727"/>
            </a:solidFill>
            <a:ln>
              <a:noFill/>
            </a:ln>
            <a:effectLst/>
          </p:spPr>
          <p:txBody>
            <a:bodyPr lIns="14288" tIns="14288" rIns="14288" bIns="14288" anchor="ctr"/>
            <a:lstStyle/>
            <a:p>
              <a:pPr algn="ctr" defTabSz="171450" fontAlgn="base" hangingPunct="0">
                <a:spcBef>
                  <a:spcPct val="0"/>
                </a:spcBef>
                <a:spcAft>
                  <a:spcPct val="0"/>
                </a:spcAft>
              </a:pPr>
              <a:endParaRPr lang="en-US" sz="1125">
                <a:solidFill>
                  <a:srgbClr val="FFFFFF"/>
                </a:solidFill>
                <a:effectLst>
                  <a:outerShdw blurRad="38100" dist="38100" dir="2700000" algn="tl">
                    <a:srgbClr val="000000"/>
                  </a:outerShdw>
                </a:effectLst>
                <a:latin typeface="Agency FB" panose="020B0503020202020204" charset="0"/>
                <a:sym typeface="Gill Sans" charset="0"/>
              </a:endParaRPr>
            </a:p>
          </p:txBody>
        </p:sp>
      </p:grpSp>
      <p:grpSp>
        <p:nvGrpSpPr>
          <p:cNvPr id="13" name="_6"/>
          <p:cNvGrpSpPr/>
          <p:nvPr/>
        </p:nvGrpSpPr>
        <p:grpSpPr>
          <a:xfrm>
            <a:off x="4760124" y="2453462"/>
            <a:ext cx="685800" cy="685800"/>
            <a:chOff x="6308732" y="3417333"/>
            <a:chExt cx="914400" cy="914400"/>
          </a:xfrm>
        </p:grpSpPr>
        <p:sp>
          <p:nvSpPr>
            <p:cNvPr id="14" name="Oval 8"/>
            <p:cNvSpPr/>
            <p:nvPr/>
          </p:nvSpPr>
          <p:spPr>
            <a:xfrm>
              <a:off x="6308732" y="3417333"/>
              <a:ext cx="914400" cy="914400"/>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15" name="Group 35"/>
            <p:cNvGrpSpPr/>
            <p:nvPr/>
          </p:nvGrpSpPr>
          <p:grpSpPr>
            <a:xfrm>
              <a:off x="6634959" y="3674040"/>
              <a:ext cx="290080" cy="422131"/>
              <a:chOff x="11090275" y="408781"/>
              <a:chExt cx="319088" cy="464344"/>
            </a:xfrm>
            <a:solidFill>
              <a:schemeClr val="bg2"/>
            </a:solidFill>
          </p:grpSpPr>
          <p:sp>
            <p:nvSpPr>
              <p:cNvPr id="16" name="AutoShape 60"/>
              <p:cNvSpPr/>
              <p:nvPr/>
            </p:nvSpPr>
            <p:spPr bwMode="auto">
              <a:xfrm>
                <a:off x="11221244" y="538956"/>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solidFill>
                    <a:srgbClr val="FFFFFF"/>
                  </a:solidFill>
                  <a:effectLst>
                    <a:outerShdw blurRad="38100" dist="38100" dir="2700000" algn="tl">
                      <a:srgbClr val="000000"/>
                    </a:outerShdw>
                  </a:effectLst>
                  <a:latin typeface="Agency FB" panose="020B0503020202020204" charset="0"/>
                  <a:sym typeface="Gill Sans" charset="0"/>
                </a:endParaRPr>
              </a:p>
            </p:txBody>
          </p:sp>
          <p:sp>
            <p:nvSpPr>
              <p:cNvPr id="17" name="AutoShape 61"/>
              <p:cNvSpPr/>
              <p:nvPr/>
            </p:nvSpPr>
            <p:spPr bwMode="auto">
              <a:xfrm>
                <a:off x="11221244" y="713581"/>
                <a:ext cx="28575"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solidFill>
                    <a:srgbClr val="FFFFFF"/>
                  </a:solidFill>
                  <a:effectLst>
                    <a:outerShdw blurRad="38100" dist="38100" dir="2700000" algn="tl">
                      <a:srgbClr val="000000"/>
                    </a:outerShdw>
                  </a:effectLst>
                  <a:latin typeface="Agency FB" panose="020B0503020202020204" charset="0"/>
                  <a:sym typeface="Gill Sans" charset="0"/>
                </a:endParaRPr>
              </a:p>
            </p:txBody>
          </p:sp>
          <p:sp>
            <p:nvSpPr>
              <p:cNvPr id="18" name="AutoShape 62"/>
              <p:cNvSpPr/>
              <p:nvPr/>
            </p:nvSpPr>
            <p:spPr bwMode="auto">
              <a:xfrm>
                <a:off x="11133932" y="626269"/>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solidFill>
                    <a:srgbClr val="FFFFFF"/>
                  </a:solidFill>
                  <a:effectLst>
                    <a:outerShdw blurRad="38100" dist="38100" dir="2700000" algn="tl">
                      <a:srgbClr val="000000"/>
                    </a:outerShdw>
                  </a:effectLst>
                  <a:latin typeface="Agency FB" panose="020B0503020202020204" charset="0"/>
                  <a:sym typeface="Gill Sans" charset="0"/>
                </a:endParaRPr>
              </a:p>
            </p:txBody>
          </p:sp>
          <p:sp>
            <p:nvSpPr>
              <p:cNvPr id="19" name="AutoShape 63"/>
              <p:cNvSpPr/>
              <p:nvPr/>
            </p:nvSpPr>
            <p:spPr bwMode="auto">
              <a:xfrm>
                <a:off x="11307763" y="626269"/>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solidFill>
                    <a:srgbClr val="FFFFFF"/>
                  </a:solidFill>
                  <a:effectLst>
                    <a:outerShdw blurRad="38100" dist="38100" dir="2700000" algn="tl">
                      <a:srgbClr val="000000"/>
                    </a:outerShdw>
                  </a:effectLst>
                  <a:latin typeface="Agency FB" panose="020B0503020202020204" charset="0"/>
                  <a:sym typeface="Gill Sans" charset="0"/>
                </a:endParaRPr>
              </a:p>
            </p:txBody>
          </p:sp>
          <p:sp>
            <p:nvSpPr>
              <p:cNvPr id="20" name="AutoShape 64"/>
              <p:cNvSpPr/>
              <p:nvPr/>
            </p:nvSpPr>
            <p:spPr bwMode="auto">
              <a:xfrm>
                <a:off x="11162507" y="684213"/>
                <a:ext cx="29369" cy="29369"/>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solidFill>
                    <a:srgbClr val="FFFFFF"/>
                  </a:solidFill>
                  <a:effectLst>
                    <a:outerShdw blurRad="38100" dist="38100" dir="2700000" algn="tl">
                      <a:srgbClr val="000000"/>
                    </a:outerShdw>
                  </a:effectLst>
                  <a:latin typeface="Agency FB" panose="020B0503020202020204" charset="0"/>
                  <a:sym typeface="Gill Sans" charset="0"/>
                </a:endParaRPr>
              </a:p>
            </p:txBody>
          </p:sp>
          <p:sp>
            <p:nvSpPr>
              <p:cNvPr id="21" name="AutoShape 65"/>
              <p:cNvSpPr/>
              <p:nvPr/>
            </p:nvSpPr>
            <p:spPr bwMode="auto">
              <a:xfrm>
                <a:off x="11162507" y="568325"/>
                <a:ext cx="29369" cy="29369"/>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solidFill>
                    <a:srgbClr val="FFFFFF"/>
                  </a:solidFill>
                  <a:effectLst>
                    <a:outerShdw blurRad="38100" dist="38100" dir="2700000" algn="tl">
                      <a:srgbClr val="000000"/>
                    </a:outerShdw>
                  </a:effectLst>
                  <a:latin typeface="Agency FB" panose="020B0503020202020204" charset="0"/>
                  <a:sym typeface="Gill Sans" charset="0"/>
                </a:endParaRPr>
              </a:p>
            </p:txBody>
          </p:sp>
          <p:sp>
            <p:nvSpPr>
              <p:cNvPr id="22" name="AutoShape 66"/>
              <p:cNvSpPr/>
              <p:nvPr/>
            </p:nvSpPr>
            <p:spPr bwMode="auto">
              <a:xfrm>
                <a:off x="11279188" y="684213"/>
                <a:ext cx="28575" cy="29369"/>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solidFill>
                    <a:srgbClr val="FFFFFF"/>
                  </a:solidFill>
                  <a:effectLst>
                    <a:outerShdw blurRad="38100" dist="38100" dir="2700000" algn="tl">
                      <a:srgbClr val="000000"/>
                    </a:outerShdw>
                  </a:effectLst>
                  <a:latin typeface="Agency FB" panose="020B0503020202020204" charset="0"/>
                  <a:sym typeface="Gill Sans" charset="0"/>
                </a:endParaRPr>
              </a:p>
            </p:txBody>
          </p:sp>
          <p:sp>
            <p:nvSpPr>
              <p:cNvPr id="23" name="AutoShape 67"/>
              <p:cNvSpPr/>
              <p:nvPr/>
            </p:nvSpPr>
            <p:spPr bwMode="auto">
              <a:xfrm>
                <a:off x="11090275" y="408781"/>
                <a:ext cx="31908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solidFill>
                <a:srgbClr val="B72727"/>
              </a:solidFill>
              <a:ln>
                <a:noFill/>
              </a:ln>
              <a:effectLst/>
            </p:spPr>
            <p:txBody>
              <a:bodyPr lIns="14288" tIns="14288" rIns="14288" bIns="14288" anchor="ctr"/>
              <a:lstStyle/>
              <a:p>
                <a:pPr algn="ctr" defTabSz="171450" fontAlgn="base" hangingPunct="0">
                  <a:spcBef>
                    <a:spcPct val="0"/>
                  </a:spcBef>
                  <a:spcAft>
                    <a:spcPct val="0"/>
                  </a:spcAft>
                </a:pPr>
                <a:endParaRPr lang="en-US" sz="1125">
                  <a:solidFill>
                    <a:srgbClr val="FFFFFF"/>
                  </a:solidFill>
                  <a:effectLst>
                    <a:outerShdw blurRad="38100" dist="38100" dir="2700000" algn="tl">
                      <a:srgbClr val="000000"/>
                    </a:outerShdw>
                  </a:effectLst>
                  <a:latin typeface="Agency FB" panose="020B0503020202020204" charset="0"/>
                  <a:sym typeface="Gill Sans" charset="0"/>
                </a:endParaRPr>
              </a:p>
            </p:txBody>
          </p:sp>
          <p:sp>
            <p:nvSpPr>
              <p:cNvPr id="24" name="AutoShape 68"/>
              <p:cNvSpPr/>
              <p:nvPr/>
            </p:nvSpPr>
            <p:spPr bwMode="auto">
              <a:xfrm>
                <a:off x="11221244" y="568325"/>
                <a:ext cx="87313" cy="88106"/>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solidFill>
                <a:srgbClr val="B72727"/>
              </a:solidFill>
              <a:ln>
                <a:noFill/>
              </a:ln>
              <a:effectLst/>
            </p:spPr>
            <p:txBody>
              <a:bodyPr lIns="14288" tIns="14288" rIns="14288" bIns="14288" anchor="ctr"/>
              <a:lstStyle/>
              <a:p>
                <a:pPr algn="ctr" defTabSz="171450" fontAlgn="base" hangingPunct="0">
                  <a:spcBef>
                    <a:spcPct val="0"/>
                  </a:spcBef>
                  <a:spcAft>
                    <a:spcPct val="0"/>
                  </a:spcAft>
                </a:pPr>
                <a:endParaRPr lang="en-US" sz="1125">
                  <a:solidFill>
                    <a:srgbClr val="FFFFFF"/>
                  </a:solidFill>
                  <a:effectLst>
                    <a:outerShdw blurRad="38100" dist="38100" dir="2700000" algn="tl">
                      <a:srgbClr val="000000"/>
                    </a:outerShdw>
                  </a:effectLst>
                  <a:latin typeface="Agency FB" panose="020B0503020202020204" charset="0"/>
                  <a:sym typeface="Gill Sans" charset="0"/>
                </a:endParaRPr>
              </a:p>
            </p:txBody>
          </p:sp>
        </p:grpSp>
      </p:grpSp>
      <p:grpSp>
        <p:nvGrpSpPr>
          <p:cNvPr id="25" name="_7"/>
          <p:cNvGrpSpPr/>
          <p:nvPr/>
        </p:nvGrpSpPr>
        <p:grpSpPr>
          <a:xfrm>
            <a:off x="835238" y="3508932"/>
            <a:ext cx="685800" cy="685800"/>
            <a:chOff x="1075551" y="4824626"/>
            <a:chExt cx="914400" cy="914400"/>
          </a:xfrm>
        </p:grpSpPr>
        <p:sp>
          <p:nvSpPr>
            <p:cNvPr id="26" name="Oval 6"/>
            <p:cNvSpPr/>
            <p:nvPr/>
          </p:nvSpPr>
          <p:spPr>
            <a:xfrm>
              <a:off x="1075551" y="4824626"/>
              <a:ext cx="914400" cy="914400"/>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27" name="Group 45"/>
            <p:cNvGrpSpPr/>
            <p:nvPr/>
          </p:nvGrpSpPr>
          <p:grpSpPr>
            <a:xfrm>
              <a:off x="1387709" y="5070399"/>
              <a:ext cx="290080" cy="422853"/>
              <a:chOff x="3582988" y="3510757"/>
              <a:chExt cx="319088" cy="465138"/>
            </a:xfrm>
            <a:solidFill>
              <a:schemeClr val="bg2"/>
            </a:solidFill>
          </p:grpSpPr>
          <p:sp>
            <p:nvSpPr>
              <p:cNvPr id="28"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B72727"/>
              </a:solidFill>
              <a:ln>
                <a:noFill/>
              </a:ln>
              <a:effectLst/>
            </p:spPr>
            <p:txBody>
              <a:bodyPr lIns="14288" tIns="14288" rIns="14288" bIns="14288" anchor="ctr"/>
              <a:lstStyle/>
              <a:p>
                <a:pPr algn="ctr" defTabSz="171450" fontAlgn="base" hangingPunct="0">
                  <a:spcBef>
                    <a:spcPct val="0"/>
                  </a:spcBef>
                  <a:spcAft>
                    <a:spcPct val="0"/>
                  </a:spcAft>
                </a:pPr>
                <a:endParaRPr lang="en-US" sz="1350">
                  <a:latin typeface="Agency FB" panose="020B0503020202020204" charset="0"/>
                  <a:sym typeface="Gill Sans" charset="0"/>
                </a:endParaRPr>
              </a:p>
            </p:txBody>
          </p:sp>
          <p:sp>
            <p:nvSpPr>
              <p:cNvPr id="29"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350">
                  <a:latin typeface="Agency FB" panose="020B0503020202020204" charset="0"/>
                  <a:sym typeface="Gill Sans" charset="0"/>
                </a:endParaRPr>
              </a:p>
            </p:txBody>
          </p:sp>
        </p:grpSp>
      </p:grpSp>
      <p:grpSp>
        <p:nvGrpSpPr>
          <p:cNvPr id="30" name="_8"/>
          <p:cNvGrpSpPr/>
          <p:nvPr/>
        </p:nvGrpSpPr>
        <p:grpSpPr>
          <a:xfrm>
            <a:off x="835238" y="1397993"/>
            <a:ext cx="685800" cy="685800"/>
            <a:chOff x="1075551" y="2010040"/>
            <a:chExt cx="914400" cy="914400"/>
          </a:xfrm>
        </p:grpSpPr>
        <p:sp>
          <p:nvSpPr>
            <p:cNvPr id="31" name="Oval 4"/>
            <p:cNvSpPr/>
            <p:nvPr/>
          </p:nvSpPr>
          <p:spPr>
            <a:xfrm>
              <a:off x="1075551" y="2010040"/>
              <a:ext cx="914400" cy="914400"/>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2" name="AutoShape 117"/>
            <p:cNvSpPr/>
            <p:nvPr/>
          </p:nvSpPr>
          <p:spPr bwMode="auto">
            <a:xfrm>
              <a:off x="1321685" y="2347459"/>
              <a:ext cx="422131" cy="316778"/>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rgbClr val="B72727"/>
            </a:solidFill>
            <a:ln>
              <a:noFill/>
            </a:ln>
            <a:effectLst/>
          </p:spPr>
          <p:txBody>
            <a:bodyPr lIns="14288" tIns="14288" rIns="14288" bIns="14288" anchor="ctr"/>
            <a:lstStyle/>
            <a:p>
              <a:pPr algn="ctr" defTabSz="171450" fontAlgn="base" hangingPunct="0">
                <a:spcBef>
                  <a:spcPct val="0"/>
                </a:spcBef>
                <a:spcAft>
                  <a:spcPct val="0"/>
                </a:spcAft>
              </a:pPr>
              <a:endParaRPr lang="en-US" sz="1125">
                <a:solidFill>
                  <a:srgbClr val="FFFFFF"/>
                </a:solidFill>
                <a:effectLst>
                  <a:outerShdw blurRad="38100" dist="38100" dir="2700000" algn="tl">
                    <a:srgbClr val="000000"/>
                  </a:outerShdw>
                </a:effectLst>
                <a:latin typeface="Agency FB" panose="020B0503020202020204" charset="0"/>
                <a:sym typeface="Gill Sans" charset="0"/>
              </a:endParaRPr>
            </a:p>
          </p:txBody>
        </p:sp>
      </p:grpSp>
      <p:grpSp>
        <p:nvGrpSpPr>
          <p:cNvPr id="33" name="_9"/>
          <p:cNvGrpSpPr/>
          <p:nvPr/>
        </p:nvGrpSpPr>
        <p:grpSpPr>
          <a:xfrm>
            <a:off x="835238" y="2453462"/>
            <a:ext cx="685800" cy="685800"/>
            <a:chOff x="1075551" y="3417333"/>
            <a:chExt cx="914400" cy="914400"/>
          </a:xfrm>
        </p:grpSpPr>
        <p:sp>
          <p:nvSpPr>
            <p:cNvPr id="34" name="Oval 5"/>
            <p:cNvSpPr/>
            <p:nvPr/>
          </p:nvSpPr>
          <p:spPr>
            <a:xfrm>
              <a:off x="1075551" y="3417333"/>
              <a:ext cx="914400" cy="914400"/>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35" name="Group 49"/>
            <p:cNvGrpSpPr/>
            <p:nvPr/>
          </p:nvGrpSpPr>
          <p:grpSpPr>
            <a:xfrm>
              <a:off x="1321684" y="3674039"/>
              <a:ext cx="422131" cy="422131"/>
              <a:chOff x="4439444" y="2582069"/>
              <a:chExt cx="464344" cy="464344"/>
            </a:xfrm>
            <a:solidFill>
              <a:schemeClr val="bg2"/>
            </a:solidFill>
          </p:grpSpPr>
          <p:sp>
            <p:nvSpPr>
              <p:cNvPr id="36"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rgbClr val="B72727"/>
              </a:solidFill>
              <a:ln>
                <a:noFill/>
              </a:ln>
              <a:effectLst/>
            </p:spPr>
            <p:txBody>
              <a:bodyPr lIns="14288" tIns="14288" rIns="14288" bIns="14288" anchor="ctr"/>
              <a:lstStyle/>
              <a:p>
                <a:pPr algn="ctr" defTabSz="171450" fontAlgn="base" hangingPunct="0">
                  <a:spcBef>
                    <a:spcPct val="0"/>
                  </a:spcBef>
                  <a:spcAft>
                    <a:spcPct val="0"/>
                  </a:spcAft>
                </a:pPr>
                <a:endParaRPr lang="en-US" sz="1350">
                  <a:latin typeface="Agency FB" panose="020B0503020202020204" charset="0"/>
                  <a:sym typeface="Gill Sans" charset="0"/>
                </a:endParaRPr>
              </a:p>
            </p:txBody>
          </p:sp>
          <p:sp>
            <p:nvSpPr>
              <p:cNvPr id="37"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350">
                  <a:latin typeface="Agency FB" panose="020B0503020202020204" charset="0"/>
                  <a:sym typeface="Gill Sans" charset="0"/>
                </a:endParaRPr>
              </a:p>
            </p:txBody>
          </p:sp>
          <p:sp>
            <p:nvSpPr>
              <p:cNvPr id="38"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350">
                  <a:latin typeface="Agency FB" panose="020B0503020202020204" charset="0"/>
                  <a:sym typeface="Gill Sans" charset="0"/>
                </a:endParaRPr>
              </a:p>
            </p:txBody>
          </p:sp>
        </p:grpSp>
      </p:grpSp>
      <p:grpSp>
        <p:nvGrpSpPr>
          <p:cNvPr id="39" name="_10"/>
          <p:cNvGrpSpPr/>
          <p:nvPr/>
        </p:nvGrpSpPr>
        <p:grpSpPr>
          <a:xfrm>
            <a:off x="1622118" y="1313387"/>
            <a:ext cx="2825032" cy="797604"/>
            <a:chOff x="2765390" y="2644169"/>
            <a:chExt cx="3766709" cy="1063471"/>
          </a:xfrm>
        </p:grpSpPr>
        <p:sp>
          <p:nvSpPr>
            <p:cNvPr id="40" name="TextBox 54"/>
            <p:cNvSpPr txBox="1"/>
            <p:nvPr/>
          </p:nvSpPr>
          <p:spPr>
            <a:xfrm>
              <a:off x="2765390" y="2644169"/>
              <a:ext cx="1203748" cy="503214"/>
            </a:xfrm>
            <a:prstGeom prst="rect">
              <a:avLst/>
            </a:prstGeom>
            <a:noFill/>
          </p:spPr>
          <p:txBody>
            <a:bodyPr wrap="none" rtlCol="0">
              <a:spAutoFit/>
            </a:bodyPr>
            <a:lstStyle/>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41" name="Rectangle 55"/>
            <p:cNvSpPr/>
            <p:nvPr/>
          </p:nvSpPr>
          <p:spPr>
            <a:xfrm>
              <a:off x="2765391" y="3127823"/>
              <a:ext cx="3766708" cy="579817"/>
            </a:xfrm>
            <a:prstGeom prst="rect">
              <a:avLst/>
            </a:prstGeom>
          </p:spPr>
          <p:txBody>
            <a:bodyPr wrap="square">
              <a:spAutoFit/>
            </a:bodyPr>
            <a:lstStyle/>
            <a:p>
              <a:pP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p>
          </p:txBody>
        </p:sp>
      </p:grpSp>
      <p:grpSp>
        <p:nvGrpSpPr>
          <p:cNvPr id="42" name="_11"/>
          <p:cNvGrpSpPr/>
          <p:nvPr/>
        </p:nvGrpSpPr>
        <p:grpSpPr>
          <a:xfrm>
            <a:off x="1622118" y="2368856"/>
            <a:ext cx="2825032" cy="840802"/>
            <a:chOff x="2765390" y="2644169"/>
            <a:chExt cx="3766709" cy="1121069"/>
          </a:xfrm>
        </p:grpSpPr>
        <p:sp>
          <p:nvSpPr>
            <p:cNvPr id="43" name="TextBox 57"/>
            <p:cNvSpPr txBox="1"/>
            <p:nvPr/>
          </p:nvSpPr>
          <p:spPr>
            <a:xfrm>
              <a:off x="2765390" y="2644169"/>
              <a:ext cx="1203748" cy="503214"/>
            </a:xfrm>
            <a:prstGeom prst="rect">
              <a:avLst/>
            </a:prstGeom>
            <a:noFill/>
          </p:spPr>
          <p:txBody>
            <a:bodyPr wrap="none" rtlCol="0">
              <a:spAutoFit/>
            </a:bodyPr>
            <a:lstStyle/>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44" name="Rectangle 58"/>
            <p:cNvSpPr/>
            <p:nvPr/>
          </p:nvSpPr>
          <p:spPr>
            <a:xfrm>
              <a:off x="2765391" y="3185421"/>
              <a:ext cx="3766708" cy="579817"/>
            </a:xfrm>
            <a:prstGeom prst="rect">
              <a:avLst/>
            </a:prstGeom>
          </p:spPr>
          <p:txBody>
            <a:bodyPr wrap="square">
              <a:spAutoFit/>
            </a:bodyPr>
            <a:lstStyle/>
            <a:p>
              <a:pP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p>
          </p:txBody>
        </p:sp>
      </p:grpSp>
      <p:grpSp>
        <p:nvGrpSpPr>
          <p:cNvPr id="45" name="_12"/>
          <p:cNvGrpSpPr/>
          <p:nvPr/>
        </p:nvGrpSpPr>
        <p:grpSpPr>
          <a:xfrm>
            <a:off x="1622118" y="3424327"/>
            <a:ext cx="2825032" cy="812274"/>
            <a:chOff x="2765390" y="2644169"/>
            <a:chExt cx="3766709" cy="1083031"/>
          </a:xfrm>
        </p:grpSpPr>
        <p:sp>
          <p:nvSpPr>
            <p:cNvPr id="46" name="TextBox 60"/>
            <p:cNvSpPr txBox="1"/>
            <p:nvPr/>
          </p:nvSpPr>
          <p:spPr>
            <a:xfrm>
              <a:off x="2765390" y="2644169"/>
              <a:ext cx="1203748" cy="503214"/>
            </a:xfrm>
            <a:prstGeom prst="rect">
              <a:avLst/>
            </a:prstGeom>
            <a:noFill/>
          </p:spPr>
          <p:txBody>
            <a:bodyPr wrap="none" rtlCol="0">
              <a:spAutoFit/>
            </a:bodyPr>
            <a:lstStyle/>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47" name="Rectangle 61"/>
            <p:cNvSpPr/>
            <p:nvPr/>
          </p:nvSpPr>
          <p:spPr>
            <a:xfrm>
              <a:off x="2765391" y="3147383"/>
              <a:ext cx="3766708" cy="579817"/>
            </a:xfrm>
            <a:prstGeom prst="rect">
              <a:avLst/>
            </a:prstGeom>
          </p:spPr>
          <p:txBody>
            <a:bodyPr wrap="square">
              <a:spAutoFit/>
            </a:bodyPr>
            <a:lstStyle/>
            <a:p>
              <a:pP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p>
          </p:txBody>
        </p:sp>
      </p:grpSp>
      <p:grpSp>
        <p:nvGrpSpPr>
          <p:cNvPr id="48" name="_13"/>
          <p:cNvGrpSpPr/>
          <p:nvPr/>
        </p:nvGrpSpPr>
        <p:grpSpPr>
          <a:xfrm>
            <a:off x="5539718" y="1313386"/>
            <a:ext cx="2825031" cy="882388"/>
            <a:chOff x="2763841" y="2644169"/>
            <a:chExt cx="3766708" cy="1176517"/>
          </a:xfrm>
        </p:grpSpPr>
        <p:sp>
          <p:nvSpPr>
            <p:cNvPr id="49" name="TextBox 63"/>
            <p:cNvSpPr txBox="1"/>
            <p:nvPr/>
          </p:nvSpPr>
          <p:spPr>
            <a:xfrm>
              <a:off x="2765390" y="2644169"/>
              <a:ext cx="1203748" cy="503214"/>
            </a:xfrm>
            <a:prstGeom prst="rect">
              <a:avLst/>
            </a:prstGeom>
            <a:noFill/>
          </p:spPr>
          <p:txBody>
            <a:bodyPr wrap="none" rtlCol="0">
              <a:spAutoFit/>
            </a:bodyPr>
            <a:lstStyle/>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50" name="Rectangle 64"/>
            <p:cNvSpPr/>
            <p:nvPr/>
          </p:nvSpPr>
          <p:spPr>
            <a:xfrm>
              <a:off x="2763841" y="3240869"/>
              <a:ext cx="3766708" cy="579817"/>
            </a:xfrm>
            <a:prstGeom prst="rect">
              <a:avLst/>
            </a:prstGeom>
          </p:spPr>
          <p:txBody>
            <a:bodyPr wrap="square">
              <a:spAutoFit/>
            </a:bodyPr>
            <a:lstStyle/>
            <a:p>
              <a:pP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p>
          </p:txBody>
        </p:sp>
      </p:grpSp>
      <p:grpSp>
        <p:nvGrpSpPr>
          <p:cNvPr id="51" name="_14"/>
          <p:cNvGrpSpPr/>
          <p:nvPr/>
        </p:nvGrpSpPr>
        <p:grpSpPr>
          <a:xfrm>
            <a:off x="5535221" y="2368857"/>
            <a:ext cx="2825031" cy="800754"/>
            <a:chOff x="2757845" y="2644169"/>
            <a:chExt cx="3766708" cy="1067671"/>
          </a:xfrm>
        </p:grpSpPr>
        <p:sp>
          <p:nvSpPr>
            <p:cNvPr id="52" name="TextBox 66"/>
            <p:cNvSpPr txBox="1"/>
            <p:nvPr/>
          </p:nvSpPr>
          <p:spPr>
            <a:xfrm>
              <a:off x="2765390" y="2644169"/>
              <a:ext cx="1203748" cy="503214"/>
            </a:xfrm>
            <a:prstGeom prst="rect">
              <a:avLst/>
            </a:prstGeom>
            <a:noFill/>
          </p:spPr>
          <p:txBody>
            <a:bodyPr wrap="none" rtlCol="0">
              <a:spAutoFit/>
            </a:bodyPr>
            <a:lstStyle/>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53" name="Rectangle 67"/>
            <p:cNvSpPr/>
            <p:nvPr/>
          </p:nvSpPr>
          <p:spPr>
            <a:xfrm>
              <a:off x="2757845" y="3132023"/>
              <a:ext cx="3766708" cy="579817"/>
            </a:xfrm>
            <a:prstGeom prst="rect">
              <a:avLst/>
            </a:prstGeom>
          </p:spPr>
          <p:txBody>
            <a:bodyPr wrap="square">
              <a:spAutoFit/>
            </a:bodyPr>
            <a:lstStyle/>
            <a:p>
              <a:pP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p>
          </p:txBody>
        </p:sp>
      </p:grpSp>
      <p:grpSp>
        <p:nvGrpSpPr>
          <p:cNvPr id="54" name="_15"/>
          <p:cNvGrpSpPr/>
          <p:nvPr/>
        </p:nvGrpSpPr>
        <p:grpSpPr>
          <a:xfrm>
            <a:off x="5524938" y="3424326"/>
            <a:ext cx="2825031" cy="803506"/>
            <a:chOff x="2744134" y="2644169"/>
            <a:chExt cx="3766708" cy="1071341"/>
          </a:xfrm>
        </p:grpSpPr>
        <p:sp>
          <p:nvSpPr>
            <p:cNvPr id="55" name="TextBox 69"/>
            <p:cNvSpPr txBox="1"/>
            <p:nvPr/>
          </p:nvSpPr>
          <p:spPr>
            <a:xfrm>
              <a:off x="2765390" y="2644169"/>
              <a:ext cx="1203748" cy="503214"/>
            </a:xfrm>
            <a:prstGeom prst="rect">
              <a:avLst/>
            </a:prstGeom>
            <a:noFill/>
          </p:spPr>
          <p:txBody>
            <a:bodyPr wrap="none" rtlCol="0">
              <a:spAutoFit/>
            </a:bodyPr>
            <a:lstStyle/>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56" name="Rectangle 70"/>
            <p:cNvSpPr/>
            <p:nvPr/>
          </p:nvSpPr>
          <p:spPr>
            <a:xfrm>
              <a:off x="2744134" y="3135693"/>
              <a:ext cx="3766708" cy="579817"/>
            </a:xfrm>
            <a:prstGeom prst="rect">
              <a:avLst/>
            </a:prstGeom>
          </p:spPr>
          <p:txBody>
            <a:bodyPr wrap="square">
              <a:spAutoFit/>
            </a:bodyPr>
            <a:lstStyle/>
            <a:p>
              <a:pP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p>
          </p:txBody>
        </p:sp>
      </p:grpSp>
      <p:sp>
        <p:nvSpPr>
          <p:cNvPr id="57" name="文本占位符 3"/>
          <p:cNvSpPr>
            <a:spLocks noGrp="1"/>
          </p:cNvSpPr>
          <p:nvPr>
            <p:ph type="body" sz="quarter" idx="11"/>
          </p:nvPr>
        </p:nvSpPr>
        <p:spPr>
          <a:xfrm>
            <a:off x="900389" y="124957"/>
            <a:ext cx="2513913" cy="414096"/>
          </a:xfrm>
        </p:spPr>
        <p:txBody>
          <a:bodyPr/>
          <a:lstStyle/>
          <a:p>
            <a:r>
              <a:rPr lang="zh-CN" altLang="en-US" dirty="0">
                <a:solidFill>
                  <a:srgbClr val="B72727"/>
                </a:solidFill>
              </a:rPr>
              <a:t>点击输入标题</a:t>
            </a: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p:tgtEl>
                                          <p:spTgt spid="39"/>
                                        </p:tgtEl>
                                        <p:attrNameLst>
                                          <p:attrName>ppt_x</p:attrName>
                                        </p:attrNameLst>
                                      </p:cBhvr>
                                      <p:tavLst>
                                        <p:tav tm="0">
                                          <p:val>
                                            <p:strVal val="#ppt_x-#ppt_w*1.125000"/>
                                          </p:val>
                                        </p:tav>
                                        <p:tav tm="100000">
                                          <p:val>
                                            <p:strVal val="#ppt_x"/>
                                          </p:val>
                                        </p:tav>
                                      </p:tavLst>
                                    </p:anim>
                                    <p:animEffect transition="in" filter="wipe(right)">
                                      <p:cBhvr>
                                        <p:cTn id="14" dur="500"/>
                                        <p:tgtEl>
                                          <p:spTgt spid="39"/>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childTnLst>
                          </p:cTn>
                        </p:par>
                        <p:par>
                          <p:cTn id="21" fill="hold">
                            <p:stCondLst>
                              <p:cond delay="1500"/>
                            </p:stCondLst>
                            <p:childTnLst>
                              <p:par>
                                <p:cTn id="22" presetID="12" presetClass="entr" presetSubtype="8"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additive="base">
                                        <p:cTn id="24" dur="500"/>
                                        <p:tgtEl>
                                          <p:spTgt spid="48"/>
                                        </p:tgtEl>
                                        <p:attrNameLst>
                                          <p:attrName>ppt_x</p:attrName>
                                        </p:attrNameLst>
                                      </p:cBhvr>
                                      <p:tavLst>
                                        <p:tav tm="0">
                                          <p:val>
                                            <p:strVal val="#ppt_x-#ppt_w*1.125000"/>
                                          </p:val>
                                        </p:tav>
                                        <p:tav tm="100000">
                                          <p:val>
                                            <p:strVal val="#ppt_x"/>
                                          </p:val>
                                        </p:tav>
                                      </p:tavLst>
                                    </p:anim>
                                    <p:animEffect transition="in" filter="wipe(right)">
                                      <p:cBhvr>
                                        <p:cTn id="25" dur="500"/>
                                        <p:tgtEl>
                                          <p:spTgt spid="48"/>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p:cTn id="29" dur="500" fill="hold"/>
                                        <p:tgtEl>
                                          <p:spTgt spid="33"/>
                                        </p:tgtEl>
                                        <p:attrNameLst>
                                          <p:attrName>ppt_w</p:attrName>
                                        </p:attrNameLst>
                                      </p:cBhvr>
                                      <p:tavLst>
                                        <p:tav tm="0">
                                          <p:val>
                                            <p:fltVal val="0"/>
                                          </p:val>
                                        </p:tav>
                                        <p:tav tm="100000">
                                          <p:val>
                                            <p:strVal val="#ppt_w"/>
                                          </p:val>
                                        </p:tav>
                                      </p:tavLst>
                                    </p:anim>
                                    <p:anim calcmode="lin" valueType="num">
                                      <p:cBhvr>
                                        <p:cTn id="30" dur="500" fill="hold"/>
                                        <p:tgtEl>
                                          <p:spTgt spid="33"/>
                                        </p:tgtEl>
                                        <p:attrNameLst>
                                          <p:attrName>ppt_h</p:attrName>
                                        </p:attrNameLst>
                                      </p:cBhvr>
                                      <p:tavLst>
                                        <p:tav tm="0">
                                          <p:val>
                                            <p:fltVal val="0"/>
                                          </p:val>
                                        </p:tav>
                                        <p:tav tm="100000">
                                          <p:val>
                                            <p:strVal val="#ppt_h"/>
                                          </p:val>
                                        </p:tav>
                                      </p:tavLst>
                                    </p:anim>
                                    <p:animEffect transition="in" filter="fade">
                                      <p:cBhvr>
                                        <p:cTn id="31" dur="500"/>
                                        <p:tgtEl>
                                          <p:spTgt spid="33"/>
                                        </p:tgtEl>
                                      </p:cBhvr>
                                    </p:animEffect>
                                  </p:childTnLst>
                                </p:cTn>
                              </p:par>
                            </p:childTnLst>
                          </p:cTn>
                        </p:par>
                        <p:par>
                          <p:cTn id="32" fill="hold">
                            <p:stCondLst>
                              <p:cond delay="2500"/>
                            </p:stCondLst>
                            <p:childTnLst>
                              <p:par>
                                <p:cTn id="33" presetID="12" presetClass="entr" presetSubtype="8"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p:tgtEl>
                                          <p:spTgt spid="42"/>
                                        </p:tgtEl>
                                        <p:attrNameLst>
                                          <p:attrName>ppt_x</p:attrName>
                                        </p:attrNameLst>
                                      </p:cBhvr>
                                      <p:tavLst>
                                        <p:tav tm="0">
                                          <p:val>
                                            <p:strVal val="#ppt_x-#ppt_w*1.125000"/>
                                          </p:val>
                                        </p:tav>
                                        <p:tav tm="100000">
                                          <p:val>
                                            <p:strVal val="#ppt_x"/>
                                          </p:val>
                                        </p:tav>
                                      </p:tavLst>
                                    </p:anim>
                                    <p:animEffect transition="in" filter="wipe(right)">
                                      <p:cBhvr>
                                        <p:cTn id="36" dur="500"/>
                                        <p:tgtEl>
                                          <p:spTgt spid="42"/>
                                        </p:tgtEl>
                                      </p:cBhvr>
                                    </p:animEffect>
                                  </p:childTnLst>
                                </p:cTn>
                              </p:par>
                            </p:childTnLst>
                          </p:cTn>
                        </p:par>
                        <p:par>
                          <p:cTn id="37" fill="hold">
                            <p:stCondLst>
                              <p:cond delay="3000"/>
                            </p:stCondLst>
                            <p:childTnLst>
                              <p:par>
                                <p:cTn id="38" presetID="53" presetClass="entr" presetSubtype="16"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par>
                          <p:cTn id="43" fill="hold">
                            <p:stCondLst>
                              <p:cond delay="3500"/>
                            </p:stCondLst>
                            <p:childTnLst>
                              <p:par>
                                <p:cTn id="44" presetID="12" presetClass="entr" presetSubtype="8" fill="hold" nodeType="afterEffect">
                                  <p:stCondLst>
                                    <p:cond delay="0"/>
                                  </p:stCondLst>
                                  <p:childTnLst>
                                    <p:set>
                                      <p:cBhvr>
                                        <p:cTn id="45" dur="1" fill="hold">
                                          <p:stCondLst>
                                            <p:cond delay="0"/>
                                          </p:stCondLst>
                                        </p:cTn>
                                        <p:tgtEl>
                                          <p:spTgt spid="51"/>
                                        </p:tgtEl>
                                        <p:attrNameLst>
                                          <p:attrName>style.visibility</p:attrName>
                                        </p:attrNameLst>
                                      </p:cBhvr>
                                      <p:to>
                                        <p:strVal val="visible"/>
                                      </p:to>
                                    </p:set>
                                    <p:anim calcmode="lin" valueType="num">
                                      <p:cBhvr additive="base">
                                        <p:cTn id="46" dur="500"/>
                                        <p:tgtEl>
                                          <p:spTgt spid="51"/>
                                        </p:tgtEl>
                                        <p:attrNameLst>
                                          <p:attrName>ppt_x</p:attrName>
                                        </p:attrNameLst>
                                      </p:cBhvr>
                                      <p:tavLst>
                                        <p:tav tm="0">
                                          <p:val>
                                            <p:strVal val="#ppt_x-#ppt_w*1.125000"/>
                                          </p:val>
                                        </p:tav>
                                        <p:tav tm="100000">
                                          <p:val>
                                            <p:strVal val="#ppt_x"/>
                                          </p:val>
                                        </p:tav>
                                      </p:tavLst>
                                    </p:anim>
                                    <p:animEffect transition="in" filter="wipe(right)">
                                      <p:cBhvr>
                                        <p:cTn id="47" dur="500"/>
                                        <p:tgtEl>
                                          <p:spTgt spid="51"/>
                                        </p:tgtEl>
                                      </p:cBhvr>
                                    </p:animEffect>
                                  </p:childTnLst>
                                </p:cTn>
                              </p:par>
                            </p:childTnLst>
                          </p:cTn>
                        </p:par>
                        <p:par>
                          <p:cTn id="48" fill="hold">
                            <p:stCondLst>
                              <p:cond delay="4000"/>
                            </p:stCondLst>
                            <p:childTnLst>
                              <p:par>
                                <p:cTn id="49" presetID="53" presetClass="entr" presetSubtype="16" fill="hold" nodeType="after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p:cTn id="51" dur="500" fill="hold"/>
                                        <p:tgtEl>
                                          <p:spTgt spid="25"/>
                                        </p:tgtEl>
                                        <p:attrNameLst>
                                          <p:attrName>ppt_w</p:attrName>
                                        </p:attrNameLst>
                                      </p:cBhvr>
                                      <p:tavLst>
                                        <p:tav tm="0">
                                          <p:val>
                                            <p:fltVal val="0"/>
                                          </p:val>
                                        </p:tav>
                                        <p:tav tm="100000">
                                          <p:val>
                                            <p:strVal val="#ppt_w"/>
                                          </p:val>
                                        </p:tav>
                                      </p:tavLst>
                                    </p:anim>
                                    <p:anim calcmode="lin" valueType="num">
                                      <p:cBhvr>
                                        <p:cTn id="52" dur="500" fill="hold"/>
                                        <p:tgtEl>
                                          <p:spTgt spid="25"/>
                                        </p:tgtEl>
                                        <p:attrNameLst>
                                          <p:attrName>ppt_h</p:attrName>
                                        </p:attrNameLst>
                                      </p:cBhvr>
                                      <p:tavLst>
                                        <p:tav tm="0">
                                          <p:val>
                                            <p:fltVal val="0"/>
                                          </p:val>
                                        </p:tav>
                                        <p:tav tm="100000">
                                          <p:val>
                                            <p:strVal val="#ppt_h"/>
                                          </p:val>
                                        </p:tav>
                                      </p:tavLst>
                                    </p:anim>
                                    <p:animEffect transition="in" filter="fade">
                                      <p:cBhvr>
                                        <p:cTn id="53" dur="500"/>
                                        <p:tgtEl>
                                          <p:spTgt spid="25"/>
                                        </p:tgtEl>
                                      </p:cBhvr>
                                    </p:animEffect>
                                  </p:childTnLst>
                                </p:cTn>
                              </p:par>
                            </p:childTnLst>
                          </p:cTn>
                        </p:par>
                        <p:par>
                          <p:cTn id="54" fill="hold">
                            <p:stCondLst>
                              <p:cond delay="4500"/>
                            </p:stCondLst>
                            <p:childTnLst>
                              <p:par>
                                <p:cTn id="55" presetID="12" presetClass="entr" presetSubtype="8" fill="hold" nodeType="afterEffect">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cBhvr additive="base">
                                        <p:cTn id="57" dur="500"/>
                                        <p:tgtEl>
                                          <p:spTgt spid="45"/>
                                        </p:tgtEl>
                                        <p:attrNameLst>
                                          <p:attrName>ppt_x</p:attrName>
                                        </p:attrNameLst>
                                      </p:cBhvr>
                                      <p:tavLst>
                                        <p:tav tm="0">
                                          <p:val>
                                            <p:strVal val="#ppt_x-#ppt_w*1.125000"/>
                                          </p:val>
                                        </p:tav>
                                        <p:tav tm="100000">
                                          <p:val>
                                            <p:strVal val="#ppt_x"/>
                                          </p:val>
                                        </p:tav>
                                      </p:tavLst>
                                    </p:anim>
                                    <p:animEffect transition="in" filter="wipe(right)">
                                      <p:cBhvr>
                                        <p:cTn id="58" dur="500"/>
                                        <p:tgtEl>
                                          <p:spTgt spid="45"/>
                                        </p:tgtEl>
                                      </p:cBhvr>
                                    </p:animEffect>
                                  </p:childTnLst>
                                </p:cTn>
                              </p:par>
                            </p:childTnLst>
                          </p:cTn>
                        </p:par>
                        <p:par>
                          <p:cTn id="59" fill="hold">
                            <p:stCondLst>
                              <p:cond delay="5000"/>
                            </p:stCondLst>
                            <p:childTnLst>
                              <p:par>
                                <p:cTn id="60" presetID="53" presetClass="entr" presetSubtype="16" fill="hold" nodeType="afterEffect">
                                  <p:stCondLst>
                                    <p:cond delay="0"/>
                                  </p:stCondLst>
                                  <p:childTnLst>
                                    <p:set>
                                      <p:cBhvr>
                                        <p:cTn id="61" dur="1" fill="hold">
                                          <p:stCondLst>
                                            <p:cond delay="0"/>
                                          </p:stCondLst>
                                        </p:cTn>
                                        <p:tgtEl>
                                          <p:spTgt spid="3"/>
                                        </p:tgtEl>
                                        <p:attrNameLst>
                                          <p:attrName>style.visibility</p:attrName>
                                        </p:attrNameLst>
                                      </p:cBhvr>
                                      <p:to>
                                        <p:strVal val="visible"/>
                                      </p:to>
                                    </p:set>
                                    <p:anim calcmode="lin" valueType="num">
                                      <p:cBhvr>
                                        <p:cTn id="62" dur="500" fill="hold"/>
                                        <p:tgtEl>
                                          <p:spTgt spid="3"/>
                                        </p:tgtEl>
                                        <p:attrNameLst>
                                          <p:attrName>ppt_w</p:attrName>
                                        </p:attrNameLst>
                                      </p:cBhvr>
                                      <p:tavLst>
                                        <p:tav tm="0">
                                          <p:val>
                                            <p:fltVal val="0"/>
                                          </p:val>
                                        </p:tav>
                                        <p:tav tm="100000">
                                          <p:val>
                                            <p:strVal val="#ppt_w"/>
                                          </p:val>
                                        </p:tav>
                                      </p:tavLst>
                                    </p:anim>
                                    <p:anim calcmode="lin" valueType="num">
                                      <p:cBhvr>
                                        <p:cTn id="63" dur="500" fill="hold"/>
                                        <p:tgtEl>
                                          <p:spTgt spid="3"/>
                                        </p:tgtEl>
                                        <p:attrNameLst>
                                          <p:attrName>ppt_h</p:attrName>
                                        </p:attrNameLst>
                                      </p:cBhvr>
                                      <p:tavLst>
                                        <p:tav tm="0">
                                          <p:val>
                                            <p:fltVal val="0"/>
                                          </p:val>
                                        </p:tav>
                                        <p:tav tm="100000">
                                          <p:val>
                                            <p:strVal val="#ppt_h"/>
                                          </p:val>
                                        </p:tav>
                                      </p:tavLst>
                                    </p:anim>
                                    <p:animEffect transition="in" filter="fade">
                                      <p:cBhvr>
                                        <p:cTn id="64" dur="500"/>
                                        <p:tgtEl>
                                          <p:spTgt spid="3"/>
                                        </p:tgtEl>
                                      </p:cBhvr>
                                    </p:animEffect>
                                  </p:childTnLst>
                                </p:cTn>
                              </p:par>
                            </p:childTnLst>
                          </p:cTn>
                        </p:par>
                        <p:par>
                          <p:cTn id="65" fill="hold">
                            <p:stCondLst>
                              <p:cond delay="5500"/>
                            </p:stCondLst>
                            <p:childTnLst>
                              <p:par>
                                <p:cTn id="66" presetID="12" presetClass="entr" presetSubtype="8" fill="hold" nodeType="afterEffect">
                                  <p:stCondLst>
                                    <p:cond delay="0"/>
                                  </p:stCondLst>
                                  <p:childTnLst>
                                    <p:set>
                                      <p:cBhvr>
                                        <p:cTn id="67" dur="1" fill="hold">
                                          <p:stCondLst>
                                            <p:cond delay="0"/>
                                          </p:stCondLst>
                                        </p:cTn>
                                        <p:tgtEl>
                                          <p:spTgt spid="54"/>
                                        </p:tgtEl>
                                        <p:attrNameLst>
                                          <p:attrName>style.visibility</p:attrName>
                                        </p:attrNameLst>
                                      </p:cBhvr>
                                      <p:to>
                                        <p:strVal val="visible"/>
                                      </p:to>
                                    </p:set>
                                    <p:anim calcmode="lin" valueType="num">
                                      <p:cBhvr additive="base">
                                        <p:cTn id="68" dur="500"/>
                                        <p:tgtEl>
                                          <p:spTgt spid="54"/>
                                        </p:tgtEl>
                                        <p:attrNameLst>
                                          <p:attrName>ppt_x</p:attrName>
                                        </p:attrNameLst>
                                      </p:cBhvr>
                                      <p:tavLst>
                                        <p:tav tm="0">
                                          <p:val>
                                            <p:strVal val="#ppt_x-#ppt_w*1.125000"/>
                                          </p:val>
                                        </p:tav>
                                        <p:tav tm="100000">
                                          <p:val>
                                            <p:strVal val="#ppt_x"/>
                                          </p:val>
                                        </p:tav>
                                      </p:tavLst>
                                    </p:anim>
                                    <p:animEffect transition="in" filter="wipe(right)">
                                      <p:cBhvr>
                                        <p:cTn id="6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_4"/>
          <p:cNvCxnSpPr/>
          <p:nvPr/>
        </p:nvCxnSpPr>
        <p:spPr>
          <a:xfrm>
            <a:off x="4502119" y="1769720"/>
            <a:ext cx="497475" cy="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 name="_5"/>
          <p:cNvCxnSpPr/>
          <p:nvPr/>
        </p:nvCxnSpPr>
        <p:spPr>
          <a:xfrm>
            <a:off x="4502119" y="3281972"/>
            <a:ext cx="497475" cy="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 name="_6"/>
          <p:cNvCxnSpPr/>
          <p:nvPr/>
        </p:nvCxnSpPr>
        <p:spPr>
          <a:xfrm>
            <a:off x="6465230" y="1769720"/>
            <a:ext cx="497475" cy="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 name="_7"/>
          <p:cNvCxnSpPr/>
          <p:nvPr/>
        </p:nvCxnSpPr>
        <p:spPr>
          <a:xfrm>
            <a:off x="6465230" y="3281972"/>
            <a:ext cx="497475" cy="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7" name="_8"/>
          <p:cNvSpPr/>
          <p:nvPr/>
        </p:nvSpPr>
        <p:spPr>
          <a:xfrm>
            <a:off x="3036483" y="1491272"/>
            <a:ext cx="1465636" cy="533400"/>
          </a:xfrm>
          <a:prstGeom prst="rect">
            <a:avLst/>
          </a:prstGeom>
          <a:noFill/>
          <a:ln w="57150">
            <a:solidFill>
              <a:srgbClr val="B727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240"/>
            <a:r>
              <a:rPr lang="en-US" sz="1600" dirty="0">
                <a:solidFill>
                  <a:srgbClr val="B72727"/>
                </a:solidFill>
                <a:latin typeface="Agency FB" panose="020B0503020202020204" charset="0"/>
              </a:rPr>
              <a:t>First Stage</a:t>
            </a:r>
          </a:p>
        </p:txBody>
      </p:sp>
      <p:sp>
        <p:nvSpPr>
          <p:cNvPr id="8" name="_9"/>
          <p:cNvSpPr txBox="1"/>
          <p:nvPr/>
        </p:nvSpPr>
        <p:spPr>
          <a:xfrm>
            <a:off x="2978116" y="2100872"/>
            <a:ext cx="1582368" cy="769441"/>
          </a:xfrm>
          <a:prstGeom prst="rect">
            <a:avLst/>
          </a:prstGeom>
          <a:noFill/>
        </p:spPr>
        <p:txBody>
          <a:bodyPr wrap="square" rtlCol="0">
            <a:spAutoFit/>
          </a:bodyPr>
          <a:lstStyle/>
          <a:p>
            <a:pPr algn="ctr" defTabSz="1031240"/>
            <a:r>
              <a:rPr lang="zh-CN" altLang="en-US" sz="1200" b="1" dirty="0" smtClean="0">
                <a:solidFill>
                  <a:schemeClr val="tx1">
                    <a:lumMod val="65000"/>
                    <a:lumOff val="35000"/>
                  </a:schemeClr>
                </a:solidFill>
                <a:latin typeface="Agency FB" panose="020B0503020202020204" charset="0"/>
              </a:rPr>
              <a:t>输入标题</a:t>
            </a:r>
            <a:endParaRPr lang="en-US" sz="1200" b="1" dirty="0">
              <a:solidFill>
                <a:schemeClr val="tx1">
                  <a:lumMod val="65000"/>
                  <a:lumOff val="35000"/>
                </a:schemeClr>
              </a:solidFill>
              <a:latin typeface="Agency FB" panose="020B0503020202020204" charset="0"/>
            </a:endParaRPr>
          </a:p>
          <a:p>
            <a:pPr algn="ctr" defTabSz="913765">
              <a:spcBef>
                <a:spcPct val="20000"/>
              </a:spcBef>
              <a:defRPr/>
            </a:pPr>
            <a:r>
              <a:rPr lang="zh-CN" altLang="en-US" sz="1000" dirty="0" smtClean="0">
                <a:solidFill>
                  <a:schemeClr val="tx1">
                    <a:lumMod val="65000"/>
                    <a:lumOff val="35000"/>
                  </a:schemeClr>
                </a:solidFill>
                <a:latin typeface="Agency FB" panose="020B0503020202020204" charset="0"/>
              </a:rPr>
              <a:t>您的内容打在这里，或者通过您的内容打在这里，或者您的内容打在这里，</a:t>
            </a:r>
            <a:endParaRPr lang="en-US" sz="1000" dirty="0">
              <a:solidFill>
                <a:schemeClr val="tx1">
                  <a:lumMod val="65000"/>
                  <a:lumOff val="35000"/>
                </a:schemeClr>
              </a:solidFill>
              <a:latin typeface="Agency FB" panose="020B0503020202020204" charset="0"/>
            </a:endParaRPr>
          </a:p>
        </p:txBody>
      </p:sp>
      <p:cxnSp>
        <p:nvCxnSpPr>
          <p:cNvPr id="9" name="_10"/>
          <p:cNvCxnSpPr/>
          <p:nvPr/>
        </p:nvCxnSpPr>
        <p:spPr>
          <a:xfrm>
            <a:off x="2875977" y="1451549"/>
            <a:ext cx="0" cy="2926399"/>
          </a:xfrm>
          <a:prstGeom prst="line">
            <a:avLst/>
          </a:prstGeom>
          <a:ln w="1905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 name="_11"/>
          <p:cNvSpPr/>
          <p:nvPr/>
        </p:nvSpPr>
        <p:spPr>
          <a:xfrm>
            <a:off x="607553" y="1471410"/>
            <a:ext cx="1674525" cy="2886675"/>
          </a:xfrm>
          <a:prstGeom prst="rect">
            <a:avLst/>
          </a:pr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240"/>
            <a:endParaRPr lang="en-US" sz="1600" dirty="0">
              <a:solidFill>
                <a:srgbClr val="237DB9"/>
              </a:solidFill>
              <a:latin typeface="Agency FB" panose="020B0503020202020204" charset="0"/>
            </a:endParaRPr>
          </a:p>
        </p:txBody>
      </p:sp>
      <p:sp>
        <p:nvSpPr>
          <p:cNvPr id="11" name="_12"/>
          <p:cNvSpPr/>
          <p:nvPr/>
        </p:nvSpPr>
        <p:spPr bwMode="auto">
          <a:xfrm>
            <a:off x="1238229" y="1818085"/>
            <a:ext cx="413174" cy="413174"/>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pPr defTabSz="1031240"/>
            <a:endParaRPr lang="en-US" sz="2000" dirty="0">
              <a:solidFill>
                <a:srgbClr val="262626"/>
              </a:solidFill>
              <a:latin typeface="Agency FB" panose="020B0503020202020204" charset="0"/>
            </a:endParaRPr>
          </a:p>
        </p:txBody>
      </p:sp>
      <p:sp>
        <p:nvSpPr>
          <p:cNvPr id="12" name="_13"/>
          <p:cNvSpPr txBox="1"/>
          <p:nvPr/>
        </p:nvSpPr>
        <p:spPr>
          <a:xfrm>
            <a:off x="653631" y="2367558"/>
            <a:ext cx="1582368" cy="1942006"/>
          </a:xfrm>
          <a:prstGeom prst="rect">
            <a:avLst/>
          </a:prstGeom>
          <a:noFill/>
        </p:spPr>
        <p:txBody>
          <a:bodyPr wrap="square" rtlCol="0">
            <a:spAutoFit/>
          </a:bodyPr>
          <a:lstStyle/>
          <a:p>
            <a:pPr algn="ctr" defTabSz="1031240">
              <a:lnSpc>
                <a:spcPct val="150000"/>
              </a:lnSpc>
            </a:pPr>
            <a:r>
              <a:rPr lang="en-US" sz="2000" b="1" dirty="0">
                <a:solidFill>
                  <a:schemeClr val="tx1">
                    <a:lumMod val="75000"/>
                    <a:lumOff val="25000"/>
                  </a:schemeClr>
                </a:solidFill>
                <a:latin typeface="Agency FB" panose="020B0503020202020204" charset="0"/>
              </a:rPr>
              <a:t>Our Start</a:t>
            </a:r>
          </a:p>
          <a:p>
            <a:pPr algn="ctr" defTabSz="913765">
              <a:lnSpc>
                <a:spcPct val="150000"/>
              </a:lnSpc>
              <a:spcBef>
                <a:spcPct val="20000"/>
              </a:spcBef>
              <a:defRPr/>
            </a:pPr>
            <a:r>
              <a:rPr lang="zh-CN" altLang="en-US" sz="1000" dirty="0" smtClean="0">
                <a:solidFill>
                  <a:srgbClr val="FFFFFF">
                    <a:lumMod val="65000"/>
                  </a:srgbClr>
                </a:solidFill>
                <a:latin typeface="Agency FB" panose="020B0503020202020204" charset="0"/>
              </a:rPr>
              <a:t>您的内容打在这里，或者通过您的内容打在这里，或者您的内容打在这里，</a:t>
            </a:r>
            <a:r>
              <a:rPr lang="zh-CN" altLang="en-US" sz="1000" dirty="0">
                <a:solidFill>
                  <a:srgbClr val="FFFFFF">
                    <a:lumMod val="65000"/>
                  </a:srgbClr>
                </a:solidFill>
                <a:latin typeface="Agency FB" panose="020B0503020202020204" charset="0"/>
              </a:rPr>
              <a:t>您的内容打在这里，或者通过您的内容打在这里，或者您的内容打在这里</a:t>
            </a:r>
            <a:endParaRPr lang="en-US" sz="1000" dirty="0">
              <a:solidFill>
                <a:srgbClr val="FFFFFF">
                  <a:lumMod val="65000"/>
                </a:srgbClr>
              </a:solidFill>
              <a:latin typeface="Agency FB" panose="020B0503020202020204" charset="0"/>
            </a:endParaRPr>
          </a:p>
        </p:txBody>
      </p:sp>
      <p:cxnSp>
        <p:nvCxnSpPr>
          <p:cNvPr id="13" name="_14"/>
          <p:cNvCxnSpPr/>
          <p:nvPr/>
        </p:nvCxnSpPr>
        <p:spPr>
          <a:xfrm>
            <a:off x="2286244" y="2914747"/>
            <a:ext cx="589736" cy="0"/>
          </a:xfrm>
          <a:prstGeom prst="line">
            <a:avLst/>
          </a:prstGeom>
          <a:ln w="1905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4" name="_15"/>
          <p:cNvSpPr/>
          <p:nvPr/>
        </p:nvSpPr>
        <p:spPr>
          <a:xfrm>
            <a:off x="3036483" y="3015272"/>
            <a:ext cx="1465636" cy="533400"/>
          </a:xfrm>
          <a:prstGeom prst="rect">
            <a:avLst/>
          </a:prstGeom>
          <a:noFill/>
          <a:ln w="57150">
            <a:solidFill>
              <a:srgbClr val="B727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240"/>
            <a:r>
              <a:rPr lang="en-US" sz="1600" dirty="0">
                <a:solidFill>
                  <a:srgbClr val="B72727"/>
                </a:solidFill>
                <a:latin typeface="Agency FB" panose="020B0503020202020204" charset="0"/>
              </a:rPr>
              <a:t>Fourth Stage</a:t>
            </a:r>
          </a:p>
        </p:txBody>
      </p:sp>
      <p:sp>
        <p:nvSpPr>
          <p:cNvPr id="15" name="_16"/>
          <p:cNvSpPr txBox="1"/>
          <p:nvPr/>
        </p:nvSpPr>
        <p:spPr>
          <a:xfrm>
            <a:off x="2978116" y="3624872"/>
            <a:ext cx="1582368" cy="769441"/>
          </a:xfrm>
          <a:prstGeom prst="rect">
            <a:avLst/>
          </a:prstGeom>
          <a:noFill/>
        </p:spPr>
        <p:txBody>
          <a:bodyPr wrap="square" rtlCol="0">
            <a:spAutoFit/>
          </a:bodyPr>
          <a:lstStyle/>
          <a:p>
            <a:pPr algn="ctr" defTabSz="1031240"/>
            <a:r>
              <a:rPr lang="zh-CN" altLang="en-US" sz="1200" b="1" dirty="0" smtClean="0">
                <a:solidFill>
                  <a:schemeClr val="tx1">
                    <a:lumMod val="65000"/>
                    <a:lumOff val="35000"/>
                  </a:schemeClr>
                </a:solidFill>
                <a:latin typeface="Agency FB" panose="020B0503020202020204" charset="0"/>
              </a:rPr>
              <a:t>输入标题</a:t>
            </a:r>
            <a:endParaRPr lang="en-US" sz="1200" b="1" dirty="0">
              <a:solidFill>
                <a:schemeClr val="tx1">
                  <a:lumMod val="65000"/>
                  <a:lumOff val="35000"/>
                </a:schemeClr>
              </a:solidFill>
              <a:latin typeface="Agency FB" panose="020B0503020202020204" charset="0"/>
            </a:endParaRPr>
          </a:p>
          <a:p>
            <a:pPr algn="ctr" defTabSz="913765">
              <a:spcBef>
                <a:spcPct val="20000"/>
              </a:spcBef>
              <a:defRPr/>
            </a:pPr>
            <a:r>
              <a:rPr lang="zh-CN" altLang="en-US" sz="1000" dirty="0" smtClean="0">
                <a:solidFill>
                  <a:schemeClr val="tx1">
                    <a:lumMod val="65000"/>
                    <a:lumOff val="35000"/>
                  </a:schemeClr>
                </a:solidFill>
                <a:latin typeface="Agency FB" panose="020B0503020202020204" charset="0"/>
              </a:rPr>
              <a:t>您的内容打在这里，或者通过您的内容打在这里，或者您的内容打在这里，</a:t>
            </a:r>
            <a:endParaRPr lang="en-US" sz="1000" dirty="0">
              <a:solidFill>
                <a:schemeClr val="tx1">
                  <a:lumMod val="65000"/>
                  <a:lumOff val="35000"/>
                </a:schemeClr>
              </a:solidFill>
              <a:latin typeface="Agency FB" panose="020B0503020202020204" charset="0"/>
            </a:endParaRPr>
          </a:p>
        </p:txBody>
      </p:sp>
      <p:sp>
        <p:nvSpPr>
          <p:cNvPr id="16" name="_17"/>
          <p:cNvSpPr/>
          <p:nvPr/>
        </p:nvSpPr>
        <p:spPr>
          <a:xfrm>
            <a:off x="4999593" y="1491272"/>
            <a:ext cx="1465636" cy="533400"/>
          </a:xfrm>
          <a:prstGeom prst="rect">
            <a:avLst/>
          </a:prstGeom>
          <a:noFill/>
          <a:ln w="57150">
            <a:solidFill>
              <a:srgbClr val="B727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240"/>
            <a:r>
              <a:rPr lang="en-US" sz="1600" dirty="0">
                <a:solidFill>
                  <a:srgbClr val="B72727"/>
                </a:solidFill>
                <a:latin typeface="Agency FB" panose="020B0503020202020204" charset="0"/>
              </a:rPr>
              <a:t>Second Stage</a:t>
            </a:r>
          </a:p>
        </p:txBody>
      </p:sp>
      <p:sp>
        <p:nvSpPr>
          <p:cNvPr id="17" name="_18"/>
          <p:cNvSpPr txBox="1"/>
          <p:nvPr/>
        </p:nvSpPr>
        <p:spPr>
          <a:xfrm>
            <a:off x="4941227" y="2100872"/>
            <a:ext cx="1582368" cy="769441"/>
          </a:xfrm>
          <a:prstGeom prst="rect">
            <a:avLst/>
          </a:prstGeom>
          <a:noFill/>
        </p:spPr>
        <p:txBody>
          <a:bodyPr wrap="square" rtlCol="0">
            <a:spAutoFit/>
          </a:bodyPr>
          <a:lstStyle/>
          <a:p>
            <a:pPr algn="ctr" defTabSz="1031240"/>
            <a:r>
              <a:rPr lang="zh-CN" altLang="en-US" sz="1200" b="1" dirty="0" smtClean="0">
                <a:solidFill>
                  <a:schemeClr val="tx1">
                    <a:lumMod val="65000"/>
                    <a:lumOff val="35000"/>
                  </a:schemeClr>
                </a:solidFill>
                <a:latin typeface="Agency FB" panose="020B0503020202020204" charset="0"/>
              </a:rPr>
              <a:t>输入标题</a:t>
            </a:r>
            <a:endParaRPr lang="en-US" sz="1200" b="1" dirty="0">
              <a:solidFill>
                <a:schemeClr val="tx1">
                  <a:lumMod val="65000"/>
                  <a:lumOff val="35000"/>
                </a:schemeClr>
              </a:solidFill>
              <a:latin typeface="Agency FB" panose="020B0503020202020204" charset="0"/>
            </a:endParaRPr>
          </a:p>
          <a:p>
            <a:pPr algn="ctr" defTabSz="913765">
              <a:spcBef>
                <a:spcPct val="20000"/>
              </a:spcBef>
              <a:defRPr/>
            </a:pPr>
            <a:r>
              <a:rPr lang="zh-CN" altLang="en-US" sz="1000" dirty="0" smtClean="0">
                <a:solidFill>
                  <a:schemeClr val="tx1">
                    <a:lumMod val="65000"/>
                    <a:lumOff val="35000"/>
                  </a:schemeClr>
                </a:solidFill>
                <a:latin typeface="Agency FB" panose="020B0503020202020204" charset="0"/>
              </a:rPr>
              <a:t>您的内容打在这里，或者通过您的内容打在这里，或者您的内容打在这里，</a:t>
            </a:r>
            <a:endParaRPr lang="en-US" sz="1000" dirty="0">
              <a:solidFill>
                <a:schemeClr val="tx1">
                  <a:lumMod val="65000"/>
                  <a:lumOff val="35000"/>
                </a:schemeClr>
              </a:solidFill>
              <a:latin typeface="Agency FB" panose="020B0503020202020204" charset="0"/>
            </a:endParaRPr>
          </a:p>
        </p:txBody>
      </p:sp>
      <p:sp>
        <p:nvSpPr>
          <p:cNvPr id="18" name="_19"/>
          <p:cNvSpPr/>
          <p:nvPr/>
        </p:nvSpPr>
        <p:spPr>
          <a:xfrm>
            <a:off x="4999593" y="3015272"/>
            <a:ext cx="1465636" cy="533400"/>
          </a:xfrm>
          <a:prstGeom prst="rect">
            <a:avLst/>
          </a:prstGeom>
          <a:noFill/>
          <a:ln w="57150">
            <a:solidFill>
              <a:srgbClr val="B727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240"/>
            <a:r>
              <a:rPr lang="en-US" sz="1600" dirty="0">
                <a:solidFill>
                  <a:srgbClr val="B72727"/>
                </a:solidFill>
                <a:latin typeface="Agency FB" panose="020B0503020202020204" charset="0"/>
              </a:rPr>
              <a:t>Fifth Stage</a:t>
            </a:r>
          </a:p>
        </p:txBody>
      </p:sp>
      <p:sp>
        <p:nvSpPr>
          <p:cNvPr id="19" name="_20"/>
          <p:cNvSpPr txBox="1"/>
          <p:nvPr/>
        </p:nvSpPr>
        <p:spPr>
          <a:xfrm>
            <a:off x="4941227" y="3624872"/>
            <a:ext cx="1582368" cy="769441"/>
          </a:xfrm>
          <a:prstGeom prst="rect">
            <a:avLst/>
          </a:prstGeom>
          <a:noFill/>
        </p:spPr>
        <p:txBody>
          <a:bodyPr wrap="square" rtlCol="0">
            <a:spAutoFit/>
          </a:bodyPr>
          <a:lstStyle/>
          <a:p>
            <a:pPr algn="ctr" defTabSz="1031240"/>
            <a:r>
              <a:rPr lang="zh-CN" altLang="en-US" sz="1200" b="1" dirty="0" smtClean="0">
                <a:solidFill>
                  <a:schemeClr val="tx1">
                    <a:lumMod val="65000"/>
                    <a:lumOff val="35000"/>
                  </a:schemeClr>
                </a:solidFill>
                <a:latin typeface="Agency FB" panose="020B0503020202020204" charset="0"/>
              </a:rPr>
              <a:t>输入标题</a:t>
            </a:r>
            <a:endParaRPr lang="en-US" sz="1200" b="1" dirty="0">
              <a:solidFill>
                <a:schemeClr val="tx1">
                  <a:lumMod val="65000"/>
                  <a:lumOff val="35000"/>
                </a:schemeClr>
              </a:solidFill>
              <a:latin typeface="Agency FB" panose="020B0503020202020204" charset="0"/>
            </a:endParaRPr>
          </a:p>
          <a:p>
            <a:pPr algn="ctr" defTabSz="913765">
              <a:spcBef>
                <a:spcPct val="20000"/>
              </a:spcBef>
              <a:defRPr/>
            </a:pPr>
            <a:r>
              <a:rPr lang="zh-CN" altLang="en-US" sz="1000" dirty="0" smtClean="0">
                <a:solidFill>
                  <a:schemeClr val="tx1">
                    <a:lumMod val="65000"/>
                    <a:lumOff val="35000"/>
                  </a:schemeClr>
                </a:solidFill>
                <a:latin typeface="Agency FB" panose="020B0503020202020204" charset="0"/>
              </a:rPr>
              <a:t>您的内容打在这里，或者通过您的内容打在这里，或者您的内容打在这里，</a:t>
            </a:r>
            <a:endParaRPr lang="en-US" sz="1000" dirty="0">
              <a:solidFill>
                <a:schemeClr val="tx1">
                  <a:lumMod val="65000"/>
                  <a:lumOff val="35000"/>
                </a:schemeClr>
              </a:solidFill>
              <a:latin typeface="Agency FB" panose="020B0503020202020204" charset="0"/>
            </a:endParaRPr>
          </a:p>
        </p:txBody>
      </p:sp>
      <p:sp>
        <p:nvSpPr>
          <p:cNvPr id="20" name="_21"/>
          <p:cNvSpPr/>
          <p:nvPr/>
        </p:nvSpPr>
        <p:spPr>
          <a:xfrm>
            <a:off x="6962705" y="1491272"/>
            <a:ext cx="1465636" cy="533400"/>
          </a:xfrm>
          <a:prstGeom prst="rect">
            <a:avLst/>
          </a:prstGeom>
          <a:noFill/>
          <a:ln w="57150">
            <a:solidFill>
              <a:srgbClr val="B727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240"/>
            <a:r>
              <a:rPr lang="en-US" sz="1600" dirty="0">
                <a:solidFill>
                  <a:srgbClr val="B72727"/>
                </a:solidFill>
                <a:latin typeface="Agency FB" panose="020B0503020202020204" charset="0"/>
              </a:rPr>
              <a:t>Third Stage</a:t>
            </a:r>
          </a:p>
        </p:txBody>
      </p:sp>
      <p:sp>
        <p:nvSpPr>
          <p:cNvPr id="21" name="_22"/>
          <p:cNvSpPr txBox="1"/>
          <p:nvPr/>
        </p:nvSpPr>
        <p:spPr>
          <a:xfrm>
            <a:off x="6904338" y="2100872"/>
            <a:ext cx="1582368" cy="769441"/>
          </a:xfrm>
          <a:prstGeom prst="rect">
            <a:avLst/>
          </a:prstGeom>
          <a:noFill/>
        </p:spPr>
        <p:txBody>
          <a:bodyPr wrap="square" rtlCol="0">
            <a:spAutoFit/>
          </a:bodyPr>
          <a:lstStyle/>
          <a:p>
            <a:pPr algn="ctr" defTabSz="1031240"/>
            <a:r>
              <a:rPr lang="zh-CN" altLang="en-US" sz="1200" b="1" dirty="0" smtClean="0">
                <a:solidFill>
                  <a:schemeClr val="tx1">
                    <a:lumMod val="65000"/>
                    <a:lumOff val="35000"/>
                  </a:schemeClr>
                </a:solidFill>
                <a:latin typeface="Agency FB" panose="020B0503020202020204" charset="0"/>
              </a:rPr>
              <a:t>输入标题</a:t>
            </a:r>
            <a:endParaRPr lang="en-US" sz="1200" b="1" dirty="0">
              <a:solidFill>
                <a:schemeClr val="tx1">
                  <a:lumMod val="65000"/>
                  <a:lumOff val="35000"/>
                </a:schemeClr>
              </a:solidFill>
              <a:latin typeface="Agency FB" panose="020B0503020202020204" charset="0"/>
            </a:endParaRPr>
          </a:p>
          <a:p>
            <a:pPr algn="ctr" defTabSz="913765">
              <a:spcBef>
                <a:spcPct val="20000"/>
              </a:spcBef>
              <a:defRPr/>
            </a:pPr>
            <a:r>
              <a:rPr lang="zh-CN" altLang="en-US" sz="1000" dirty="0" smtClean="0">
                <a:solidFill>
                  <a:schemeClr val="tx1">
                    <a:lumMod val="65000"/>
                    <a:lumOff val="35000"/>
                  </a:schemeClr>
                </a:solidFill>
                <a:latin typeface="Agency FB" panose="020B0503020202020204" charset="0"/>
              </a:rPr>
              <a:t>您的内容打在这里，或者通过您的内容打在这里，或者您的内容打在这里，</a:t>
            </a:r>
            <a:endParaRPr lang="en-US" sz="1000" dirty="0">
              <a:solidFill>
                <a:schemeClr val="tx1">
                  <a:lumMod val="65000"/>
                  <a:lumOff val="35000"/>
                </a:schemeClr>
              </a:solidFill>
              <a:latin typeface="Agency FB" panose="020B0503020202020204" charset="0"/>
            </a:endParaRPr>
          </a:p>
        </p:txBody>
      </p:sp>
      <p:sp>
        <p:nvSpPr>
          <p:cNvPr id="22" name="_23"/>
          <p:cNvSpPr/>
          <p:nvPr/>
        </p:nvSpPr>
        <p:spPr>
          <a:xfrm>
            <a:off x="6962705" y="3015272"/>
            <a:ext cx="1465636" cy="533400"/>
          </a:xfrm>
          <a:prstGeom prst="rect">
            <a:avLst/>
          </a:prstGeom>
          <a:noFill/>
          <a:ln w="57150">
            <a:solidFill>
              <a:srgbClr val="B727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240"/>
            <a:r>
              <a:rPr lang="en-US" sz="1600" dirty="0">
                <a:solidFill>
                  <a:srgbClr val="B72727"/>
                </a:solidFill>
                <a:latin typeface="Agency FB" panose="020B0503020202020204" charset="0"/>
              </a:rPr>
              <a:t>Sixth Stage</a:t>
            </a:r>
          </a:p>
        </p:txBody>
      </p:sp>
      <p:sp>
        <p:nvSpPr>
          <p:cNvPr id="23" name="_24"/>
          <p:cNvSpPr txBox="1"/>
          <p:nvPr/>
        </p:nvSpPr>
        <p:spPr>
          <a:xfrm>
            <a:off x="6904338" y="3624872"/>
            <a:ext cx="1582368" cy="769441"/>
          </a:xfrm>
          <a:prstGeom prst="rect">
            <a:avLst/>
          </a:prstGeom>
          <a:noFill/>
        </p:spPr>
        <p:txBody>
          <a:bodyPr wrap="square" rtlCol="0">
            <a:spAutoFit/>
          </a:bodyPr>
          <a:lstStyle/>
          <a:p>
            <a:pPr algn="ctr" defTabSz="1031240"/>
            <a:r>
              <a:rPr lang="zh-CN" altLang="en-US" sz="1200" b="1" dirty="0" smtClean="0">
                <a:solidFill>
                  <a:schemeClr val="tx1">
                    <a:lumMod val="65000"/>
                    <a:lumOff val="35000"/>
                  </a:schemeClr>
                </a:solidFill>
                <a:latin typeface="Agency FB" panose="020B0503020202020204" charset="0"/>
              </a:rPr>
              <a:t>输入标题</a:t>
            </a:r>
            <a:endParaRPr lang="en-US" sz="1200" b="1" dirty="0">
              <a:solidFill>
                <a:schemeClr val="tx1">
                  <a:lumMod val="65000"/>
                  <a:lumOff val="35000"/>
                </a:schemeClr>
              </a:solidFill>
              <a:latin typeface="Agency FB" panose="020B0503020202020204" charset="0"/>
            </a:endParaRPr>
          </a:p>
          <a:p>
            <a:pPr algn="ctr" defTabSz="913765">
              <a:spcBef>
                <a:spcPct val="20000"/>
              </a:spcBef>
              <a:defRPr/>
            </a:pPr>
            <a:r>
              <a:rPr lang="zh-CN" altLang="en-US" sz="1000" dirty="0" smtClean="0">
                <a:solidFill>
                  <a:schemeClr val="tx1">
                    <a:lumMod val="65000"/>
                    <a:lumOff val="35000"/>
                  </a:schemeClr>
                </a:solidFill>
                <a:latin typeface="Agency FB" panose="020B0503020202020204" charset="0"/>
              </a:rPr>
              <a:t>您的内容打在这里，或者通过您的内容打在这里，或者您的内容打在这里，</a:t>
            </a:r>
            <a:endParaRPr lang="en-US" sz="1000" dirty="0">
              <a:solidFill>
                <a:schemeClr val="tx1">
                  <a:lumMod val="65000"/>
                  <a:lumOff val="35000"/>
                </a:schemeClr>
              </a:solidFill>
              <a:latin typeface="Agency FB" panose="020B0503020202020204" charset="0"/>
            </a:endParaRPr>
          </a:p>
        </p:txBody>
      </p:sp>
      <p:sp>
        <p:nvSpPr>
          <p:cNvPr id="24" name="文本占位符 3"/>
          <p:cNvSpPr>
            <a:spLocks noGrp="1"/>
          </p:cNvSpPr>
          <p:nvPr>
            <p:ph type="body" sz="quarter" idx="11"/>
          </p:nvPr>
        </p:nvSpPr>
        <p:spPr>
          <a:xfrm>
            <a:off x="900389" y="124957"/>
            <a:ext cx="2513913" cy="414096"/>
          </a:xfrm>
        </p:spPr>
        <p:txBody>
          <a:bodyPr/>
          <a:lstStyle/>
          <a:p>
            <a:r>
              <a:rPr lang="zh-CN" altLang="en-US" dirty="0">
                <a:solidFill>
                  <a:srgbClr val="B72727"/>
                </a:solidFill>
              </a:rPr>
              <a:t>点击输入标题</a:t>
            </a: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par>
                                <p:cTn id="16" presetID="2" presetClass="entr" presetSubtype="4"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1500"/>
                            </p:stCondLst>
                            <p:childTnLst>
                              <p:par>
                                <p:cTn id="25" presetID="22" presetClass="entr" presetSubtype="4"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par>
                                <p:cTn id="34" presetID="2" presetClass="entr" presetSubtype="4"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ppt_x"/>
                                          </p:val>
                                        </p:tav>
                                        <p:tav tm="100000">
                                          <p:val>
                                            <p:strVal val="#ppt_x"/>
                                          </p:val>
                                        </p:tav>
                                      </p:tavLst>
                                    </p:anim>
                                    <p:anim calcmode="lin" valueType="num">
                                      <p:cBhvr additive="base">
                                        <p:cTn id="37" dur="500" fill="hold"/>
                                        <p:tgtEl>
                                          <p:spTgt spid="8"/>
                                        </p:tgtEl>
                                        <p:attrNameLst>
                                          <p:attrName>ppt_y</p:attrName>
                                        </p:attrNameLst>
                                      </p:cBhvr>
                                      <p:tavLst>
                                        <p:tav tm="0">
                                          <p:val>
                                            <p:strVal val="1+#ppt_h/2"/>
                                          </p:val>
                                        </p:tav>
                                        <p:tav tm="100000">
                                          <p:val>
                                            <p:strVal val="#ppt_y"/>
                                          </p:val>
                                        </p:tav>
                                      </p:tavLst>
                                    </p:anim>
                                  </p:childTnLst>
                                </p:cTn>
                              </p:par>
                            </p:childTnLst>
                          </p:cTn>
                        </p:par>
                        <p:par>
                          <p:cTn id="38" fill="hold">
                            <p:stCondLst>
                              <p:cond delay="2500"/>
                            </p:stCondLst>
                            <p:childTnLst>
                              <p:par>
                                <p:cTn id="39" presetID="22" presetClass="entr" presetSubtype="8"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left)">
                                      <p:cBhvr>
                                        <p:cTn id="41" dur="500"/>
                                        <p:tgtEl>
                                          <p:spTgt spid="3"/>
                                        </p:tgtEl>
                                      </p:cBhvr>
                                    </p:animEffect>
                                  </p:childTnLst>
                                </p:cTn>
                              </p:par>
                            </p:childTnLst>
                          </p:cTn>
                        </p:par>
                        <p:par>
                          <p:cTn id="42" fill="hold">
                            <p:stCondLst>
                              <p:cond delay="3000"/>
                            </p:stCondLst>
                            <p:childTnLst>
                              <p:par>
                                <p:cTn id="43" presetID="53" presetClass="entr" presetSubtype="16"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2" presetClass="entr" presetSubtype="4"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fill="hold"/>
                                        <p:tgtEl>
                                          <p:spTgt spid="17"/>
                                        </p:tgtEl>
                                        <p:attrNameLst>
                                          <p:attrName>ppt_x</p:attrName>
                                        </p:attrNameLst>
                                      </p:cBhvr>
                                      <p:tavLst>
                                        <p:tav tm="0">
                                          <p:val>
                                            <p:strVal val="#ppt_x"/>
                                          </p:val>
                                        </p:tav>
                                        <p:tav tm="100000">
                                          <p:val>
                                            <p:strVal val="#ppt_x"/>
                                          </p:val>
                                        </p:tav>
                                      </p:tavLst>
                                    </p:anim>
                                    <p:anim calcmode="lin" valueType="num">
                                      <p:cBhvr additive="base">
                                        <p:cTn id="51" dur="500" fill="hold"/>
                                        <p:tgtEl>
                                          <p:spTgt spid="17"/>
                                        </p:tgtEl>
                                        <p:attrNameLst>
                                          <p:attrName>ppt_y</p:attrName>
                                        </p:attrNameLst>
                                      </p:cBhvr>
                                      <p:tavLst>
                                        <p:tav tm="0">
                                          <p:val>
                                            <p:strVal val="1+#ppt_h/2"/>
                                          </p:val>
                                        </p:tav>
                                        <p:tav tm="100000">
                                          <p:val>
                                            <p:strVal val="#ppt_y"/>
                                          </p:val>
                                        </p:tav>
                                      </p:tavLst>
                                    </p:anim>
                                  </p:childTnLst>
                                </p:cTn>
                              </p:par>
                            </p:childTnLst>
                          </p:cTn>
                        </p:par>
                        <p:par>
                          <p:cTn id="52" fill="hold">
                            <p:stCondLst>
                              <p:cond delay="3500"/>
                            </p:stCondLst>
                            <p:childTnLst>
                              <p:par>
                                <p:cTn id="53" presetID="22" presetClass="entr" presetSubtype="8"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left)">
                                      <p:cBhvr>
                                        <p:cTn id="55" dur="500"/>
                                        <p:tgtEl>
                                          <p:spTgt spid="5"/>
                                        </p:tgtEl>
                                      </p:cBhvr>
                                    </p:animEffect>
                                  </p:childTnLst>
                                </p:cTn>
                              </p:par>
                            </p:childTnLst>
                          </p:cTn>
                        </p:par>
                        <p:par>
                          <p:cTn id="56" fill="hold">
                            <p:stCondLst>
                              <p:cond delay="4000"/>
                            </p:stCondLst>
                            <p:childTnLst>
                              <p:par>
                                <p:cTn id="57" presetID="53" presetClass="entr" presetSubtype="16"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p:cTn id="59" dur="500" fill="hold"/>
                                        <p:tgtEl>
                                          <p:spTgt spid="20"/>
                                        </p:tgtEl>
                                        <p:attrNameLst>
                                          <p:attrName>ppt_w</p:attrName>
                                        </p:attrNameLst>
                                      </p:cBhvr>
                                      <p:tavLst>
                                        <p:tav tm="0">
                                          <p:val>
                                            <p:fltVal val="0"/>
                                          </p:val>
                                        </p:tav>
                                        <p:tav tm="100000">
                                          <p:val>
                                            <p:strVal val="#ppt_w"/>
                                          </p:val>
                                        </p:tav>
                                      </p:tavLst>
                                    </p:anim>
                                    <p:anim calcmode="lin" valueType="num">
                                      <p:cBhvr>
                                        <p:cTn id="60" dur="500" fill="hold"/>
                                        <p:tgtEl>
                                          <p:spTgt spid="20"/>
                                        </p:tgtEl>
                                        <p:attrNameLst>
                                          <p:attrName>ppt_h</p:attrName>
                                        </p:attrNameLst>
                                      </p:cBhvr>
                                      <p:tavLst>
                                        <p:tav tm="0">
                                          <p:val>
                                            <p:fltVal val="0"/>
                                          </p:val>
                                        </p:tav>
                                        <p:tav tm="100000">
                                          <p:val>
                                            <p:strVal val="#ppt_h"/>
                                          </p:val>
                                        </p:tav>
                                      </p:tavLst>
                                    </p:anim>
                                    <p:animEffect transition="in" filter="fade">
                                      <p:cBhvr>
                                        <p:cTn id="61" dur="500"/>
                                        <p:tgtEl>
                                          <p:spTgt spid="20"/>
                                        </p:tgtEl>
                                      </p:cBhvr>
                                    </p:animEffect>
                                  </p:childTnLst>
                                </p:cTn>
                              </p:par>
                              <p:par>
                                <p:cTn id="62" presetID="2" presetClass="entr" presetSubtype="4"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 calcmode="lin" valueType="num">
                                      <p:cBhvr additive="base">
                                        <p:cTn id="64" dur="500" fill="hold"/>
                                        <p:tgtEl>
                                          <p:spTgt spid="21"/>
                                        </p:tgtEl>
                                        <p:attrNameLst>
                                          <p:attrName>ppt_x</p:attrName>
                                        </p:attrNameLst>
                                      </p:cBhvr>
                                      <p:tavLst>
                                        <p:tav tm="0">
                                          <p:val>
                                            <p:strVal val="#ppt_x"/>
                                          </p:val>
                                        </p:tav>
                                        <p:tav tm="100000">
                                          <p:val>
                                            <p:strVal val="#ppt_x"/>
                                          </p:val>
                                        </p:tav>
                                      </p:tavLst>
                                    </p:anim>
                                    <p:anim calcmode="lin" valueType="num">
                                      <p:cBhvr additive="base">
                                        <p:cTn id="65" dur="500" fill="hold"/>
                                        <p:tgtEl>
                                          <p:spTgt spid="21"/>
                                        </p:tgtEl>
                                        <p:attrNameLst>
                                          <p:attrName>ppt_y</p:attrName>
                                        </p:attrNameLst>
                                      </p:cBhvr>
                                      <p:tavLst>
                                        <p:tav tm="0">
                                          <p:val>
                                            <p:strVal val="1+#ppt_h/2"/>
                                          </p:val>
                                        </p:tav>
                                        <p:tav tm="100000">
                                          <p:val>
                                            <p:strVal val="#ppt_y"/>
                                          </p:val>
                                        </p:tav>
                                      </p:tavLst>
                                    </p:anim>
                                  </p:childTnLst>
                                </p:cTn>
                              </p:par>
                            </p:childTnLst>
                          </p:cTn>
                        </p:par>
                        <p:par>
                          <p:cTn id="66" fill="hold">
                            <p:stCondLst>
                              <p:cond delay="4500"/>
                            </p:stCondLst>
                            <p:childTnLst>
                              <p:par>
                                <p:cTn id="67" presetID="53" presetClass="entr" presetSubtype="16" fill="hold" grpId="0" nodeType="after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p:cTn id="69" dur="500" fill="hold"/>
                                        <p:tgtEl>
                                          <p:spTgt spid="14"/>
                                        </p:tgtEl>
                                        <p:attrNameLst>
                                          <p:attrName>ppt_w</p:attrName>
                                        </p:attrNameLst>
                                      </p:cBhvr>
                                      <p:tavLst>
                                        <p:tav tm="0">
                                          <p:val>
                                            <p:fltVal val="0"/>
                                          </p:val>
                                        </p:tav>
                                        <p:tav tm="100000">
                                          <p:val>
                                            <p:strVal val="#ppt_w"/>
                                          </p:val>
                                        </p:tav>
                                      </p:tavLst>
                                    </p:anim>
                                    <p:anim calcmode="lin" valueType="num">
                                      <p:cBhvr>
                                        <p:cTn id="70" dur="500" fill="hold"/>
                                        <p:tgtEl>
                                          <p:spTgt spid="14"/>
                                        </p:tgtEl>
                                        <p:attrNameLst>
                                          <p:attrName>ppt_h</p:attrName>
                                        </p:attrNameLst>
                                      </p:cBhvr>
                                      <p:tavLst>
                                        <p:tav tm="0">
                                          <p:val>
                                            <p:fltVal val="0"/>
                                          </p:val>
                                        </p:tav>
                                        <p:tav tm="100000">
                                          <p:val>
                                            <p:strVal val="#ppt_h"/>
                                          </p:val>
                                        </p:tav>
                                      </p:tavLst>
                                    </p:anim>
                                    <p:animEffect transition="in" filter="fade">
                                      <p:cBhvr>
                                        <p:cTn id="71" dur="500"/>
                                        <p:tgtEl>
                                          <p:spTgt spid="14"/>
                                        </p:tgtEl>
                                      </p:cBhvr>
                                    </p:animEffect>
                                  </p:childTnLst>
                                </p:cTn>
                              </p:par>
                              <p:par>
                                <p:cTn id="72" presetID="2" presetClass="entr" presetSubtype="4" fill="hold" grpId="0" nodeType="withEffect">
                                  <p:stCondLst>
                                    <p:cond delay="0"/>
                                  </p:stCondLst>
                                  <p:childTnLst>
                                    <p:set>
                                      <p:cBhvr>
                                        <p:cTn id="73" dur="1" fill="hold">
                                          <p:stCondLst>
                                            <p:cond delay="0"/>
                                          </p:stCondLst>
                                        </p:cTn>
                                        <p:tgtEl>
                                          <p:spTgt spid="15"/>
                                        </p:tgtEl>
                                        <p:attrNameLst>
                                          <p:attrName>style.visibility</p:attrName>
                                        </p:attrNameLst>
                                      </p:cBhvr>
                                      <p:to>
                                        <p:strVal val="visible"/>
                                      </p:to>
                                    </p:set>
                                    <p:anim calcmode="lin" valueType="num">
                                      <p:cBhvr additive="base">
                                        <p:cTn id="74" dur="500" fill="hold"/>
                                        <p:tgtEl>
                                          <p:spTgt spid="15"/>
                                        </p:tgtEl>
                                        <p:attrNameLst>
                                          <p:attrName>ppt_x</p:attrName>
                                        </p:attrNameLst>
                                      </p:cBhvr>
                                      <p:tavLst>
                                        <p:tav tm="0">
                                          <p:val>
                                            <p:strVal val="#ppt_x"/>
                                          </p:val>
                                        </p:tav>
                                        <p:tav tm="100000">
                                          <p:val>
                                            <p:strVal val="#ppt_x"/>
                                          </p:val>
                                        </p:tav>
                                      </p:tavLst>
                                    </p:anim>
                                    <p:anim calcmode="lin" valueType="num">
                                      <p:cBhvr additive="base">
                                        <p:cTn id="75" dur="500" fill="hold"/>
                                        <p:tgtEl>
                                          <p:spTgt spid="15"/>
                                        </p:tgtEl>
                                        <p:attrNameLst>
                                          <p:attrName>ppt_y</p:attrName>
                                        </p:attrNameLst>
                                      </p:cBhvr>
                                      <p:tavLst>
                                        <p:tav tm="0">
                                          <p:val>
                                            <p:strVal val="1+#ppt_h/2"/>
                                          </p:val>
                                        </p:tav>
                                        <p:tav tm="100000">
                                          <p:val>
                                            <p:strVal val="#ppt_y"/>
                                          </p:val>
                                        </p:tav>
                                      </p:tavLst>
                                    </p:anim>
                                  </p:childTnLst>
                                </p:cTn>
                              </p:par>
                            </p:childTnLst>
                          </p:cTn>
                        </p:par>
                        <p:par>
                          <p:cTn id="76" fill="hold">
                            <p:stCondLst>
                              <p:cond delay="5000"/>
                            </p:stCondLst>
                            <p:childTnLst>
                              <p:par>
                                <p:cTn id="77" presetID="22" presetClass="entr" presetSubtype="8" fill="hold" nodeType="afterEffect">
                                  <p:stCondLst>
                                    <p:cond delay="0"/>
                                  </p:stCondLst>
                                  <p:childTnLst>
                                    <p:set>
                                      <p:cBhvr>
                                        <p:cTn id="78" dur="1" fill="hold">
                                          <p:stCondLst>
                                            <p:cond delay="0"/>
                                          </p:stCondLst>
                                        </p:cTn>
                                        <p:tgtEl>
                                          <p:spTgt spid="4"/>
                                        </p:tgtEl>
                                        <p:attrNameLst>
                                          <p:attrName>style.visibility</p:attrName>
                                        </p:attrNameLst>
                                      </p:cBhvr>
                                      <p:to>
                                        <p:strVal val="visible"/>
                                      </p:to>
                                    </p:set>
                                    <p:animEffect transition="in" filter="wipe(left)">
                                      <p:cBhvr>
                                        <p:cTn id="79" dur="500"/>
                                        <p:tgtEl>
                                          <p:spTgt spid="4"/>
                                        </p:tgtEl>
                                      </p:cBhvr>
                                    </p:animEffect>
                                  </p:childTnLst>
                                </p:cTn>
                              </p:par>
                            </p:childTnLst>
                          </p:cTn>
                        </p:par>
                        <p:par>
                          <p:cTn id="80" fill="hold">
                            <p:stCondLst>
                              <p:cond delay="5500"/>
                            </p:stCondLst>
                            <p:childTnLst>
                              <p:par>
                                <p:cTn id="81" presetID="53" presetClass="entr" presetSubtype="16" fill="hold" grpId="0" nodeType="afterEffect">
                                  <p:stCondLst>
                                    <p:cond delay="0"/>
                                  </p:stCondLst>
                                  <p:childTnLst>
                                    <p:set>
                                      <p:cBhvr>
                                        <p:cTn id="82" dur="1" fill="hold">
                                          <p:stCondLst>
                                            <p:cond delay="0"/>
                                          </p:stCondLst>
                                        </p:cTn>
                                        <p:tgtEl>
                                          <p:spTgt spid="18"/>
                                        </p:tgtEl>
                                        <p:attrNameLst>
                                          <p:attrName>style.visibility</p:attrName>
                                        </p:attrNameLst>
                                      </p:cBhvr>
                                      <p:to>
                                        <p:strVal val="visible"/>
                                      </p:to>
                                    </p:set>
                                    <p:anim calcmode="lin" valueType="num">
                                      <p:cBhvr>
                                        <p:cTn id="83" dur="500" fill="hold"/>
                                        <p:tgtEl>
                                          <p:spTgt spid="18"/>
                                        </p:tgtEl>
                                        <p:attrNameLst>
                                          <p:attrName>ppt_w</p:attrName>
                                        </p:attrNameLst>
                                      </p:cBhvr>
                                      <p:tavLst>
                                        <p:tav tm="0">
                                          <p:val>
                                            <p:fltVal val="0"/>
                                          </p:val>
                                        </p:tav>
                                        <p:tav tm="100000">
                                          <p:val>
                                            <p:strVal val="#ppt_w"/>
                                          </p:val>
                                        </p:tav>
                                      </p:tavLst>
                                    </p:anim>
                                    <p:anim calcmode="lin" valueType="num">
                                      <p:cBhvr>
                                        <p:cTn id="84" dur="500" fill="hold"/>
                                        <p:tgtEl>
                                          <p:spTgt spid="18"/>
                                        </p:tgtEl>
                                        <p:attrNameLst>
                                          <p:attrName>ppt_h</p:attrName>
                                        </p:attrNameLst>
                                      </p:cBhvr>
                                      <p:tavLst>
                                        <p:tav tm="0">
                                          <p:val>
                                            <p:fltVal val="0"/>
                                          </p:val>
                                        </p:tav>
                                        <p:tav tm="100000">
                                          <p:val>
                                            <p:strVal val="#ppt_h"/>
                                          </p:val>
                                        </p:tav>
                                      </p:tavLst>
                                    </p:anim>
                                    <p:animEffect transition="in" filter="fade">
                                      <p:cBhvr>
                                        <p:cTn id="85" dur="500"/>
                                        <p:tgtEl>
                                          <p:spTgt spid="18"/>
                                        </p:tgtEl>
                                      </p:cBhvr>
                                    </p:animEffect>
                                  </p:childTnLst>
                                </p:cTn>
                              </p:par>
                              <p:par>
                                <p:cTn id="86" presetID="2" presetClass="entr" presetSubtype="4" fill="hold" grpId="0" nodeType="withEffect">
                                  <p:stCondLst>
                                    <p:cond delay="0"/>
                                  </p:stCondLst>
                                  <p:childTnLst>
                                    <p:set>
                                      <p:cBhvr>
                                        <p:cTn id="87" dur="1" fill="hold">
                                          <p:stCondLst>
                                            <p:cond delay="0"/>
                                          </p:stCondLst>
                                        </p:cTn>
                                        <p:tgtEl>
                                          <p:spTgt spid="19"/>
                                        </p:tgtEl>
                                        <p:attrNameLst>
                                          <p:attrName>style.visibility</p:attrName>
                                        </p:attrNameLst>
                                      </p:cBhvr>
                                      <p:to>
                                        <p:strVal val="visible"/>
                                      </p:to>
                                    </p:set>
                                    <p:anim calcmode="lin" valueType="num">
                                      <p:cBhvr additive="base">
                                        <p:cTn id="88" dur="500" fill="hold"/>
                                        <p:tgtEl>
                                          <p:spTgt spid="19"/>
                                        </p:tgtEl>
                                        <p:attrNameLst>
                                          <p:attrName>ppt_x</p:attrName>
                                        </p:attrNameLst>
                                      </p:cBhvr>
                                      <p:tavLst>
                                        <p:tav tm="0">
                                          <p:val>
                                            <p:strVal val="#ppt_x"/>
                                          </p:val>
                                        </p:tav>
                                        <p:tav tm="100000">
                                          <p:val>
                                            <p:strVal val="#ppt_x"/>
                                          </p:val>
                                        </p:tav>
                                      </p:tavLst>
                                    </p:anim>
                                    <p:anim calcmode="lin" valueType="num">
                                      <p:cBhvr additive="base">
                                        <p:cTn id="89" dur="500" fill="hold"/>
                                        <p:tgtEl>
                                          <p:spTgt spid="19"/>
                                        </p:tgtEl>
                                        <p:attrNameLst>
                                          <p:attrName>ppt_y</p:attrName>
                                        </p:attrNameLst>
                                      </p:cBhvr>
                                      <p:tavLst>
                                        <p:tav tm="0">
                                          <p:val>
                                            <p:strVal val="1+#ppt_h/2"/>
                                          </p:val>
                                        </p:tav>
                                        <p:tav tm="100000">
                                          <p:val>
                                            <p:strVal val="#ppt_y"/>
                                          </p:val>
                                        </p:tav>
                                      </p:tavLst>
                                    </p:anim>
                                  </p:childTnLst>
                                </p:cTn>
                              </p:par>
                            </p:childTnLst>
                          </p:cTn>
                        </p:par>
                        <p:par>
                          <p:cTn id="90" fill="hold">
                            <p:stCondLst>
                              <p:cond delay="6000"/>
                            </p:stCondLst>
                            <p:childTnLst>
                              <p:par>
                                <p:cTn id="91" presetID="22" presetClass="entr" presetSubtype="8" fill="hold" nodeType="afterEffect">
                                  <p:stCondLst>
                                    <p:cond delay="0"/>
                                  </p:stCondLst>
                                  <p:childTnLst>
                                    <p:set>
                                      <p:cBhvr>
                                        <p:cTn id="92" dur="1" fill="hold">
                                          <p:stCondLst>
                                            <p:cond delay="0"/>
                                          </p:stCondLst>
                                        </p:cTn>
                                        <p:tgtEl>
                                          <p:spTgt spid="6"/>
                                        </p:tgtEl>
                                        <p:attrNameLst>
                                          <p:attrName>style.visibility</p:attrName>
                                        </p:attrNameLst>
                                      </p:cBhvr>
                                      <p:to>
                                        <p:strVal val="visible"/>
                                      </p:to>
                                    </p:set>
                                    <p:animEffect transition="in" filter="wipe(left)">
                                      <p:cBhvr>
                                        <p:cTn id="93" dur="500"/>
                                        <p:tgtEl>
                                          <p:spTgt spid="6"/>
                                        </p:tgtEl>
                                      </p:cBhvr>
                                    </p:animEffect>
                                  </p:childTnLst>
                                </p:cTn>
                              </p:par>
                            </p:childTnLst>
                          </p:cTn>
                        </p:par>
                        <p:par>
                          <p:cTn id="94" fill="hold">
                            <p:stCondLst>
                              <p:cond delay="6500"/>
                            </p:stCondLst>
                            <p:childTnLst>
                              <p:par>
                                <p:cTn id="95" presetID="53" presetClass="entr" presetSubtype="16" fill="hold" grpId="0" nodeType="afterEffect">
                                  <p:stCondLst>
                                    <p:cond delay="0"/>
                                  </p:stCondLst>
                                  <p:childTnLst>
                                    <p:set>
                                      <p:cBhvr>
                                        <p:cTn id="96" dur="1" fill="hold">
                                          <p:stCondLst>
                                            <p:cond delay="0"/>
                                          </p:stCondLst>
                                        </p:cTn>
                                        <p:tgtEl>
                                          <p:spTgt spid="22"/>
                                        </p:tgtEl>
                                        <p:attrNameLst>
                                          <p:attrName>style.visibility</p:attrName>
                                        </p:attrNameLst>
                                      </p:cBhvr>
                                      <p:to>
                                        <p:strVal val="visible"/>
                                      </p:to>
                                    </p:set>
                                    <p:anim calcmode="lin" valueType="num">
                                      <p:cBhvr>
                                        <p:cTn id="97" dur="500" fill="hold"/>
                                        <p:tgtEl>
                                          <p:spTgt spid="22"/>
                                        </p:tgtEl>
                                        <p:attrNameLst>
                                          <p:attrName>ppt_w</p:attrName>
                                        </p:attrNameLst>
                                      </p:cBhvr>
                                      <p:tavLst>
                                        <p:tav tm="0">
                                          <p:val>
                                            <p:fltVal val="0"/>
                                          </p:val>
                                        </p:tav>
                                        <p:tav tm="100000">
                                          <p:val>
                                            <p:strVal val="#ppt_w"/>
                                          </p:val>
                                        </p:tav>
                                      </p:tavLst>
                                    </p:anim>
                                    <p:anim calcmode="lin" valueType="num">
                                      <p:cBhvr>
                                        <p:cTn id="98" dur="500" fill="hold"/>
                                        <p:tgtEl>
                                          <p:spTgt spid="22"/>
                                        </p:tgtEl>
                                        <p:attrNameLst>
                                          <p:attrName>ppt_h</p:attrName>
                                        </p:attrNameLst>
                                      </p:cBhvr>
                                      <p:tavLst>
                                        <p:tav tm="0">
                                          <p:val>
                                            <p:fltVal val="0"/>
                                          </p:val>
                                        </p:tav>
                                        <p:tav tm="100000">
                                          <p:val>
                                            <p:strVal val="#ppt_h"/>
                                          </p:val>
                                        </p:tav>
                                      </p:tavLst>
                                    </p:anim>
                                    <p:animEffect transition="in" filter="fade">
                                      <p:cBhvr>
                                        <p:cTn id="99" dur="500"/>
                                        <p:tgtEl>
                                          <p:spTgt spid="22"/>
                                        </p:tgtEl>
                                      </p:cBhvr>
                                    </p:animEffect>
                                  </p:childTnLst>
                                </p:cTn>
                              </p:par>
                              <p:par>
                                <p:cTn id="100" presetID="2" presetClass="entr" presetSubtype="4" fill="hold" grpId="0" nodeType="withEffect">
                                  <p:stCondLst>
                                    <p:cond delay="0"/>
                                  </p:stCondLst>
                                  <p:childTnLst>
                                    <p:set>
                                      <p:cBhvr>
                                        <p:cTn id="101" dur="1" fill="hold">
                                          <p:stCondLst>
                                            <p:cond delay="0"/>
                                          </p:stCondLst>
                                        </p:cTn>
                                        <p:tgtEl>
                                          <p:spTgt spid="23"/>
                                        </p:tgtEl>
                                        <p:attrNameLst>
                                          <p:attrName>style.visibility</p:attrName>
                                        </p:attrNameLst>
                                      </p:cBhvr>
                                      <p:to>
                                        <p:strVal val="visible"/>
                                      </p:to>
                                    </p:set>
                                    <p:anim calcmode="lin" valueType="num">
                                      <p:cBhvr additive="base">
                                        <p:cTn id="102" dur="500" fill="hold"/>
                                        <p:tgtEl>
                                          <p:spTgt spid="23"/>
                                        </p:tgtEl>
                                        <p:attrNameLst>
                                          <p:attrName>ppt_x</p:attrName>
                                        </p:attrNameLst>
                                      </p:cBhvr>
                                      <p:tavLst>
                                        <p:tav tm="0">
                                          <p:val>
                                            <p:strVal val="#ppt_x"/>
                                          </p:val>
                                        </p:tav>
                                        <p:tav tm="100000">
                                          <p:val>
                                            <p:strVal val="#ppt_x"/>
                                          </p:val>
                                        </p:tav>
                                      </p:tavLst>
                                    </p:anim>
                                    <p:anim calcmode="lin" valueType="num">
                                      <p:cBhvr additive="base">
                                        <p:cTn id="10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0" grpId="0" animBg="1"/>
      <p:bldP spid="11" grpId="0" animBg="1"/>
      <p:bldP spid="12" grpId="0"/>
      <p:bldP spid="14" grpId="0" animBg="1"/>
      <p:bldP spid="15" grpId="0"/>
      <p:bldP spid="16" grpId="0" animBg="1"/>
      <p:bldP spid="17" grpId="0"/>
      <p:bldP spid="18" grpId="0" animBg="1"/>
      <p:bldP spid="19" grpId="0"/>
      <p:bldP spid="20" grpId="0" animBg="1"/>
      <p:bldP spid="21" grpId="0"/>
      <p:bldP spid="22" grpId="0" animBg="1"/>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_4"/>
          <p:cNvGrpSpPr/>
          <p:nvPr/>
        </p:nvGrpSpPr>
        <p:grpSpPr>
          <a:xfrm>
            <a:off x="4382767" y="1378026"/>
            <a:ext cx="3962199" cy="3255217"/>
            <a:chOff x="5646839" y="2046917"/>
            <a:chExt cx="5282932" cy="4340289"/>
          </a:xfrm>
        </p:grpSpPr>
        <p:sp>
          <p:nvSpPr>
            <p:cNvPr id="4" name="Freeform 5"/>
            <p:cNvSpPr>
              <a:spLocks noEditPoints="1"/>
            </p:cNvSpPr>
            <p:nvPr/>
          </p:nvSpPr>
          <p:spPr bwMode="auto">
            <a:xfrm>
              <a:off x="7540059" y="2084286"/>
              <a:ext cx="879810" cy="962903"/>
            </a:xfrm>
            <a:custGeom>
              <a:avLst/>
              <a:gdLst>
                <a:gd name="T0" fmla="*/ 0 w 457"/>
                <a:gd name="T1" fmla="*/ 250 h 500"/>
                <a:gd name="T2" fmla="*/ 228 w 457"/>
                <a:gd name="T3" fmla="*/ 500 h 500"/>
                <a:gd name="T4" fmla="*/ 457 w 457"/>
                <a:gd name="T5" fmla="*/ 250 h 500"/>
                <a:gd name="T6" fmla="*/ 228 w 457"/>
                <a:gd name="T7" fmla="*/ 0 h 500"/>
                <a:gd name="T8" fmla="*/ 0 w 457"/>
                <a:gd name="T9" fmla="*/ 250 h 500"/>
                <a:gd name="T10" fmla="*/ 60 w 457"/>
                <a:gd name="T11" fmla="*/ 250 h 500"/>
                <a:gd name="T12" fmla="*/ 228 w 457"/>
                <a:gd name="T13" fmla="*/ 66 h 500"/>
                <a:gd name="T14" fmla="*/ 397 w 457"/>
                <a:gd name="T15" fmla="*/ 250 h 500"/>
                <a:gd name="T16" fmla="*/ 228 w 457"/>
                <a:gd name="T17" fmla="*/ 434 h 500"/>
                <a:gd name="T18" fmla="*/ 60 w 457"/>
                <a:gd name="T19" fmla="*/ 250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7" h="500">
                  <a:moveTo>
                    <a:pt x="0" y="250"/>
                  </a:moveTo>
                  <a:cubicBezTo>
                    <a:pt x="0" y="388"/>
                    <a:pt x="102" y="500"/>
                    <a:pt x="228" y="500"/>
                  </a:cubicBezTo>
                  <a:cubicBezTo>
                    <a:pt x="354" y="500"/>
                    <a:pt x="457" y="388"/>
                    <a:pt x="457" y="250"/>
                  </a:cubicBezTo>
                  <a:cubicBezTo>
                    <a:pt x="457" y="112"/>
                    <a:pt x="354" y="0"/>
                    <a:pt x="228" y="0"/>
                  </a:cubicBezTo>
                  <a:cubicBezTo>
                    <a:pt x="102" y="0"/>
                    <a:pt x="0" y="112"/>
                    <a:pt x="0" y="250"/>
                  </a:cubicBezTo>
                  <a:close/>
                  <a:moveTo>
                    <a:pt x="60" y="250"/>
                  </a:moveTo>
                  <a:cubicBezTo>
                    <a:pt x="60" y="148"/>
                    <a:pt x="135" y="66"/>
                    <a:pt x="228" y="66"/>
                  </a:cubicBezTo>
                  <a:cubicBezTo>
                    <a:pt x="321" y="66"/>
                    <a:pt x="397" y="148"/>
                    <a:pt x="397" y="250"/>
                  </a:cubicBezTo>
                  <a:cubicBezTo>
                    <a:pt x="397" y="352"/>
                    <a:pt x="321" y="434"/>
                    <a:pt x="228" y="434"/>
                  </a:cubicBezTo>
                  <a:cubicBezTo>
                    <a:pt x="135" y="434"/>
                    <a:pt x="60" y="352"/>
                    <a:pt x="60" y="250"/>
                  </a:cubicBezTo>
                  <a:close/>
                </a:path>
              </a:pathLst>
            </a:custGeom>
            <a:solidFill>
              <a:schemeClr val="tx1">
                <a:lumMod val="50000"/>
                <a:lumOff val="50000"/>
              </a:schemeClr>
            </a:solidFill>
            <a:ln>
              <a:noFill/>
            </a:ln>
          </p:spPr>
          <p:txBody>
            <a:bodyPr vert="horz" wrap="square" lIns="68580" tIns="34290" rIns="68580" bIns="34290" numCol="1" anchor="t" anchorCtr="0" compatLnSpc="1"/>
            <a:lstStyle/>
            <a:p>
              <a:endParaRPr lang="en-US" sz="1350">
                <a:solidFill>
                  <a:schemeClr val="tx1">
                    <a:lumMod val="75000"/>
                    <a:lumOff val="25000"/>
                  </a:schemeClr>
                </a:solidFill>
                <a:latin typeface="Agency FB" panose="020B0503020202020204" charset="0"/>
              </a:endParaRPr>
            </a:p>
          </p:txBody>
        </p:sp>
        <p:sp>
          <p:nvSpPr>
            <p:cNvPr id="5" name="Freeform 6"/>
            <p:cNvSpPr/>
            <p:nvPr/>
          </p:nvSpPr>
          <p:spPr bwMode="auto">
            <a:xfrm>
              <a:off x="7264711" y="2355560"/>
              <a:ext cx="369846" cy="424427"/>
            </a:xfrm>
            <a:custGeom>
              <a:avLst/>
              <a:gdLst>
                <a:gd name="T0" fmla="*/ 192 w 192"/>
                <a:gd name="T1" fmla="*/ 58 h 220"/>
                <a:gd name="T2" fmla="*/ 134 w 192"/>
                <a:gd name="T3" fmla="*/ 0 h 220"/>
                <a:gd name="T4" fmla="*/ 58 w 192"/>
                <a:gd name="T5" fmla="*/ 0 h 220"/>
                <a:gd name="T6" fmla="*/ 0 w 192"/>
                <a:gd name="T7" fmla="*/ 58 h 220"/>
                <a:gd name="T8" fmla="*/ 0 w 192"/>
                <a:gd name="T9" fmla="*/ 162 h 220"/>
                <a:gd name="T10" fmla="*/ 58 w 192"/>
                <a:gd name="T11" fmla="*/ 220 h 220"/>
                <a:gd name="T12" fmla="*/ 134 w 192"/>
                <a:gd name="T13" fmla="*/ 220 h 220"/>
                <a:gd name="T14" fmla="*/ 192 w 192"/>
                <a:gd name="T15" fmla="*/ 162 h 220"/>
                <a:gd name="T16" fmla="*/ 192 w 192"/>
                <a:gd name="T17" fmla="*/ 5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220">
                  <a:moveTo>
                    <a:pt x="192" y="58"/>
                  </a:moveTo>
                  <a:cubicBezTo>
                    <a:pt x="192" y="26"/>
                    <a:pt x="166" y="0"/>
                    <a:pt x="134" y="0"/>
                  </a:cubicBezTo>
                  <a:cubicBezTo>
                    <a:pt x="58" y="0"/>
                    <a:pt x="58" y="0"/>
                    <a:pt x="58" y="0"/>
                  </a:cubicBezTo>
                  <a:cubicBezTo>
                    <a:pt x="26" y="0"/>
                    <a:pt x="0" y="26"/>
                    <a:pt x="0" y="58"/>
                  </a:cubicBezTo>
                  <a:cubicBezTo>
                    <a:pt x="0" y="162"/>
                    <a:pt x="0" y="162"/>
                    <a:pt x="0" y="162"/>
                  </a:cubicBezTo>
                  <a:cubicBezTo>
                    <a:pt x="0" y="194"/>
                    <a:pt x="26" y="220"/>
                    <a:pt x="58" y="220"/>
                  </a:cubicBezTo>
                  <a:cubicBezTo>
                    <a:pt x="134" y="220"/>
                    <a:pt x="134" y="220"/>
                    <a:pt x="134" y="220"/>
                  </a:cubicBezTo>
                  <a:cubicBezTo>
                    <a:pt x="166" y="220"/>
                    <a:pt x="192" y="194"/>
                    <a:pt x="192" y="162"/>
                  </a:cubicBezTo>
                  <a:lnTo>
                    <a:pt x="192" y="58"/>
                  </a:lnTo>
                  <a:close/>
                </a:path>
              </a:pathLst>
            </a:custGeom>
            <a:solidFill>
              <a:schemeClr val="tx1">
                <a:lumMod val="50000"/>
                <a:lumOff val="50000"/>
              </a:schemeClr>
            </a:solidFill>
            <a:ln>
              <a:noFill/>
            </a:ln>
          </p:spPr>
          <p:txBody>
            <a:bodyPr vert="horz" wrap="square" lIns="68580" tIns="34290" rIns="68580" bIns="34290" numCol="1" anchor="t" anchorCtr="0" compatLnSpc="1"/>
            <a:lstStyle/>
            <a:p>
              <a:endParaRPr lang="en-US" sz="1350">
                <a:solidFill>
                  <a:schemeClr val="tx1">
                    <a:lumMod val="75000"/>
                    <a:lumOff val="25000"/>
                  </a:schemeClr>
                </a:solidFill>
                <a:latin typeface="Agency FB" panose="020B0503020202020204" charset="0"/>
              </a:endParaRPr>
            </a:p>
          </p:txBody>
        </p:sp>
        <p:sp>
          <p:nvSpPr>
            <p:cNvPr id="6" name="Freeform 7"/>
            <p:cNvSpPr/>
            <p:nvPr/>
          </p:nvSpPr>
          <p:spPr bwMode="auto">
            <a:xfrm>
              <a:off x="5646839" y="2502195"/>
              <a:ext cx="1756361" cy="146635"/>
            </a:xfrm>
            <a:custGeom>
              <a:avLst/>
              <a:gdLst>
                <a:gd name="T0" fmla="*/ 912 w 912"/>
                <a:gd name="T1" fmla="*/ 37 h 76"/>
                <a:gd name="T2" fmla="*/ 875 w 912"/>
                <a:gd name="T3" fmla="*/ 0 h 76"/>
                <a:gd name="T4" fmla="*/ 37 w 912"/>
                <a:gd name="T5" fmla="*/ 0 h 76"/>
                <a:gd name="T6" fmla="*/ 0 w 912"/>
                <a:gd name="T7" fmla="*/ 37 h 76"/>
                <a:gd name="T8" fmla="*/ 0 w 912"/>
                <a:gd name="T9" fmla="*/ 39 h 76"/>
                <a:gd name="T10" fmla="*/ 37 w 912"/>
                <a:gd name="T11" fmla="*/ 76 h 76"/>
                <a:gd name="T12" fmla="*/ 875 w 912"/>
                <a:gd name="T13" fmla="*/ 76 h 76"/>
                <a:gd name="T14" fmla="*/ 912 w 912"/>
                <a:gd name="T15" fmla="*/ 39 h 76"/>
                <a:gd name="T16" fmla="*/ 912 w 912"/>
                <a:gd name="T17" fmla="*/ 3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2" h="76">
                  <a:moveTo>
                    <a:pt x="912" y="37"/>
                  </a:moveTo>
                  <a:cubicBezTo>
                    <a:pt x="912" y="17"/>
                    <a:pt x="895" y="0"/>
                    <a:pt x="875" y="0"/>
                  </a:cubicBezTo>
                  <a:cubicBezTo>
                    <a:pt x="37" y="0"/>
                    <a:pt x="37" y="0"/>
                    <a:pt x="37" y="0"/>
                  </a:cubicBezTo>
                  <a:cubicBezTo>
                    <a:pt x="17" y="0"/>
                    <a:pt x="0" y="17"/>
                    <a:pt x="0" y="37"/>
                  </a:cubicBezTo>
                  <a:cubicBezTo>
                    <a:pt x="0" y="39"/>
                    <a:pt x="0" y="39"/>
                    <a:pt x="0" y="39"/>
                  </a:cubicBezTo>
                  <a:cubicBezTo>
                    <a:pt x="0" y="59"/>
                    <a:pt x="17" y="76"/>
                    <a:pt x="37" y="76"/>
                  </a:cubicBezTo>
                  <a:cubicBezTo>
                    <a:pt x="875" y="76"/>
                    <a:pt x="875" y="76"/>
                    <a:pt x="875" y="76"/>
                  </a:cubicBezTo>
                  <a:cubicBezTo>
                    <a:pt x="895" y="76"/>
                    <a:pt x="912" y="59"/>
                    <a:pt x="912" y="39"/>
                  </a:cubicBezTo>
                  <a:lnTo>
                    <a:pt x="912" y="37"/>
                  </a:lnTo>
                  <a:close/>
                </a:path>
              </a:pathLst>
            </a:custGeom>
            <a:solidFill>
              <a:schemeClr val="tx1">
                <a:lumMod val="50000"/>
                <a:lumOff val="50000"/>
              </a:schemeClr>
            </a:solidFill>
            <a:ln>
              <a:noFill/>
            </a:ln>
          </p:spPr>
          <p:txBody>
            <a:bodyPr vert="horz" wrap="square" lIns="68580" tIns="34290" rIns="68580" bIns="34290" numCol="1" anchor="t" anchorCtr="0" compatLnSpc="1"/>
            <a:lstStyle/>
            <a:p>
              <a:endParaRPr lang="en-US" sz="1350">
                <a:solidFill>
                  <a:schemeClr val="tx1">
                    <a:lumMod val="75000"/>
                    <a:lumOff val="25000"/>
                  </a:schemeClr>
                </a:solidFill>
                <a:latin typeface="Agency FB" panose="020B0503020202020204" charset="0"/>
              </a:endParaRPr>
            </a:p>
          </p:txBody>
        </p:sp>
        <p:sp>
          <p:nvSpPr>
            <p:cNvPr id="7" name="Freeform 8"/>
            <p:cNvSpPr/>
            <p:nvPr/>
          </p:nvSpPr>
          <p:spPr bwMode="auto">
            <a:xfrm>
              <a:off x="6224418" y="2455761"/>
              <a:ext cx="92054" cy="262314"/>
            </a:xfrm>
            <a:custGeom>
              <a:avLst/>
              <a:gdLst>
                <a:gd name="T0" fmla="*/ 48 w 48"/>
                <a:gd name="T1" fmla="*/ 23 h 136"/>
                <a:gd name="T2" fmla="*/ 25 w 48"/>
                <a:gd name="T3" fmla="*/ 0 h 136"/>
                <a:gd name="T4" fmla="*/ 23 w 48"/>
                <a:gd name="T5" fmla="*/ 0 h 136"/>
                <a:gd name="T6" fmla="*/ 0 w 48"/>
                <a:gd name="T7" fmla="*/ 23 h 136"/>
                <a:gd name="T8" fmla="*/ 0 w 48"/>
                <a:gd name="T9" fmla="*/ 113 h 136"/>
                <a:gd name="T10" fmla="*/ 23 w 48"/>
                <a:gd name="T11" fmla="*/ 136 h 136"/>
                <a:gd name="T12" fmla="*/ 25 w 48"/>
                <a:gd name="T13" fmla="*/ 136 h 136"/>
                <a:gd name="T14" fmla="*/ 48 w 48"/>
                <a:gd name="T15" fmla="*/ 113 h 136"/>
                <a:gd name="T16" fmla="*/ 48 w 48"/>
                <a:gd name="T17" fmla="*/ 2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36">
                  <a:moveTo>
                    <a:pt x="48" y="23"/>
                  </a:moveTo>
                  <a:cubicBezTo>
                    <a:pt x="48" y="10"/>
                    <a:pt x="38" y="0"/>
                    <a:pt x="25" y="0"/>
                  </a:cubicBezTo>
                  <a:cubicBezTo>
                    <a:pt x="23" y="0"/>
                    <a:pt x="23" y="0"/>
                    <a:pt x="23" y="0"/>
                  </a:cubicBezTo>
                  <a:cubicBezTo>
                    <a:pt x="10" y="0"/>
                    <a:pt x="0" y="10"/>
                    <a:pt x="0" y="23"/>
                  </a:cubicBezTo>
                  <a:cubicBezTo>
                    <a:pt x="0" y="113"/>
                    <a:pt x="0" y="113"/>
                    <a:pt x="0" y="113"/>
                  </a:cubicBezTo>
                  <a:cubicBezTo>
                    <a:pt x="0" y="126"/>
                    <a:pt x="10" y="136"/>
                    <a:pt x="23" y="136"/>
                  </a:cubicBezTo>
                  <a:cubicBezTo>
                    <a:pt x="25" y="136"/>
                    <a:pt x="25" y="136"/>
                    <a:pt x="25" y="136"/>
                  </a:cubicBezTo>
                  <a:cubicBezTo>
                    <a:pt x="38" y="136"/>
                    <a:pt x="48" y="126"/>
                    <a:pt x="48" y="113"/>
                  </a:cubicBezTo>
                  <a:lnTo>
                    <a:pt x="48" y="23"/>
                  </a:lnTo>
                  <a:close/>
                </a:path>
              </a:pathLst>
            </a:custGeom>
            <a:solidFill>
              <a:schemeClr val="tx1">
                <a:lumMod val="50000"/>
                <a:lumOff val="50000"/>
              </a:schemeClr>
            </a:solidFill>
            <a:ln>
              <a:noFill/>
            </a:ln>
          </p:spPr>
          <p:txBody>
            <a:bodyPr vert="horz" wrap="square" lIns="68580" tIns="34290" rIns="68580" bIns="34290" numCol="1" anchor="t" anchorCtr="0" compatLnSpc="1"/>
            <a:lstStyle/>
            <a:p>
              <a:endParaRPr lang="en-US" sz="1350">
                <a:solidFill>
                  <a:schemeClr val="tx1">
                    <a:lumMod val="75000"/>
                    <a:lumOff val="25000"/>
                  </a:schemeClr>
                </a:solidFill>
                <a:latin typeface="Agency FB" panose="020B0503020202020204" charset="0"/>
              </a:endParaRPr>
            </a:p>
          </p:txBody>
        </p:sp>
        <p:sp>
          <p:nvSpPr>
            <p:cNvPr id="8" name="Freeform 9"/>
            <p:cNvSpPr/>
            <p:nvPr/>
          </p:nvSpPr>
          <p:spPr bwMode="auto">
            <a:xfrm>
              <a:off x="5761703" y="2617874"/>
              <a:ext cx="331558" cy="323411"/>
            </a:xfrm>
            <a:custGeom>
              <a:avLst/>
              <a:gdLst>
                <a:gd name="T0" fmla="*/ 45 w 172"/>
                <a:gd name="T1" fmla="*/ 0 h 168"/>
                <a:gd name="T2" fmla="*/ 128 w 172"/>
                <a:gd name="T3" fmla="*/ 0 h 168"/>
                <a:gd name="T4" fmla="*/ 172 w 172"/>
                <a:gd name="T5" fmla="*/ 42 h 168"/>
                <a:gd name="T6" fmla="*/ 172 w 172"/>
                <a:gd name="T7" fmla="*/ 121 h 168"/>
                <a:gd name="T8" fmla="*/ 140 w 172"/>
                <a:gd name="T9" fmla="*/ 164 h 168"/>
                <a:gd name="T10" fmla="*/ 140 w 172"/>
                <a:gd name="T11" fmla="*/ 91 h 168"/>
                <a:gd name="T12" fmla="*/ 120 w 172"/>
                <a:gd name="T13" fmla="*/ 72 h 168"/>
                <a:gd name="T14" fmla="*/ 118 w 172"/>
                <a:gd name="T15" fmla="*/ 72 h 168"/>
                <a:gd name="T16" fmla="*/ 100 w 172"/>
                <a:gd name="T17" fmla="*/ 91 h 168"/>
                <a:gd name="T18" fmla="*/ 100 w 172"/>
                <a:gd name="T19" fmla="*/ 168 h 168"/>
                <a:gd name="T20" fmla="*/ 64 w 172"/>
                <a:gd name="T21" fmla="*/ 168 h 168"/>
                <a:gd name="T22" fmla="*/ 64 w 172"/>
                <a:gd name="T23" fmla="*/ 91 h 168"/>
                <a:gd name="T24" fmla="*/ 45 w 172"/>
                <a:gd name="T25" fmla="*/ 72 h 168"/>
                <a:gd name="T26" fmla="*/ 43 w 172"/>
                <a:gd name="T27" fmla="*/ 72 h 168"/>
                <a:gd name="T28" fmla="*/ 24 w 172"/>
                <a:gd name="T29" fmla="*/ 91 h 168"/>
                <a:gd name="T30" fmla="*/ 24 w 172"/>
                <a:gd name="T31" fmla="*/ 162 h 168"/>
                <a:gd name="T32" fmla="*/ 0 w 172"/>
                <a:gd name="T33" fmla="*/ 121 h 168"/>
                <a:gd name="T34" fmla="*/ 0 w 172"/>
                <a:gd name="T35" fmla="*/ 42 h 168"/>
                <a:gd name="T36" fmla="*/ 45 w 172"/>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2" h="168">
                  <a:moveTo>
                    <a:pt x="45" y="0"/>
                  </a:moveTo>
                  <a:cubicBezTo>
                    <a:pt x="128" y="0"/>
                    <a:pt x="128" y="0"/>
                    <a:pt x="128" y="0"/>
                  </a:cubicBezTo>
                  <a:cubicBezTo>
                    <a:pt x="153" y="0"/>
                    <a:pt x="172" y="17"/>
                    <a:pt x="172" y="42"/>
                  </a:cubicBezTo>
                  <a:cubicBezTo>
                    <a:pt x="172" y="121"/>
                    <a:pt x="172" y="121"/>
                    <a:pt x="172" y="121"/>
                  </a:cubicBezTo>
                  <a:cubicBezTo>
                    <a:pt x="172" y="142"/>
                    <a:pt x="160" y="159"/>
                    <a:pt x="140" y="164"/>
                  </a:cubicBezTo>
                  <a:cubicBezTo>
                    <a:pt x="140" y="91"/>
                    <a:pt x="140" y="91"/>
                    <a:pt x="140" y="91"/>
                  </a:cubicBezTo>
                  <a:cubicBezTo>
                    <a:pt x="140" y="78"/>
                    <a:pt x="130" y="72"/>
                    <a:pt x="120" y="72"/>
                  </a:cubicBezTo>
                  <a:cubicBezTo>
                    <a:pt x="118" y="72"/>
                    <a:pt x="118" y="72"/>
                    <a:pt x="118" y="72"/>
                  </a:cubicBezTo>
                  <a:cubicBezTo>
                    <a:pt x="109" y="72"/>
                    <a:pt x="100" y="78"/>
                    <a:pt x="100" y="91"/>
                  </a:cubicBezTo>
                  <a:cubicBezTo>
                    <a:pt x="100" y="168"/>
                    <a:pt x="100" y="168"/>
                    <a:pt x="100" y="168"/>
                  </a:cubicBezTo>
                  <a:cubicBezTo>
                    <a:pt x="64" y="168"/>
                    <a:pt x="64" y="168"/>
                    <a:pt x="64" y="168"/>
                  </a:cubicBezTo>
                  <a:cubicBezTo>
                    <a:pt x="64" y="91"/>
                    <a:pt x="64" y="91"/>
                    <a:pt x="64" y="91"/>
                  </a:cubicBezTo>
                  <a:cubicBezTo>
                    <a:pt x="64" y="78"/>
                    <a:pt x="55" y="72"/>
                    <a:pt x="45" y="72"/>
                  </a:cubicBezTo>
                  <a:cubicBezTo>
                    <a:pt x="43" y="72"/>
                    <a:pt x="43" y="72"/>
                    <a:pt x="43" y="72"/>
                  </a:cubicBezTo>
                  <a:cubicBezTo>
                    <a:pt x="33" y="72"/>
                    <a:pt x="24" y="78"/>
                    <a:pt x="24" y="91"/>
                  </a:cubicBezTo>
                  <a:cubicBezTo>
                    <a:pt x="24" y="162"/>
                    <a:pt x="24" y="162"/>
                    <a:pt x="24" y="162"/>
                  </a:cubicBezTo>
                  <a:cubicBezTo>
                    <a:pt x="8" y="155"/>
                    <a:pt x="0" y="139"/>
                    <a:pt x="0" y="121"/>
                  </a:cubicBezTo>
                  <a:cubicBezTo>
                    <a:pt x="0" y="42"/>
                    <a:pt x="0" y="42"/>
                    <a:pt x="0" y="42"/>
                  </a:cubicBezTo>
                  <a:cubicBezTo>
                    <a:pt x="0" y="17"/>
                    <a:pt x="20" y="0"/>
                    <a:pt x="45" y="0"/>
                  </a:cubicBezTo>
                  <a:close/>
                </a:path>
              </a:pathLst>
            </a:custGeom>
            <a:solidFill>
              <a:schemeClr val="tx1">
                <a:lumMod val="50000"/>
                <a:lumOff val="50000"/>
              </a:schemeClr>
            </a:solidFill>
            <a:ln>
              <a:noFill/>
            </a:ln>
          </p:spPr>
          <p:txBody>
            <a:bodyPr vert="horz" wrap="square" lIns="68580" tIns="34290" rIns="68580" bIns="34290" numCol="1" anchor="t" anchorCtr="0" compatLnSpc="1"/>
            <a:lstStyle/>
            <a:p>
              <a:endParaRPr lang="en-US" sz="1350">
                <a:solidFill>
                  <a:schemeClr val="tx1">
                    <a:lumMod val="75000"/>
                    <a:lumOff val="25000"/>
                  </a:schemeClr>
                </a:solidFill>
                <a:latin typeface="Agency FB" panose="020B0503020202020204" charset="0"/>
              </a:endParaRPr>
            </a:p>
          </p:txBody>
        </p:sp>
        <p:sp>
          <p:nvSpPr>
            <p:cNvPr id="9" name="Freeform 10"/>
            <p:cNvSpPr/>
            <p:nvPr/>
          </p:nvSpPr>
          <p:spPr bwMode="auto">
            <a:xfrm>
              <a:off x="7310331" y="3450434"/>
              <a:ext cx="1186929" cy="2936772"/>
            </a:xfrm>
            <a:custGeom>
              <a:avLst/>
              <a:gdLst>
                <a:gd name="T0" fmla="*/ 191 w 616"/>
                <a:gd name="T1" fmla="*/ 76 h 1524"/>
                <a:gd name="T2" fmla="*/ 287 w 616"/>
                <a:gd name="T3" fmla="*/ 7 h 1524"/>
                <a:gd name="T4" fmla="*/ 538 w 616"/>
                <a:gd name="T5" fmla="*/ 42 h 1524"/>
                <a:gd name="T6" fmla="*/ 610 w 616"/>
                <a:gd name="T7" fmla="*/ 135 h 1524"/>
                <a:gd name="T8" fmla="*/ 425 w 616"/>
                <a:gd name="T9" fmla="*/ 1445 h 1524"/>
                <a:gd name="T10" fmla="*/ 329 w 616"/>
                <a:gd name="T11" fmla="*/ 1517 h 1524"/>
                <a:gd name="T12" fmla="*/ 79 w 616"/>
                <a:gd name="T13" fmla="*/ 1482 h 1524"/>
                <a:gd name="T14" fmla="*/ 6 w 616"/>
                <a:gd name="T15" fmla="*/ 1386 h 1524"/>
                <a:gd name="T16" fmla="*/ 191 w 616"/>
                <a:gd name="T17" fmla="*/ 76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6" h="1524">
                  <a:moveTo>
                    <a:pt x="191" y="76"/>
                  </a:moveTo>
                  <a:cubicBezTo>
                    <a:pt x="198" y="30"/>
                    <a:pt x="240" y="0"/>
                    <a:pt x="287" y="7"/>
                  </a:cubicBezTo>
                  <a:cubicBezTo>
                    <a:pt x="538" y="42"/>
                    <a:pt x="538" y="42"/>
                    <a:pt x="538" y="42"/>
                  </a:cubicBezTo>
                  <a:cubicBezTo>
                    <a:pt x="584" y="49"/>
                    <a:pt x="616" y="89"/>
                    <a:pt x="610" y="135"/>
                  </a:cubicBezTo>
                  <a:cubicBezTo>
                    <a:pt x="425" y="1445"/>
                    <a:pt x="425" y="1445"/>
                    <a:pt x="425" y="1445"/>
                  </a:cubicBezTo>
                  <a:cubicBezTo>
                    <a:pt x="419" y="1492"/>
                    <a:pt x="376" y="1524"/>
                    <a:pt x="329" y="1517"/>
                  </a:cubicBezTo>
                  <a:cubicBezTo>
                    <a:pt x="79" y="1482"/>
                    <a:pt x="79" y="1482"/>
                    <a:pt x="79" y="1482"/>
                  </a:cubicBezTo>
                  <a:cubicBezTo>
                    <a:pt x="32" y="1475"/>
                    <a:pt x="0" y="1433"/>
                    <a:pt x="6" y="1386"/>
                  </a:cubicBezTo>
                  <a:lnTo>
                    <a:pt x="191" y="76"/>
                  </a:lnTo>
                  <a:close/>
                </a:path>
              </a:pathLst>
            </a:custGeom>
            <a:solidFill>
              <a:srgbClr val="B72727"/>
            </a:solidFill>
            <a:ln>
              <a:noFill/>
            </a:ln>
            <a:effectLst>
              <a:outerShdw blurRad="50800" dist="38100" dir="8100000" algn="tr" rotWithShape="0">
                <a:prstClr val="black">
                  <a:alpha val="40000"/>
                </a:prstClr>
              </a:outerShdw>
            </a:effectLst>
          </p:spPr>
          <p:txBody>
            <a:bodyPr vert="horz" wrap="square" lIns="68580" tIns="34290" rIns="68580" bIns="34290" numCol="1" anchor="t" anchorCtr="0" compatLnSpc="1"/>
            <a:lstStyle/>
            <a:p>
              <a:endParaRPr lang="en-US" sz="1350">
                <a:solidFill>
                  <a:schemeClr val="tx1">
                    <a:lumMod val="75000"/>
                    <a:lumOff val="25000"/>
                  </a:schemeClr>
                </a:solidFill>
                <a:latin typeface="Agency FB" panose="020B0503020202020204" charset="0"/>
              </a:endParaRPr>
            </a:p>
          </p:txBody>
        </p:sp>
        <p:sp>
          <p:nvSpPr>
            <p:cNvPr id="10" name="Freeform 11"/>
            <p:cNvSpPr/>
            <p:nvPr/>
          </p:nvSpPr>
          <p:spPr bwMode="auto">
            <a:xfrm>
              <a:off x="7886281" y="3592996"/>
              <a:ext cx="250909" cy="250094"/>
            </a:xfrm>
            <a:custGeom>
              <a:avLst/>
              <a:gdLst>
                <a:gd name="T0" fmla="*/ 118 w 130"/>
                <a:gd name="T1" fmla="*/ 43 h 130"/>
                <a:gd name="T2" fmla="*/ 43 w 130"/>
                <a:gd name="T3" fmla="*/ 12 h 130"/>
                <a:gd name="T4" fmla="*/ 12 w 130"/>
                <a:gd name="T5" fmla="*/ 86 h 130"/>
                <a:gd name="T6" fmla="*/ 86 w 130"/>
                <a:gd name="T7" fmla="*/ 118 h 130"/>
                <a:gd name="T8" fmla="*/ 118 w 130"/>
                <a:gd name="T9" fmla="*/ 43 h 130"/>
              </a:gdLst>
              <a:ahLst/>
              <a:cxnLst>
                <a:cxn ang="0">
                  <a:pos x="T0" y="T1"/>
                </a:cxn>
                <a:cxn ang="0">
                  <a:pos x="T2" y="T3"/>
                </a:cxn>
                <a:cxn ang="0">
                  <a:pos x="T4" y="T5"/>
                </a:cxn>
                <a:cxn ang="0">
                  <a:pos x="T6" y="T7"/>
                </a:cxn>
                <a:cxn ang="0">
                  <a:pos x="T8" y="T9"/>
                </a:cxn>
              </a:cxnLst>
              <a:rect l="0" t="0" r="r" b="b"/>
              <a:pathLst>
                <a:path w="130" h="130">
                  <a:moveTo>
                    <a:pt x="118" y="43"/>
                  </a:moveTo>
                  <a:cubicBezTo>
                    <a:pt x="106" y="14"/>
                    <a:pt x="73" y="0"/>
                    <a:pt x="43" y="12"/>
                  </a:cubicBezTo>
                  <a:cubicBezTo>
                    <a:pt x="14" y="24"/>
                    <a:pt x="0" y="57"/>
                    <a:pt x="12" y="86"/>
                  </a:cubicBezTo>
                  <a:cubicBezTo>
                    <a:pt x="24" y="116"/>
                    <a:pt x="57" y="130"/>
                    <a:pt x="86" y="118"/>
                  </a:cubicBezTo>
                  <a:cubicBezTo>
                    <a:pt x="116" y="106"/>
                    <a:pt x="130" y="73"/>
                    <a:pt x="118" y="43"/>
                  </a:cubicBezTo>
                  <a:close/>
                </a:path>
              </a:pathLst>
            </a:custGeom>
            <a:solidFill>
              <a:schemeClr val="bg1"/>
            </a:solidFill>
            <a:ln>
              <a:noFill/>
            </a:ln>
          </p:spPr>
          <p:txBody>
            <a:bodyPr vert="horz" wrap="square" lIns="68580" tIns="34290" rIns="68580" bIns="34290" numCol="1" anchor="t" anchorCtr="0" compatLnSpc="1"/>
            <a:lstStyle/>
            <a:p>
              <a:endParaRPr lang="en-US" sz="1350">
                <a:solidFill>
                  <a:schemeClr val="tx1">
                    <a:lumMod val="75000"/>
                    <a:lumOff val="25000"/>
                  </a:schemeClr>
                </a:solidFill>
                <a:latin typeface="Agency FB" panose="020B0503020202020204" charset="0"/>
              </a:endParaRPr>
            </a:p>
          </p:txBody>
        </p:sp>
        <p:sp>
          <p:nvSpPr>
            <p:cNvPr id="11" name="Freeform 12"/>
            <p:cNvSpPr/>
            <p:nvPr/>
          </p:nvSpPr>
          <p:spPr bwMode="auto">
            <a:xfrm>
              <a:off x="7886281" y="3600328"/>
              <a:ext cx="188996" cy="225655"/>
            </a:xfrm>
            <a:custGeom>
              <a:avLst/>
              <a:gdLst>
                <a:gd name="T0" fmla="*/ 66 w 98"/>
                <a:gd name="T1" fmla="*/ 17 h 117"/>
                <a:gd name="T2" fmla="*/ 98 w 98"/>
                <a:gd name="T3" fmla="*/ 14 h 117"/>
                <a:gd name="T4" fmla="*/ 43 w 98"/>
                <a:gd name="T5" fmla="*/ 8 h 117"/>
                <a:gd name="T6" fmla="*/ 12 w 98"/>
                <a:gd name="T7" fmla="*/ 82 h 117"/>
                <a:gd name="T8" fmla="*/ 54 w 98"/>
                <a:gd name="T9" fmla="*/ 117 h 117"/>
                <a:gd name="T10" fmla="*/ 35 w 98"/>
                <a:gd name="T11" fmla="*/ 92 h 117"/>
                <a:gd name="T12" fmla="*/ 66 w 98"/>
                <a:gd name="T13" fmla="*/ 17 h 117"/>
              </a:gdLst>
              <a:ahLst/>
              <a:cxnLst>
                <a:cxn ang="0">
                  <a:pos x="T0" y="T1"/>
                </a:cxn>
                <a:cxn ang="0">
                  <a:pos x="T2" y="T3"/>
                </a:cxn>
                <a:cxn ang="0">
                  <a:pos x="T4" y="T5"/>
                </a:cxn>
                <a:cxn ang="0">
                  <a:pos x="T6" y="T7"/>
                </a:cxn>
                <a:cxn ang="0">
                  <a:pos x="T8" y="T9"/>
                </a:cxn>
                <a:cxn ang="0">
                  <a:pos x="T10" y="T11"/>
                </a:cxn>
                <a:cxn ang="0">
                  <a:pos x="T12" y="T13"/>
                </a:cxn>
              </a:cxnLst>
              <a:rect l="0" t="0" r="r" b="b"/>
              <a:pathLst>
                <a:path w="98" h="117">
                  <a:moveTo>
                    <a:pt x="66" y="17"/>
                  </a:moveTo>
                  <a:cubicBezTo>
                    <a:pt x="77" y="13"/>
                    <a:pt x="88" y="12"/>
                    <a:pt x="98" y="14"/>
                  </a:cubicBezTo>
                  <a:cubicBezTo>
                    <a:pt x="83" y="3"/>
                    <a:pt x="62" y="0"/>
                    <a:pt x="43" y="8"/>
                  </a:cubicBezTo>
                  <a:cubicBezTo>
                    <a:pt x="14" y="20"/>
                    <a:pt x="0" y="53"/>
                    <a:pt x="12" y="82"/>
                  </a:cubicBezTo>
                  <a:cubicBezTo>
                    <a:pt x="19" y="101"/>
                    <a:pt x="36" y="114"/>
                    <a:pt x="54" y="117"/>
                  </a:cubicBezTo>
                  <a:cubicBezTo>
                    <a:pt x="46" y="111"/>
                    <a:pt x="39" y="102"/>
                    <a:pt x="35" y="92"/>
                  </a:cubicBezTo>
                  <a:cubicBezTo>
                    <a:pt x="23" y="63"/>
                    <a:pt x="37" y="29"/>
                    <a:pt x="66" y="17"/>
                  </a:cubicBezTo>
                  <a:close/>
                </a:path>
              </a:pathLst>
            </a:custGeom>
            <a:solidFill>
              <a:srgbClr val="13353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350">
                <a:solidFill>
                  <a:schemeClr val="tx1">
                    <a:lumMod val="75000"/>
                    <a:lumOff val="25000"/>
                  </a:schemeClr>
                </a:solidFill>
                <a:latin typeface="Agency FB" panose="020B0503020202020204" charset="0"/>
              </a:endParaRPr>
            </a:p>
          </p:txBody>
        </p:sp>
        <p:sp>
          <p:nvSpPr>
            <p:cNvPr id="12" name="Freeform 13"/>
            <p:cNvSpPr/>
            <p:nvPr/>
          </p:nvSpPr>
          <p:spPr bwMode="auto">
            <a:xfrm>
              <a:off x="8165702" y="3361639"/>
              <a:ext cx="1466350" cy="2946547"/>
            </a:xfrm>
            <a:custGeom>
              <a:avLst/>
              <a:gdLst>
                <a:gd name="T0" fmla="*/ 12 w 761"/>
                <a:gd name="T1" fmla="*/ 175 h 1529"/>
                <a:gd name="T2" fmla="*/ 73 w 761"/>
                <a:gd name="T3" fmla="*/ 75 h 1529"/>
                <a:gd name="T4" fmla="*/ 319 w 761"/>
                <a:gd name="T5" fmla="*/ 12 h 1529"/>
                <a:gd name="T6" fmla="*/ 421 w 761"/>
                <a:gd name="T7" fmla="*/ 70 h 1529"/>
                <a:gd name="T8" fmla="*/ 750 w 761"/>
                <a:gd name="T9" fmla="*/ 1352 h 1529"/>
                <a:gd name="T10" fmla="*/ 689 w 761"/>
                <a:gd name="T11" fmla="*/ 1455 h 1529"/>
                <a:gd name="T12" fmla="*/ 443 w 761"/>
                <a:gd name="T13" fmla="*/ 1518 h 1529"/>
                <a:gd name="T14" fmla="*/ 340 w 761"/>
                <a:gd name="T15" fmla="*/ 1457 h 1529"/>
                <a:gd name="T16" fmla="*/ 12 w 761"/>
                <a:gd name="T17" fmla="*/ 175 h 1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1" h="1529">
                  <a:moveTo>
                    <a:pt x="12" y="175"/>
                  </a:moveTo>
                  <a:cubicBezTo>
                    <a:pt x="0" y="130"/>
                    <a:pt x="28" y="86"/>
                    <a:pt x="73" y="75"/>
                  </a:cubicBezTo>
                  <a:cubicBezTo>
                    <a:pt x="319" y="12"/>
                    <a:pt x="319" y="12"/>
                    <a:pt x="319" y="12"/>
                  </a:cubicBezTo>
                  <a:cubicBezTo>
                    <a:pt x="364" y="0"/>
                    <a:pt x="410" y="25"/>
                    <a:pt x="421" y="70"/>
                  </a:cubicBezTo>
                  <a:cubicBezTo>
                    <a:pt x="750" y="1352"/>
                    <a:pt x="750" y="1352"/>
                    <a:pt x="750" y="1352"/>
                  </a:cubicBezTo>
                  <a:cubicBezTo>
                    <a:pt x="761" y="1397"/>
                    <a:pt x="734" y="1443"/>
                    <a:pt x="689" y="1455"/>
                  </a:cubicBezTo>
                  <a:cubicBezTo>
                    <a:pt x="443" y="1518"/>
                    <a:pt x="443" y="1518"/>
                    <a:pt x="443" y="1518"/>
                  </a:cubicBezTo>
                  <a:cubicBezTo>
                    <a:pt x="398" y="1529"/>
                    <a:pt x="352" y="1502"/>
                    <a:pt x="340" y="1457"/>
                  </a:cubicBezTo>
                  <a:lnTo>
                    <a:pt x="12" y="175"/>
                  </a:lnTo>
                  <a:close/>
                </a:path>
              </a:pathLst>
            </a:custGeom>
            <a:solidFill>
              <a:srgbClr val="B72727"/>
            </a:solidFill>
            <a:ln>
              <a:noFill/>
            </a:ln>
            <a:effectLst>
              <a:outerShdw blurRad="50800" dist="38100" dir="8100000" algn="tr" rotWithShape="0">
                <a:prstClr val="black">
                  <a:alpha val="40000"/>
                </a:prstClr>
              </a:outerShdw>
            </a:effectLst>
          </p:spPr>
          <p:txBody>
            <a:bodyPr vert="horz" wrap="square" lIns="68580" tIns="34290" rIns="68580" bIns="34290" numCol="1" anchor="t" anchorCtr="0" compatLnSpc="1"/>
            <a:lstStyle/>
            <a:p>
              <a:endParaRPr lang="en-US" sz="1350">
                <a:solidFill>
                  <a:schemeClr val="tx1">
                    <a:lumMod val="75000"/>
                    <a:lumOff val="25000"/>
                  </a:schemeClr>
                </a:solidFill>
                <a:latin typeface="Agency FB" panose="020B0503020202020204" charset="0"/>
              </a:endParaRPr>
            </a:p>
          </p:txBody>
        </p:sp>
        <p:sp>
          <p:nvSpPr>
            <p:cNvPr id="13" name="Freeform 14"/>
            <p:cNvSpPr/>
            <p:nvPr/>
          </p:nvSpPr>
          <p:spPr bwMode="auto">
            <a:xfrm>
              <a:off x="8419869" y="3562040"/>
              <a:ext cx="242762" cy="242762"/>
            </a:xfrm>
            <a:custGeom>
              <a:avLst/>
              <a:gdLst>
                <a:gd name="T0" fmla="*/ 104 w 126"/>
                <a:gd name="T1" fmla="*/ 23 h 126"/>
                <a:gd name="T2" fmla="*/ 23 w 126"/>
                <a:gd name="T3" fmla="*/ 22 h 126"/>
                <a:gd name="T4" fmla="*/ 22 w 126"/>
                <a:gd name="T5" fmla="*/ 103 h 126"/>
                <a:gd name="T6" fmla="*/ 103 w 126"/>
                <a:gd name="T7" fmla="*/ 104 h 126"/>
                <a:gd name="T8" fmla="*/ 104 w 126"/>
                <a:gd name="T9" fmla="*/ 23 h 126"/>
              </a:gdLst>
              <a:ahLst/>
              <a:cxnLst>
                <a:cxn ang="0">
                  <a:pos x="T0" y="T1"/>
                </a:cxn>
                <a:cxn ang="0">
                  <a:pos x="T2" y="T3"/>
                </a:cxn>
                <a:cxn ang="0">
                  <a:pos x="T4" y="T5"/>
                </a:cxn>
                <a:cxn ang="0">
                  <a:pos x="T6" y="T7"/>
                </a:cxn>
                <a:cxn ang="0">
                  <a:pos x="T8" y="T9"/>
                </a:cxn>
              </a:cxnLst>
              <a:rect l="0" t="0" r="r" b="b"/>
              <a:pathLst>
                <a:path w="126" h="126">
                  <a:moveTo>
                    <a:pt x="104" y="23"/>
                  </a:moveTo>
                  <a:cubicBezTo>
                    <a:pt x="82" y="1"/>
                    <a:pt x="45" y="0"/>
                    <a:pt x="23" y="22"/>
                  </a:cubicBezTo>
                  <a:cubicBezTo>
                    <a:pt x="0" y="44"/>
                    <a:pt x="0" y="81"/>
                    <a:pt x="22" y="103"/>
                  </a:cubicBezTo>
                  <a:cubicBezTo>
                    <a:pt x="44" y="126"/>
                    <a:pt x="80" y="126"/>
                    <a:pt x="103" y="104"/>
                  </a:cubicBezTo>
                  <a:cubicBezTo>
                    <a:pt x="126" y="82"/>
                    <a:pt x="126" y="46"/>
                    <a:pt x="104" y="23"/>
                  </a:cubicBezTo>
                  <a:close/>
                </a:path>
              </a:pathLst>
            </a:custGeom>
            <a:solidFill>
              <a:schemeClr val="bg1"/>
            </a:solidFill>
            <a:ln>
              <a:noFill/>
            </a:ln>
          </p:spPr>
          <p:txBody>
            <a:bodyPr vert="horz" wrap="square" lIns="68580" tIns="34290" rIns="68580" bIns="34290" numCol="1" anchor="t" anchorCtr="0" compatLnSpc="1"/>
            <a:lstStyle/>
            <a:p>
              <a:endParaRPr lang="en-US" sz="1350">
                <a:solidFill>
                  <a:schemeClr val="tx1">
                    <a:lumMod val="75000"/>
                    <a:lumOff val="25000"/>
                  </a:schemeClr>
                </a:solidFill>
                <a:latin typeface="Agency FB" panose="020B0503020202020204" charset="0"/>
              </a:endParaRPr>
            </a:p>
          </p:txBody>
        </p:sp>
        <p:sp>
          <p:nvSpPr>
            <p:cNvPr id="14" name="Freeform 15"/>
            <p:cNvSpPr/>
            <p:nvPr/>
          </p:nvSpPr>
          <p:spPr bwMode="auto">
            <a:xfrm>
              <a:off x="8419869" y="3567742"/>
              <a:ext cx="146635" cy="231357"/>
            </a:xfrm>
            <a:custGeom>
              <a:avLst/>
              <a:gdLst>
                <a:gd name="T0" fmla="*/ 48 w 76"/>
                <a:gd name="T1" fmla="*/ 20 h 120"/>
                <a:gd name="T2" fmla="*/ 76 w 76"/>
                <a:gd name="T3" fmla="*/ 4 h 120"/>
                <a:gd name="T4" fmla="*/ 23 w 76"/>
                <a:gd name="T5" fmla="*/ 19 h 120"/>
                <a:gd name="T6" fmla="*/ 22 w 76"/>
                <a:gd name="T7" fmla="*/ 100 h 120"/>
                <a:gd name="T8" fmla="*/ 75 w 76"/>
                <a:gd name="T9" fmla="*/ 116 h 120"/>
                <a:gd name="T10" fmla="*/ 47 w 76"/>
                <a:gd name="T11" fmla="*/ 100 h 120"/>
                <a:gd name="T12" fmla="*/ 48 w 76"/>
                <a:gd name="T13" fmla="*/ 20 h 120"/>
              </a:gdLst>
              <a:ahLst/>
              <a:cxnLst>
                <a:cxn ang="0">
                  <a:pos x="T0" y="T1"/>
                </a:cxn>
                <a:cxn ang="0">
                  <a:pos x="T2" y="T3"/>
                </a:cxn>
                <a:cxn ang="0">
                  <a:pos x="T4" y="T5"/>
                </a:cxn>
                <a:cxn ang="0">
                  <a:pos x="T6" y="T7"/>
                </a:cxn>
                <a:cxn ang="0">
                  <a:pos x="T8" y="T9"/>
                </a:cxn>
                <a:cxn ang="0">
                  <a:pos x="T10" y="T11"/>
                </a:cxn>
                <a:cxn ang="0">
                  <a:pos x="T12" y="T13"/>
                </a:cxn>
              </a:cxnLst>
              <a:rect l="0" t="0" r="r" b="b"/>
              <a:pathLst>
                <a:path w="76" h="120">
                  <a:moveTo>
                    <a:pt x="48" y="20"/>
                  </a:moveTo>
                  <a:cubicBezTo>
                    <a:pt x="56" y="12"/>
                    <a:pt x="66" y="7"/>
                    <a:pt x="76" y="4"/>
                  </a:cubicBezTo>
                  <a:cubicBezTo>
                    <a:pt x="58" y="0"/>
                    <a:pt x="37" y="5"/>
                    <a:pt x="23" y="19"/>
                  </a:cubicBezTo>
                  <a:cubicBezTo>
                    <a:pt x="0" y="41"/>
                    <a:pt x="0" y="78"/>
                    <a:pt x="22" y="100"/>
                  </a:cubicBezTo>
                  <a:cubicBezTo>
                    <a:pt x="36" y="115"/>
                    <a:pt x="56" y="120"/>
                    <a:pt x="75" y="116"/>
                  </a:cubicBezTo>
                  <a:cubicBezTo>
                    <a:pt x="65" y="114"/>
                    <a:pt x="55" y="109"/>
                    <a:pt x="47" y="100"/>
                  </a:cubicBezTo>
                  <a:cubicBezTo>
                    <a:pt x="25" y="78"/>
                    <a:pt x="25" y="42"/>
                    <a:pt x="48" y="20"/>
                  </a:cubicBezTo>
                  <a:close/>
                </a:path>
              </a:pathLst>
            </a:custGeom>
            <a:solidFill>
              <a:srgbClr val="13353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350">
                <a:solidFill>
                  <a:schemeClr val="tx1">
                    <a:lumMod val="75000"/>
                    <a:lumOff val="25000"/>
                  </a:schemeClr>
                </a:solidFill>
                <a:latin typeface="Agency FB" panose="020B0503020202020204" charset="0"/>
              </a:endParaRPr>
            </a:p>
          </p:txBody>
        </p:sp>
        <p:sp>
          <p:nvSpPr>
            <p:cNvPr id="15" name="Freeform 16"/>
            <p:cNvSpPr/>
            <p:nvPr/>
          </p:nvSpPr>
          <p:spPr bwMode="auto">
            <a:xfrm>
              <a:off x="8643895" y="3047189"/>
              <a:ext cx="2285876" cy="2699712"/>
            </a:xfrm>
            <a:custGeom>
              <a:avLst/>
              <a:gdLst>
                <a:gd name="T0" fmla="*/ 28 w 1187"/>
                <a:gd name="T1" fmla="*/ 296 h 1401"/>
                <a:gd name="T2" fmla="*/ 47 w 1187"/>
                <a:gd name="T3" fmla="*/ 180 h 1401"/>
                <a:gd name="T4" fmla="*/ 250 w 1187"/>
                <a:gd name="T5" fmla="*/ 28 h 1401"/>
                <a:gd name="T6" fmla="*/ 367 w 1187"/>
                <a:gd name="T7" fmla="*/ 43 h 1401"/>
                <a:gd name="T8" fmla="*/ 1159 w 1187"/>
                <a:gd name="T9" fmla="*/ 1103 h 1401"/>
                <a:gd name="T10" fmla="*/ 1142 w 1187"/>
                <a:gd name="T11" fmla="*/ 1221 h 1401"/>
                <a:gd name="T12" fmla="*/ 939 w 1187"/>
                <a:gd name="T13" fmla="*/ 1373 h 1401"/>
                <a:gd name="T14" fmla="*/ 821 w 1187"/>
                <a:gd name="T15" fmla="*/ 1356 h 1401"/>
                <a:gd name="T16" fmla="*/ 28 w 1187"/>
                <a:gd name="T17" fmla="*/ 296 h 1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7" h="1401">
                  <a:moveTo>
                    <a:pt x="28" y="296"/>
                  </a:moveTo>
                  <a:cubicBezTo>
                    <a:pt x="0" y="259"/>
                    <a:pt x="10" y="208"/>
                    <a:pt x="47" y="180"/>
                  </a:cubicBezTo>
                  <a:cubicBezTo>
                    <a:pt x="250" y="28"/>
                    <a:pt x="250" y="28"/>
                    <a:pt x="250" y="28"/>
                  </a:cubicBezTo>
                  <a:cubicBezTo>
                    <a:pt x="287" y="0"/>
                    <a:pt x="339" y="6"/>
                    <a:pt x="367" y="43"/>
                  </a:cubicBezTo>
                  <a:cubicBezTo>
                    <a:pt x="1159" y="1103"/>
                    <a:pt x="1159" y="1103"/>
                    <a:pt x="1159" y="1103"/>
                  </a:cubicBezTo>
                  <a:cubicBezTo>
                    <a:pt x="1187" y="1140"/>
                    <a:pt x="1179" y="1193"/>
                    <a:pt x="1142" y="1221"/>
                  </a:cubicBezTo>
                  <a:cubicBezTo>
                    <a:pt x="939" y="1373"/>
                    <a:pt x="939" y="1373"/>
                    <a:pt x="939" y="1373"/>
                  </a:cubicBezTo>
                  <a:cubicBezTo>
                    <a:pt x="902" y="1401"/>
                    <a:pt x="848" y="1393"/>
                    <a:pt x="821" y="1356"/>
                  </a:cubicBezTo>
                  <a:lnTo>
                    <a:pt x="28" y="296"/>
                  </a:lnTo>
                  <a:close/>
                </a:path>
              </a:pathLst>
            </a:custGeom>
            <a:solidFill>
              <a:srgbClr val="B72727"/>
            </a:solidFill>
            <a:ln>
              <a:noFill/>
            </a:ln>
            <a:effectLst>
              <a:outerShdw blurRad="50800" dist="38100" dir="8100000" algn="tr" rotWithShape="0">
                <a:prstClr val="black">
                  <a:alpha val="40000"/>
                </a:prstClr>
              </a:outerShdw>
            </a:effectLst>
          </p:spPr>
          <p:txBody>
            <a:bodyPr vert="horz" wrap="square" lIns="68580" tIns="34290" rIns="68580" bIns="34290" numCol="1" anchor="t" anchorCtr="0" compatLnSpc="1"/>
            <a:lstStyle/>
            <a:p>
              <a:endParaRPr lang="en-US" sz="1350">
                <a:solidFill>
                  <a:schemeClr val="bg1"/>
                </a:solidFill>
                <a:latin typeface="Agency FB" panose="020B0503020202020204" charset="0"/>
              </a:endParaRPr>
            </a:p>
          </p:txBody>
        </p:sp>
        <p:sp>
          <p:nvSpPr>
            <p:cNvPr id="16" name="Freeform 17"/>
            <p:cNvSpPr/>
            <p:nvPr/>
          </p:nvSpPr>
          <p:spPr bwMode="auto">
            <a:xfrm>
              <a:off x="8893989" y="3324980"/>
              <a:ext cx="250094" cy="250909"/>
            </a:xfrm>
            <a:custGeom>
              <a:avLst/>
              <a:gdLst>
                <a:gd name="T0" fmla="*/ 87 w 130"/>
                <a:gd name="T1" fmla="*/ 12 h 130"/>
                <a:gd name="T2" fmla="*/ 12 w 130"/>
                <a:gd name="T3" fmla="*/ 42 h 130"/>
                <a:gd name="T4" fmla="*/ 42 w 130"/>
                <a:gd name="T5" fmla="*/ 118 h 130"/>
                <a:gd name="T6" fmla="*/ 117 w 130"/>
                <a:gd name="T7" fmla="*/ 88 h 130"/>
                <a:gd name="T8" fmla="*/ 87 w 130"/>
                <a:gd name="T9" fmla="*/ 12 h 130"/>
              </a:gdLst>
              <a:ahLst/>
              <a:cxnLst>
                <a:cxn ang="0">
                  <a:pos x="T0" y="T1"/>
                </a:cxn>
                <a:cxn ang="0">
                  <a:pos x="T2" y="T3"/>
                </a:cxn>
                <a:cxn ang="0">
                  <a:pos x="T4" y="T5"/>
                </a:cxn>
                <a:cxn ang="0">
                  <a:pos x="T6" y="T7"/>
                </a:cxn>
                <a:cxn ang="0">
                  <a:pos x="T8" y="T9"/>
                </a:cxn>
              </a:cxnLst>
              <a:rect l="0" t="0" r="r" b="b"/>
              <a:pathLst>
                <a:path w="130" h="130">
                  <a:moveTo>
                    <a:pt x="87" y="12"/>
                  </a:moveTo>
                  <a:cubicBezTo>
                    <a:pt x="58" y="0"/>
                    <a:pt x="24" y="13"/>
                    <a:pt x="12" y="42"/>
                  </a:cubicBezTo>
                  <a:cubicBezTo>
                    <a:pt x="0" y="71"/>
                    <a:pt x="13" y="105"/>
                    <a:pt x="42" y="118"/>
                  </a:cubicBezTo>
                  <a:cubicBezTo>
                    <a:pt x="71" y="130"/>
                    <a:pt x="105" y="117"/>
                    <a:pt x="117" y="88"/>
                  </a:cubicBezTo>
                  <a:cubicBezTo>
                    <a:pt x="130" y="58"/>
                    <a:pt x="116" y="25"/>
                    <a:pt x="87" y="12"/>
                  </a:cubicBezTo>
                  <a:close/>
                </a:path>
              </a:pathLst>
            </a:custGeom>
            <a:solidFill>
              <a:schemeClr val="bg1"/>
            </a:solidFill>
            <a:ln>
              <a:noFill/>
            </a:ln>
          </p:spPr>
          <p:txBody>
            <a:bodyPr vert="horz" wrap="square" lIns="68580" tIns="34290" rIns="68580" bIns="34290" numCol="1" anchor="t" anchorCtr="0" compatLnSpc="1"/>
            <a:lstStyle/>
            <a:p>
              <a:endParaRPr lang="en-US" sz="1350">
                <a:solidFill>
                  <a:schemeClr val="tx1">
                    <a:lumMod val="75000"/>
                    <a:lumOff val="25000"/>
                  </a:schemeClr>
                </a:solidFill>
                <a:latin typeface="Agency FB" panose="020B0503020202020204" charset="0"/>
              </a:endParaRPr>
            </a:p>
          </p:txBody>
        </p:sp>
        <p:sp>
          <p:nvSpPr>
            <p:cNvPr id="17" name="Freeform 18"/>
            <p:cNvSpPr/>
            <p:nvPr/>
          </p:nvSpPr>
          <p:spPr bwMode="auto">
            <a:xfrm>
              <a:off x="8893989" y="3342087"/>
              <a:ext cx="186552" cy="225655"/>
            </a:xfrm>
            <a:custGeom>
              <a:avLst/>
              <a:gdLst>
                <a:gd name="T0" fmla="*/ 35 w 97"/>
                <a:gd name="T1" fmla="*/ 24 h 117"/>
                <a:gd name="T2" fmla="*/ 55 w 97"/>
                <a:gd name="T3" fmla="*/ 0 h 117"/>
                <a:gd name="T4" fmla="*/ 12 w 97"/>
                <a:gd name="T5" fmla="*/ 33 h 117"/>
                <a:gd name="T6" fmla="*/ 42 w 97"/>
                <a:gd name="T7" fmla="*/ 109 h 117"/>
                <a:gd name="T8" fmla="*/ 97 w 97"/>
                <a:gd name="T9" fmla="*/ 103 h 117"/>
                <a:gd name="T10" fmla="*/ 65 w 97"/>
                <a:gd name="T11" fmla="*/ 99 h 117"/>
                <a:gd name="T12" fmla="*/ 35 w 97"/>
                <a:gd name="T13" fmla="*/ 24 h 117"/>
              </a:gdLst>
              <a:ahLst/>
              <a:cxnLst>
                <a:cxn ang="0">
                  <a:pos x="T0" y="T1"/>
                </a:cxn>
                <a:cxn ang="0">
                  <a:pos x="T2" y="T3"/>
                </a:cxn>
                <a:cxn ang="0">
                  <a:pos x="T4" y="T5"/>
                </a:cxn>
                <a:cxn ang="0">
                  <a:pos x="T6" y="T7"/>
                </a:cxn>
                <a:cxn ang="0">
                  <a:pos x="T8" y="T9"/>
                </a:cxn>
                <a:cxn ang="0">
                  <a:pos x="T10" y="T11"/>
                </a:cxn>
                <a:cxn ang="0">
                  <a:pos x="T12" y="T13"/>
                </a:cxn>
              </a:cxnLst>
              <a:rect l="0" t="0" r="r" b="b"/>
              <a:pathLst>
                <a:path w="97" h="117">
                  <a:moveTo>
                    <a:pt x="35" y="24"/>
                  </a:moveTo>
                  <a:cubicBezTo>
                    <a:pt x="40" y="14"/>
                    <a:pt x="47" y="5"/>
                    <a:pt x="55" y="0"/>
                  </a:cubicBezTo>
                  <a:cubicBezTo>
                    <a:pt x="37" y="3"/>
                    <a:pt x="20" y="15"/>
                    <a:pt x="12" y="33"/>
                  </a:cubicBezTo>
                  <a:cubicBezTo>
                    <a:pt x="0" y="62"/>
                    <a:pt x="13" y="96"/>
                    <a:pt x="42" y="109"/>
                  </a:cubicBezTo>
                  <a:cubicBezTo>
                    <a:pt x="61" y="117"/>
                    <a:pt x="81" y="114"/>
                    <a:pt x="97" y="103"/>
                  </a:cubicBezTo>
                  <a:cubicBezTo>
                    <a:pt x="87" y="105"/>
                    <a:pt x="76" y="104"/>
                    <a:pt x="65" y="99"/>
                  </a:cubicBezTo>
                  <a:cubicBezTo>
                    <a:pt x="36" y="87"/>
                    <a:pt x="23" y="53"/>
                    <a:pt x="35" y="24"/>
                  </a:cubicBezTo>
                  <a:close/>
                </a:path>
              </a:pathLst>
            </a:custGeom>
            <a:solidFill>
              <a:srgbClr val="13353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350">
                <a:solidFill>
                  <a:schemeClr val="tx1">
                    <a:lumMod val="75000"/>
                    <a:lumOff val="25000"/>
                  </a:schemeClr>
                </a:solidFill>
                <a:latin typeface="Agency FB" panose="020B0503020202020204" charset="0"/>
              </a:endParaRPr>
            </a:p>
          </p:txBody>
        </p:sp>
        <p:sp>
          <p:nvSpPr>
            <p:cNvPr id="18" name="Freeform 19"/>
            <p:cNvSpPr/>
            <p:nvPr/>
          </p:nvSpPr>
          <p:spPr bwMode="auto">
            <a:xfrm>
              <a:off x="7936788" y="2837826"/>
              <a:ext cx="132786" cy="801604"/>
            </a:xfrm>
            <a:custGeom>
              <a:avLst/>
              <a:gdLst>
                <a:gd name="T0" fmla="*/ 45 w 69"/>
                <a:gd name="T1" fmla="*/ 416 h 416"/>
                <a:gd name="T2" fmla="*/ 31 w 69"/>
                <a:gd name="T3" fmla="*/ 410 h 416"/>
                <a:gd name="T4" fmla="*/ 9 w 69"/>
                <a:gd name="T5" fmla="*/ 306 h 416"/>
                <a:gd name="T6" fmla="*/ 6 w 69"/>
                <a:gd name="T7" fmla="*/ 207 h 416"/>
                <a:gd name="T8" fmla="*/ 32 w 69"/>
                <a:gd name="T9" fmla="*/ 4 h 416"/>
                <a:gd name="T10" fmla="*/ 57 w 69"/>
                <a:gd name="T11" fmla="*/ 6 h 416"/>
                <a:gd name="T12" fmla="*/ 69 w 69"/>
                <a:gd name="T13" fmla="*/ 33 h 416"/>
                <a:gd name="T14" fmla="*/ 63 w 69"/>
                <a:gd name="T15" fmla="*/ 39 h 416"/>
                <a:gd name="T16" fmla="*/ 57 w 69"/>
                <a:gd name="T17" fmla="*/ 33 h 416"/>
                <a:gd name="T18" fmla="*/ 50 w 69"/>
                <a:gd name="T19" fmla="*/ 15 h 416"/>
                <a:gd name="T20" fmla="*/ 35 w 69"/>
                <a:gd name="T21" fmla="*/ 16 h 416"/>
                <a:gd name="T22" fmla="*/ 35 w 69"/>
                <a:gd name="T23" fmla="*/ 16 h 416"/>
                <a:gd name="T24" fmla="*/ 18 w 69"/>
                <a:gd name="T25" fmla="*/ 207 h 416"/>
                <a:gd name="T26" fmla="*/ 21 w 69"/>
                <a:gd name="T27" fmla="*/ 306 h 416"/>
                <a:gd name="T28" fmla="*/ 39 w 69"/>
                <a:gd name="T29" fmla="*/ 401 h 416"/>
                <a:gd name="T30" fmla="*/ 45 w 69"/>
                <a:gd name="T31" fmla="*/ 404 h 416"/>
                <a:gd name="T32" fmla="*/ 45 w 69"/>
                <a:gd name="T33" fmla="*/ 404 h 416"/>
                <a:gd name="T34" fmla="*/ 52 w 69"/>
                <a:gd name="T35" fmla="*/ 410 h 416"/>
                <a:gd name="T36" fmla="*/ 46 w 69"/>
                <a:gd name="T37" fmla="*/ 416 h 416"/>
                <a:gd name="T38" fmla="*/ 45 w 69"/>
                <a:gd name="T39" fmla="*/ 41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416">
                  <a:moveTo>
                    <a:pt x="45" y="416"/>
                  </a:moveTo>
                  <a:cubicBezTo>
                    <a:pt x="43" y="416"/>
                    <a:pt x="38" y="415"/>
                    <a:pt x="31" y="410"/>
                  </a:cubicBezTo>
                  <a:cubicBezTo>
                    <a:pt x="16" y="395"/>
                    <a:pt x="8" y="359"/>
                    <a:pt x="9" y="306"/>
                  </a:cubicBezTo>
                  <a:cubicBezTo>
                    <a:pt x="9" y="277"/>
                    <a:pt x="8" y="243"/>
                    <a:pt x="6" y="207"/>
                  </a:cubicBezTo>
                  <a:cubicBezTo>
                    <a:pt x="1" y="87"/>
                    <a:pt x="0" y="13"/>
                    <a:pt x="32" y="4"/>
                  </a:cubicBezTo>
                  <a:cubicBezTo>
                    <a:pt x="42" y="0"/>
                    <a:pt x="50" y="1"/>
                    <a:pt x="57" y="6"/>
                  </a:cubicBezTo>
                  <a:cubicBezTo>
                    <a:pt x="69" y="14"/>
                    <a:pt x="69" y="31"/>
                    <a:pt x="69" y="33"/>
                  </a:cubicBezTo>
                  <a:cubicBezTo>
                    <a:pt x="69" y="37"/>
                    <a:pt x="67" y="39"/>
                    <a:pt x="63" y="39"/>
                  </a:cubicBezTo>
                  <a:cubicBezTo>
                    <a:pt x="60" y="39"/>
                    <a:pt x="57" y="37"/>
                    <a:pt x="57" y="33"/>
                  </a:cubicBezTo>
                  <a:cubicBezTo>
                    <a:pt x="57" y="30"/>
                    <a:pt x="56" y="19"/>
                    <a:pt x="50" y="15"/>
                  </a:cubicBezTo>
                  <a:cubicBezTo>
                    <a:pt x="47" y="13"/>
                    <a:pt x="42" y="13"/>
                    <a:pt x="35" y="16"/>
                  </a:cubicBezTo>
                  <a:cubicBezTo>
                    <a:pt x="35" y="16"/>
                    <a:pt x="35" y="16"/>
                    <a:pt x="35" y="16"/>
                  </a:cubicBezTo>
                  <a:cubicBezTo>
                    <a:pt x="11" y="22"/>
                    <a:pt x="15" y="125"/>
                    <a:pt x="18" y="207"/>
                  </a:cubicBezTo>
                  <a:cubicBezTo>
                    <a:pt x="20" y="243"/>
                    <a:pt x="21" y="277"/>
                    <a:pt x="21" y="306"/>
                  </a:cubicBezTo>
                  <a:cubicBezTo>
                    <a:pt x="20" y="372"/>
                    <a:pt x="32" y="394"/>
                    <a:pt x="39" y="401"/>
                  </a:cubicBezTo>
                  <a:cubicBezTo>
                    <a:pt x="43" y="404"/>
                    <a:pt x="45" y="404"/>
                    <a:pt x="45" y="404"/>
                  </a:cubicBezTo>
                  <a:cubicBezTo>
                    <a:pt x="45" y="404"/>
                    <a:pt x="45" y="404"/>
                    <a:pt x="45" y="404"/>
                  </a:cubicBezTo>
                  <a:cubicBezTo>
                    <a:pt x="49" y="404"/>
                    <a:pt x="51" y="406"/>
                    <a:pt x="52" y="410"/>
                  </a:cubicBezTo>
                  <a:cubicBezTo>
                    <a:pt x="52" y="413"/>
                    <a:pt x="49" y="416"/>
                    <a:pt x="46" y="416"/>
                  </a:cubicBezTo>
                  <a:cubicBezTo>
                    <a:pt x="46" y="416"/>
                    <a:pt x="46" y="416"/>
                    <a:pt x="45" y="416"/>
                  </a:cubicBezTo>
                  <a:close/>
                </a:path>
              </a:pathLst>
            </a:custGeom>
            <a:solidFill>
              <a:schemeClr val="accent4">
                <a:lumMod val="60000"/>
                <a:lumOff val="40000"/>
              </a:schemeClr>
            </a:solidFill>
            <a:ln>
              <a:noFill/>
            </a:ln>
          </p:spPr>
          <p:txBody>
            <a:bodyPr vert="horz" wrap="square" lIns="68580" tIns="34290" rIns="68580" bIns="34290" numCol="1" anchor="t" anchorCtr="0" compatLnSpc="1"/>
            <a:lstStyle/>
            <a:p>
              <a:endParaRPr lang="en-US" sz="1350">
                <a:solidFill>
                  <a:schemeClr val="tx1">
                    <a:lumMod val="75000"/>
                    <a:lumOff val="25000"/>
                  </a:schemeClr>
                </a:solidFill>
                <a:latin typeface="Agency FB" panose="020B0503020202020204" charset="0"/>
              </a:endParaRPr>
            </a:p>
          </p:txBody>
        </p:sp>
        <p:sp>
          <p:nvSpPr>
            <p:cNvPr id="19" name="Freeform 20"/>
            <p:cNvSpPr/>
            <p:nvPr/>
          </p:nvSpPr>
          <p:spPr bwMode="auto">
            <a:xfrm>
              <a:off x="8058169" y="3034154"/>
              <a:ext cx="53766" cy="470046"/>
            </a:xfrm>
            <a:custGeom>
              <a:avLst/>
              <a:gdLst>
                <a:gd name="T0" fmla="*/ 12 w 28"/>
                <a:gd name="T1" fmla="*/ 244 h 244"/>
                <a:gd name="T2" fmla="*/ 11 w 28"/>
                <a:gd name="T3" fmla="*/ 244 h 244"/>
                <a:gd name="T4" fmla="*/ 6 w 28"/>
                <a:gd name="T5" fmla="*/ 237 h 244"/>
                <a:gd name="T6" fmla="*/ 1 w 28"/>
                <a:gd name="T7" fmla="*/ 7 h 244"/>
                <a:gd name="T8" fmla="*/ 6 w 28"/>
                <a:gd name="T9" fmla="*/ 0 h 244"/>
                <a:gd name="T10" fmla="*/ 13 w 28"/>
                <a:gd name="T11" fmla="*/ 5 h 244"/>
                <a:gd name="T12" fmla="*/ 18 w 28"/>
                <a:gd name="T13" fmla="*/ 239 h 244"/>
                <a:gd name="T14" fmla="*/ 12 w 28"/>
                <a:gd name="T15" fmla="*/ 244 h 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44">
                  <a:moveTo>
                    <a:pt x="12" y="244"/>
                  </a:moveTo>
                  <a:cubicBezTo>
                    <a:pt x="11" y="244"/>
                    <a:pt x="11" y="244"/>
                    <a:pt x="11" y="244"/>
                  </a:cubicBezTo>
                  <a:cubicBezTo>
                    <a:pt x="8" y="244"/>
                    <a:pt x="5" y="241"/>
                    <a:pt x="6" y="237"/>
                  </a:cubicBezTo>
                  <a:cubicBezTo>
                    <a:pt x="16" y="161"/>
                    <a:pt x="1" y="8"/>
                    <a:pt x="1" y="7"/>
                  </a:cubicBezTo>
                  <a:cubicBezTo>
                    <a:pt x="0" y="3"/>
                    <a:pt x="3" y="0"/>
                    <a:pt x="6" y="0"/>
                  </a:cubicBezTo>
                  <a:cubicBezTo>
                    <a:pt x="9" y="0"/>
                    <a:pt x="12" y="2"/>
                    <a:pt x="13" y="5"/>
                  </a:cubicBezTo>
                  <a:cubicBezTo>
                    <a:pt x="13" y="12"/>
                    <a:pt x="28" y="161"/>
                    <a:pt x="18" y="239"/>
                  </a:cubicBezTo>
                  <a:cubicBezTo>
                    <a:pt x="17" y="242"/>
                    <a:pt x="15" y="244"/>
                    <a:pt x="12" y="244"/>
                  </a:cubicBezTo>
                  <a:close/>
                </a:path>
              </a:pathLst>
            </a:custGeom>
            <a:solidFill>
              <a:schemeClr val="accent4">
                <a:lumMod val="60000"/>
                <a:lumOff val="40000"/>
              </a:schemeClr>
            </a:solidFill>
            <a:ln>
              <a:noFill/>
            </a:ln>
          </p:spPr>
          <p:txBody>
            <a:bodyPr vert="horz" wrap="square" lIns="68580" tIns="34290" rIns="68580" bIns="34290" numCol="1" anchor="t" anchorCtr="0" compatLnSpc="1"/>
            <a:lstStyle/>
            <a:p>
              <a:endParaRPr lang="en-US" sz="1350">
                <a:solidFill>
                  <a:schemeClr val="tx1">
                    <a:lumMod val="75000"/>
                    <a:lumOff val="25000"/>
                  </a:schemeClr>
                </a:solidFill>
                <a:latin typeface="Agency FB" panose="020B0503020202020204" charset="0"/>
              </a:endParaRPr>
            </a:p>
          </p:txBody>
        </p:sp>
        <p:sp>
          <p:nvSpPr>
            <p:cNvPr id="20" name="Freeform 21"/>
            <p:cNvSpPr/>
            <p:nvPr/>
          </p:nvSpPr>
          <p:spPr bwMode="auto">
            <a:xfrm>
              <a:off x="8050023" y="2785689"/>
              <a:ext cx="468417" cy="834190"/>
            </a:xfrm>
            <a:custGeom>
              <a:avLst/>
              <a:gdLst>
                <a:gd name="T0" fmla="*/ 238 w 243"/>
                <a:gd name="T1" fmla="*/ 431 h 433"/>
                <a:gd name="T2" fmla="*/ 222 w 243"/>
                <a:gd name="T3" fmla="*/ 430 h 433"/>
                <a:gd name="T4" fmla="*/ 151 w 243"/>
                <a:gd name="T5" fmla="*/ 333 h 433"/>
                <a:gd name="T6" fmla="*/ 100 w 243"/>
                <a:gd name="T7" fmla="*/ 232 h 433"/>
                <a:gd name="T8" fmla="*/ 23 w 243"/>
                <a:gd name="T9" fmla="*/ 11 h 433"/>
                <a:gd name="T10" fmla="*/ 47 w 243"/>
                <a:gd name="T11" fmla="*/ 1 h 433"/>
                <a:gd name="T12" fmla="*/ 72 w 243"/>
                <a:gd name="T13" fmla="*/ 25 h 433"/>
                <a:gd name="T14" fmla="*/ 69 w 243"/>
                <a:gd name="T15" fmla="*/ 34 h 433"/>
                <a:gd name="T16" fmla="*/ 61 w 243"/>
                <a:gd name="T17" fmla="*/ 30 h 433"/>
                <a:gd name="T18" fmla="*/ 46 w 243"/>
                <a:gd name="T19" fmla="*/ 15 h 433"/>
                <a:gd name="T20" fmla="*/ 33 w 243"/>
                <a:gd name="T21" fmla="*/ 21 h 433"/>
                <a:gd name="T22" fmla="*/ 32 w 243"/>
                <a:gd name="T23" fmla="*/ 22 h 433"/>
                <a:gd name="T24" fmla="*/ 111 w 243"/>
                <a:gd name="T25" fmla="*/ 226 h 433"/>
                <a:gd name="T26" fmla="*/ 162 w 243"/>
                <a:gd name="T27" fmla="*/ 328 h 433"/>
                <a:gd name="T28" fmla="*/ 225 w 243"/>
                <a:gd name="T29" fmla="*/ 417 h 433"/>
                <a:gd name="T30" fmla="*/ 232 w 243"/>
                <a:gd name="T31" fmla="*/ 418 h 433"/>
                <a:gd name="T32" fmla="*/ 232 w 243"/>
                <a:gd name="T33" fmla="*/ 418 h 433"/>
                <a:gd name="T34" fmla="*/ 241 w 243"/>
                <a:gd name="T35" fmla="*/ 421 h 433"/>
                <a:gd name="T36" fmla="*/ 239 w 243"/>
                <a:gd name="T37" fmla="*/ 430 h 433"/>
                <a:gd name="T38" fmla="*/ 238 w 243"/>
                <a:gd name="T39" fmla="*/ 431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3" h="433">
                  <a:moveTo>
                    <a:pt x="238" y="431"/>
                  </a:moveTo>
                  <a:cubicBezTo>
                    <a:pt x="236" y="432"/>
                    <a:pt x="231" y="433"/>
                    <a:pt x="222" y="430"/>
                  </a:cubicBezTo>
                  <a:cubicBezTo>
                    <a:pt x="201" y="422"/>
                    <a:pt x="177" y="388"/>
                    <a:pt x="151" y="333"/>
                  </a:cubicBezTo>
                  <a:cubicBezTo>
                    <a:pt x="137" y="302"/>
                    <a:pt x="119" y="268"/>
                    <a:pt x="100" y="232"/>
                  </a:cubicBezTo>
                  <a:cubicBezTo>
                    <a:pt x="37" y="110"/>
                    <a:pt x="0" y="34"/>
                    <a:pt x="23" y="11"/>
                  </a:cubicBezTo>
                  <a:cubicBezTo>
                    <a:pt x="31" y="3"/>
                    <a:pt x="39" y="0"/>
                    <a:pt x="47" y="1"/>
                  </a:cubicBezTo>
                  <a:cubicBezTo>
                    <a:pt x="62" y="5"/>
                    <a:pt x="71" y="23"/>
                    <a:pt x="72" y="25"/>
                  </a:cubicBezTo>
                  <a:cubicBezTo>
                    <a:pt x="73" y="28"/>
                    <a:pt x="72" y="32"/>
                    <a:pt x="69" y="34"/>
                  </a:cubicBezTo>
                  <a:cubicBezTo>
                    <a:pt x="66" y="35"/>
                    <a:pt x="63" y="34"/>
                    <a:pt x="61" y="30"/>
                  </a:cubicBezTo>
                  <a:cubicBezTo>
                    <a:pt x="59" y="26"/>
                    <a:pt x="53" y="16"/>
                    <a:pt x="46" y="15"/>
                  </a:cubicBezTo>
                  <a:cubicBezTo>
                    <a:pt x="42" y="14"/>
                    <a:pt x="37" y="16"/>
                    <a:pt x="33" y="21"/>
                  </a:cubicBezTo>
                  <a:cubicBezTo>
                    <a:pt x="32" y="21"/>
                    <a:pt x="32" y="21"/>
                    <a:pt x="32" y="22"/>
                  </a:cubicBezTo>
                  <a:cubicBezTo>
                    <a:pt x="13" y="39"/>
                    <a:pt x="67" y="143"/>
                    <a:pt x="111" y="226"/>
                  </a:cubicBezTo>
                  <a:cubicBezTo>
                    <a:pt x="130" y="263"/>
                    <a:pt x="148" y="297"/>
                    <a:pt x="162" y="328"/>
                  </a:cubicBezTo>
                  <a:cubicBezTo>
                    <a:pt x="194" y="397"/>
                    <a:pt x="215" y="413"/>
                    <a:pt x="225" y="417"/>
                  </a:cubicBezTo>
                  <a:cubicBezTo>
                    <a:pt x="230" y="419"/>
                    <a:pt x="232" y="418"/>
                    <a:pt x="232" y="418"/>
                  </a:cubicBezTo>
                  <a:cubicBezTo>
                    <a:pt x="232" y="418"/>
                    <a:pt x="232" y="418"/>
                    <a:pt x="232" y="418"/>
                  </a:cubicBezTo>
                  <a:cubicBezTo>
                    <a:pt x="235" y="417"/>
                    <a:pt x="239" y="418"/>
                    <a:pt x="241" y="421"/>
                  </a:cubicBezTo>
                  <a:cubicBezTo>
                    <a:pt x="243" y="425"/>
                    <a:pt x="242" y="429"/>
                    <a:pt x="239" y="430"/>
                  </a:cubicBezTo>
                  <a:cubicBezTo>
                    <a:pt x="239" y="430"/>
                    <a:pt x="239" y="430"/>
                    <a:pt x="238" y="431"/>
                  </a:cubicBezTo>
                  <a:close/>
                </a:path>
              </a:pathLst>
            </a:custGeom>
            <a:solidFill>
              <a:schemeClr val="accent4">
                <a:lumMod val="60000"/>
                <a:lumOff val="40000"/>
              </a:schemeClr>
            </a:solidFill>
            <a:ln>
              <a:noFill/>
            </a:ln>
          </p:spPr>
          <p:txBody>
            <a:bodyPr vert="horz" wrap="square" lIns="68580" tIns="34290" rIns="68580" bIns="34290" numCol="1" anchor="t" anchorCtr="0" compatLnSpc="1"/>
            <a:lstStyle/>
            <a:p>
              <a:endParaRPr lang="en-US" sz="1350">
                <a:solidFill>
                  <a:schemeClr val="tx1">
                    <a:lumMod val="75000"/>
                    <a:lumOff val="25000"/>
                  </a:schemeClr>
                </a:solidFill>
                <a:latin typeface="Agency FB" panose="020B0503020202020204" charset="0"/>
              </a:endParaRPr>
            </a:p>
          </p:txBody>
        </p:sp>
        <p:sp>
          <p:nvSpPr>
            <p:cNvPr id="21" name="Freeform 22"/>
            <p:cNvSpPr/>
            <p:nvPr/>
          </p:nvSpPr>
          <p:spPr bwMode="auto">
            <a:xfrm>
              <a:off x="8503370" y="2972242"/>
              <a:ext cx="265572" cy="509149"/>
            </a:xfrm>
            <a:custGeom>
              <a:avLst/>
              <a:gdLst>
                <a:gd name="T0" fmla="*/ 134 w 138"/>
                <a:gd name="T1" fmla="*/ 263 h 264"/>
                <a:gd name="T2" fmla="*/ 133 w 138"/>
                <a:gd name="T3" fmla="*/ 263 h 264"/>
                <a:gd name="T4" fmla="*/ 125 w 138"/>
                <a:gd name="T5" fmla="*/ 258 h 264"/>
                <a:gd name="T6" fmla="*/ 2 w 138"/>
                <a:gd name="T7" fmla="*/ 11 h 264"/>
                <a:gd name="T8" fmla="*/ 3 w 138"/>
                <a:gd name="T9" fmla="*/ 1 h 264"/>
                <a:gd name="T10" fmla="*/ 12 w 138"/>
                <a:gd name="T11" fmla="*/ 4 h 264"/>
                <a:gd name="T12" fmla="*/ 136 w 138"/>
                <a:gd name="T13" fmla="*/ 254 h 264"/>
                <a:gd name="T14" fmla="*/ 134 w 138"/>
                <a:gd name="T15" fmla="*/ 263 h 2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264">
                  <a:moveTo>
                    <a:pt x="134" y="263"/>
                  </a:moveTo>
                  <a:cubicBezTo>
                    <a:pt x="133" y="263"/>
                    <a:pt x="133" y="263"/>
                    <a:pt x="133" y="263"/>
                  </a:cubicBezTo>
                  <a:cubicBezTo>
                    <a:pt x="130" y="264"/>
                    <a:pt x="126" y="262"/>
                    <a:pt x="125" y="258"/>
                  </a:cubicBezTo>
                  <a:cubicBezTo>
                    <a:pt x="94" y="171"/>
                    <a:pt x="3" y="12"/>
                    <a:pt x="2" y="11"/>
                  </a:cubicBezTo>
                  <a:cubicBezTo>
                    <a:pt x="0" y="7"/>
                    <a:pt x="0" y="3"/>
                    <a:pt x="3" y="1"/>
                  </a:cubicBezTo>
                  <a:cubicBezTo>
                    <a:pt x="6" y="0"/>
                    <a:pt x="10" y="1"/>
                    <a:pt x="12" y="4"/>
                  </a:cubicBezTo>
                  <a:cubicBezTo>
                    <a:pt x="16" y="11"/>
                    <a:pt x="105" y="166"/>
                    <a:pt x="136" y="254"/>
                  </a:cubicBezTo>
                  <a:cubicBezTo>
                    <a:pt x="138" y="258"/>
                    <a:pt x="136" y="261"/>
                    <a:pt x="134" y="263"/>
                  </a:cubicBezTo>
                  <a:close/>
                </a:path>
              </a:pathLst>
            </a:custGeom>
            <a:solidFill>
              <a:schemeClr val="accent4">
                <a:lumMod val="60000"/>
                <a:lumOff val="40000"/>
              </a:schemeClr>
            </a:solidFill>
            <a:ln>
              <a:noFill/>
            </a:ln>
          </p:spPr>
          <p:txBody>
            <a:bodyPr vert="horz" wrap="square" lIns="68580" tIns="34290" rIns="68580" bIns="34290" numCol="1" anchor="t" anchorCtr="0" compatLnSpc="1"/>
            <a:lstStyle/>
            <a:p>
              <a:endParaRPr lang="en-US" sz="1350">
                <a:solidFill>
                  <a:schemeClr val="tx1">
                    <a:lumMod val="75000"/>
                    <a:lumOff val="25000"/>
                  </a:schemeClr>
                </a:solidFill>
                <a:latin typeface="Agency FB" panose="020B0503020202020204" charset="0"/>
              </a:endParaRPr>
            </a:p>
          </p:txBody>
        </p:sp>
        <p:sp>
          <p:nvSpPr>
            <p:cNvPr id="22" name="Freeform 23"/>
            <p:cNvSpPr/>
            <p:nvPr/>
          </p:nvSpPr>
          <p:spPr bwMode="auto">
            <a:xfrm>
              <a:off x="8133116" y="2670011"/>
              <a:ext cx="859444" cy="745394"/>
            </a:xfrm>
            <a:custGeom>
              <a:avLst/>
              <a:gdLst>
                <a:gd name="T0" fmla="*/ 444 w 446"/>
                <a:gd name="T1" fmla="*/ 382 h 387"/>
                <a:gd name="T2" fmla="*/ 428 w 446"/>
                <a:gd name="T3" fmla="*/ 386 h 387"/>
                <a:gd name="T4" fmla="*/ 306 w 446"/>
                <a:gd name="T5" fmla="*/ 310 h 387"/>
                <a:gd name="T6" fmla="*/ 204 w 446"/>
                <a:gd name="T7" fmla="*/ 222 h 387"/>
                <a:gd name="T8" fmla="*/ 12 w 446"/>
                <a:gd name="T9" fmla="*/ 19 h 387"/>
                <a:gd name="T10" fmla="*/ 30 w 446"/>
                <a:gd name="T11" fmla="*/ 1 h 387"/>
                <a:gd name="T12" fmla="*/ 67 w 446"/>
                <a:gd name="T13" fmla="*/ 17 h 387"/>
                <a:gd name="T14" fmla="*/ 69 w 446"/>
                <a:gd name="T15" fmla="*/ 27 h 387"/>
                <a:gd name="T16" fmla="*/ 59 w 446"/>
                <a:gd name="T17" fmla="*/ 26 h 387"/>
                <a:gd name="T18" fmla="*/ 36 w 446"/>
                <a:gd name="T19" fmla="*/ 15 h 387"/>
                <a:gd name="T20" fmla="*/ 26 w 446"/>
                <a:gd name="T21" fmla="*/ 27 h 387"/>
                <a:gd name="T22" fmla="*/ 26 w 446"/>
                <a:gd name="T23" fmla="*/ 27 h 387"/>
                <a:gd name="T24" fmla="*/ 211 w 446"/>
                <a:gd name="T25" fmla="*/ 213 h 387"/>
                <a:gd name="T26" fmla="*/ 315 w 446"/>
                <a:gd name="T27" fmla="*/ 301 h 387"/>
                <a:gd name="T28" fmla="*/ 424 w 446"/>
                <a:gd name="T29" fmla="*/ 372 h 387"/>
                <a:gd name="T30" fmla="*/ 431 w 446"/>
                <a:gd name="T31" fmla="*/ 371 h 387"/>
                <a:gd name="T32" fmla="*/ 431 w 446"/>
                <a:gd name="T33" fmla="*/ 371 h 387"/>
                <a:gd name="T34" fmla="*/ 441 w 446"/>
                <a:gd name="T35" fmla="*/ 371 h 387"/>
                <a:gd name="T36" fmla="*/ 444 w 446"/>
                <a:gd name="T37" fmla="*/ 381 h 387"/>
                <a:gd name="T38" fmla="*/ 444 w 446"/>
                <a:gd name="T39" fmla="*/ 382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6" h="387">
                  <a:moveTo>
                    <a:pt x="444" y="382"/>
                  </a:moveTo>
                  <a:cubicBezTo>
                    <a:pt x="442" y="383"/>
                    <a:pt x="438" y="387"/>
                    <a:pt x="428" y="386"/>
                  </a:cubicBezTo>
                  <a:cubicBezTo>
                    <a:pt x="403" y="385"/>
                    <a:pt x="361" y="358"/>
                    <a:pt x="306" y="310"/>
                  </a:cubicBezTo>
                  <a:cubicBezTo>
                    <a:pt x="277" y="283"/>
                    <a:pt x="241" y="254"/>
                    <a:pt x="204" y="222"/>
                  </a:cubicBezTo>
                  <a:cubicBezTo>
                    <a:pt x="77" y="117"/>
                    <a:pt x="0" y="51"/>
                    <a:pt x="12" y="19"/>
                  </a:cubicBezTo>
                  <a:cubicBezTo>
                    <a:pt x="15" y="8"/>
                    <a:pt x="21" y="2"/>
                    <a:pt x="30" y="1"/>
                  </a:cubicBezTo>
                  <a:cubicBezTo>
                    <a:pt x="47" y="0"/>
                    <a:pt x="65" y="16"/>
                    <a:pt x="67" y="17"/>
                  </a:cubicBezTo>
                  <a:cubicBezTo>
                    <a:pt x="70" y="20"/>
                    <a:pt x="71" y="25"/>
                    <a:pt x="69" y="27"/>
                  </a:cubicBezTo>
                  <a:cubicBezTo>
                    <a:pt x="67" y="30"/>
                    <a:pt x="62" y="29"/>
                    <a:pt x="59" y="26"/>
                  </a:cubicBezTo>
                  <a:cubicBezTo>
                    <a:pt x="55" y="23"/>
                    <a:pt x="44" y="15"/>
                    <a:pt x="36" y="15"/>
                  </a:cubicBezTo>
                  <a:cubicBezTo>
                    <a:pt x="31" y="16"/>
                    <a:pt x="28" y="20"/>
                    <a:pt x="26" y="27"/>
                  </a:cubicBezTo>
                  <a:cubicBezTo>
                    <a:pt x="26" y="27"/>
                    <a:pt x="26" y="27"/>
                    <a:pt x="26" y="27"/>
                  </a:cubicBezTo>
                  <a:cubicBezTo>
                    <a:pt x="17" y="51"/>
                    <a:pt x="124" y="141"/>
                    <a:pt x="211" y="213"/>
                  </a:cubicBezTo>
                  <a:cubicBezTo>
                    <a:pt x="249" y="244"/>
                    <a:pt x="285" y="274"/>
                    <a:pt x="315" y="301"/>
                  </a:cubicBezTo>
                  <a:cubicBezTo>
                    <a:pt x="382" y="361"/>
                    <a:pt x="412" y="372"/>
                    <a:pt x="424" y="372"/>
                  </a:cubicBezTo>
                  <a:cubicBezTo>
                    <a:pt x="429" y="373"/>
                    <a:pt x="431" y="371"/>
                    <a:pt x="431" y="371"/>
                  </a:cubicBezTo>
                  <a:cubicBezTo>
                    <a:pt x="431" y="371"/>
                    <a:pt x="431" y="371"/>
                    <a:pt x="431" y="371"/>
                  </a:cubicBezTo>
                  <a:cubicBezTo>
                    <a:pt x="433" y="368"/>
                    <a:pt x="438" y="368"/>
                    <a:pt x="441" y="371"/>
                  </a:cubicBezTo>
                  <a:cubicBezTo>
                    <a:pt x="445" y="374"/>
                    <a:pt x="446" y="378"/>
                    <a:pt x="444" y="381"/>
                  </a:cubicBezTo>
                  <a:cubicBezTo>
                    <a:pt x="444" y="381"/>
                    <a:pt x="444" y="381"/>
                    <a:pt x="444" y="382"/>
                  </a:cubicBezTo>
                  <a:close/>
                </a:path>
              </a:pathLst>
            </a:custGeom>
            <a:solidFill>
              <a:schemeClr val="accent4">
                <a:lumMod val="60000"/>
                <a:lumOff val="40000"/>
              </a:schemeClr>
            </a:solidFill>
            <a:ln>
              <a:noFill/>
            </a:ln>
          </p:spPr>
          <p:txBody>
            <a:bodyPr vert="horz" wrap="square" lIns="68580" tIns="34290" rIns="68580" bIns="34290" numCol="1" anchor="t" anchorCtr="0" compatLnSpc="1"/>
            <a:lstStyle/>
            <a:p>
              <a:endParaRPr lang="en-US" sz="1350">
                <a:solidFill>
                  <a:schemeClr val="tx1">
                    <a:lumMod val="75000"/>
                    <a:lumOff val="25000"/>
                  </a:schemeClr>
                </a:solidFill>
                <a:latin typeface="Agency FB" panose="020B0503020202020204" charset="0"/>
              </a:endParaRPr>
            </a:p>
          </p:txBody>
        </p:sp>
        <p:sp>
          <p:nvSpPr>
            <p:cNvPr id="23" name="Freeform 24"/>
            <p:cNvSpPr/>
            <p:nvPr/>
          </p:nvSpPr>
          <p:spPr bwMode="auto">
            <a:xfrm>
              <a:off x="8354698" y="2791392"/>
              <a:ext cx="549066" cy="468417"/>
            </a:xfrm>
            <a:custGeom>
              <a:avLst/>
              <a:gdLst>
                <a:gd name="T0" fmla="*/ 283 w 285"/>
                <a:gd name="T1" fmla="*/ 241 h 243"/>
                <a:gd name="T2" fmla="*/ 283 w 285"/>
                <a:gd name="T3" fmla="*/ 241 h 243"/>
                <a:gd name="T4" fmla="*/ 272 w 285"/>
                <a:gd name="T5" fmla="*/ 238 h 243"/>
                <a:gd name="T6" fmla="*/ 6 w 285"/>
                <a:gd name="T7" fmla="*/ 14 h 243"/>
                <a:gd name="T8" fmla="*/ 2 w 285"/>
                <a:gd name="T9" fmla="*/ 3 h 243"/>
                <a:gd name="T10" fmla="*/ 13 w 285"/>
                <a:gd name="T11" fmla="*/ 3 h 243"/>
                <a:gd name="T12" fmla="*/ 281 w 285"/>
                <a:gd name="T13" fmla="*/ 231 h 243"/>
                <a:gd name="T14" fmla="*/ 283 w 285"/>
                <a:gd name="T15" fmla="*/ 241 h 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5" h="243">
                  <a:moveTo>
                    <a:pt x="283" y="241"/>
                  </a:moveTo>
                  <a:cubicBezTo>
                    <a:pt x="283" y="241"/>
                    <a:pt x="283" y="241"/>
                    <a:pt x="283" y="241"/>
                  </a:cubicBezTo>
                  <a:cubicBezTo>
                    <a:pt x="280" y="243"/>
                    <a:pt x="275" y="242"/>
                    <a:pt x="272" y="238"/>
                  </a:cubicBezTo>
                  <a:cubicBezTo>
                    <a:pt x="191" y="155"/>
                    <a:pt x="8" y="15"/>
                    <a:pt x="6" y="14"/>
                  </a:cubicBezTo>
                  <a:cubicBezTo>
                    <a:pt x="2" y="11"/>
                    <a:pt x="0" y="6"/>
                    <a:pt x="2" y="3"/>
                  </a:cubicBezTo>
                  <a:cubicBezTo>
                    <a:pt x="4" y="0"/>
                    <a:pt x="9" y="0"/>
                    <a:pt x="13" y="3"/>
                  </a:cubicBezTo>
                  <a:cubicBezTo>
                    <a:pt x="20" y="9"/>
                    <a:pt x="199" y="146"/>
                    <a:pt x="281" y="231"/>
                  </a:cubicBezTo>
                  <a:cubicBezTo>
                    <a:pt x="285" y="234"/>
                    <a:pt x="285" y="238"/>
                    <a:pt x="283" y="241"/>
                  </a:cubicBezTo>
                  <a:close/>
                </a:path>
              </a:pathLst>
            </a:custGeom>
            <a:solidFill>
              <a:schemeClr val="accent4">
                <a:lumMod val="60000"/>
                <a:lumOff val="40000"/>
              </a:schemeClr>
            </a:solidFill>
            <a:ln>
              <a:noFill/>
            </a:ln>
          </p:spPr>
          <p:txBody>
            <a:bodyPr vert="horz" wrap="square" lIns="68580" tIns="34290" rIns="68580" bIns="34290" numCol="1" anchor="t" anchorCtr="0" compatLnSpc="1"/>
            <a:lstStyle/>
            <a:p>
              <a:endParaRPr lang="en-US" sz="1350">
                <a:solidFill>
                  <a:schemeClr val="tx1">
                    <a:lumMod val="75000"/>
                    <a:lumOff val="25000"/>
                  </a:schemeClr>
                </a:solidFill>
                <a:latin typeface="Agency FB" panose="020B0503020202020204" charset="0"/>
              </a:endParaRPr>
            </a:p>
          </p:txBody>
        </p:sp>
        <p:sp>
          <p:nvSpPr>
            <p:cNvPr id="24" name="TextBox 27"/>
            <p:cNvSpPr txBox="1"/>
            <p:nvPr/>
          </p:nvSpPr>
          <p:spPr>
            <a:xfrm>
              <a:off x="5701962" y="2046917"/>
              <a:ext cx="1222985" cy="492443"/>
            </a:xfrm>
            <a:prstGeom prst="rect">
              <a:avLst/>
            </a:prstGeom>
            <a:noFill/>
          </p:spPr>
          <p:txBody>
            <a:bodyPr wrap="none" rtlCol="0">
              <a:spAutoFit/>
            </a:bodyPr>
            <a:lstStyle/>
            <a:p>
              <a:r>
                <a:rPr lang="en-US" b="1" dirty="0">
                  <a:solidFill>
                    <a:schemeClr val="tx1">
                      <a:lumMod val="75000"/>
                      <a:lumOff val="25000"/>
                    </a:schemeClr>
                  </a:solidFill>
                  <a:latin typeface="Agency FB" panose="020B0503020202020204" charset="0"/>
                </a:rPr>
                <a:t>SUCCESS</a:t>
              </a:r>
            </a:p>
          </p:txBody>
        </p:sp>
        <p:sp>
          <p:nvSpPr>
            <p:cNvPr id="25" name="TextBox 28"/>
            <p:cNvSpPr txBox="1"/>
            <p:nvPr/>
          </p:nvSpPr>
          <p:spPr>
            <a:xfrm rot="16685089">
              <a:off x="7398380" y="4927377"/>
              <a:ext cx="947268" cy="677108"/>
            </a:xfrm>
            <a:prstGeom prst="rect">
              <a:avLst/>
            </a:prstGeom>
            <a:noFill/>
          </p:spPr>
          <p:txBody>
            <a:bodyPr wrap="none" rtlCol="0">
              <a:spAutoFit/>
            </a:bodyPr>
            <a:lstStyle/>
            <a:p>
              <a:r>
                <a:rPr lang="en-US" sz="2700" b="1">
                  <a:solidFill>
                    <a:schemeClr val="bg1"/>
                  </a:solidFill>
                  <a:latin typeface="Agency FB" panose="020B0503020202020204" charset="0"/>
                </a:rPr>
                <a:t>IDEA</a:t>
              </a:r>
            </a:p>
          </p:txBody>
        </p:sp>
        <p:sp>
          <p:nvSpPr>
            <p:cNvPr id="26" name="TextBox 29"/>
            <p:cNvSpPr txBox="1"/>
            <p:nvPr/>
          </p:nvSpPr>
          <p:spPr>
            <a:xfrm rot="4520413">
              <a:off x="8328448" y="4861474"/>
              <a:ext cx="1289241" cy="492443"/>
            </a:xfrm>
            <a:prstGeom prst="rect">
              <a:avLst/>
            </a:prstGeom>
            <a:noFill/>
          </p:spPr>
          <p:txBody>
            <a:bodyPr wrap="none" rtlCol="0">
              <a:spAutoFit/>
            </a:bodyPr>
            <a:lstStyle/>
            <a:p>
              <a:r>
                <a:rPr lang="en-US" b="1">
                  <a:solidFill>
                    <a:schemeClr val="bg1"/>
                  </a:solidFill>
                  <a:latin typeface="Agency FB" panose="020B0503020202020204" charset="0"/>
                </a:rPr>
                <a:t>PLANNING</a:t>
              </a:r>
            </a:p>
          </p:txBody>
        </p:sp>
        <p:sp>
          <p:nvSpPr>
            <p:cNvPr id="27" name="TextBox 31"/>
            <p:cNvSpPr txBox="1"/>
            <p:nvPr/>
          </p:nvSpPr>
          <p:spPr>
            <a:xfrm rot="3201610">
              <a:off x="9100735" y="4288533"/>
              <a:ext cx="1562821" cy="492443"/>
            </a:xfrm>
            <a:prstGeom prst="rect">
              <a:avLst/>
            </a:prstGeom>
            <a:noFill/>
          </p:spPr>
          <p:txBody>
            <a:bodyPr wrap="none" rtlCol="0">
              <a:spAutoFit/>
            </a:bodyPr>
            <a:lstStyle/>
            <a:p>
              <a:r>
                <a:rPr lang="en-US" b="1">
                  <a:solidFill>
                    <a:schemeClr val="bg1"/>
                  </a:solidFill>
                  <a:latin typeface="Agency FB" panose="020B0503020202020204" charset="0"/>
                </a:rPr>
                <a:t>REALIZATION</a:t>
              </a:r>
            </a:p>
          </p:txBody>
        </p:sp>
      </p:grpSp>
      <p:sp>
        <p:nvSpPr>
          <p:cNvPr id="28" name="_5"/>
          <p:cNvSpPr/>
          <p:nvPr/>
        </p:nvSpPr>
        <p:spPr>
          <a:xfrm>
            <a:off x="1590420" y="1331791"/>
            <a:ext cx="2379260" cy="482824"/>
          </a:xfrm>
          <a:prstGeom prst="rect">
            <a:avLst/>
          </a:prstGeom>
        </p:spPr>
        <p:txBody>
          <a:bodyPr wrap="square">
            <a:spAutoFit/>
          </a:bodyPr>
          <a:lstStyle/>
          <a:p>
            <a:pPr defTabSz="913765">
              <a:lnSpc>
                <a:spcPct val="150000"/>
              </a:lnSpc>
              <a:spcBef>
                <a:spcPct val="20000"/>
              </a:spcBef>
              <a:defRPr/>
            </a:pPr>
            <a:r>
              <a:rPr lang="zh-CN" altLang="en-US" sz="900" dirty="0">
                <a:solidFill>
                  <a:schemeClr val="tx1">
                    <a:lumMod val="65000"/>
                    <a:lumOff val="35000"/>
                  </a:schemeClr>
                </a:solidFill>
                <a:latin typeface="Agency FB" panose="020B0503020202020204" charset="0"/>
              </a:rPr>
              <a:t>您的内容打在这里，或者通过您的内容打在这里，或者您的内容打在这里，</a:t>
            </a:r>
            <a:endParaRPr lang="en-US" altLang="zh-CN" sz="900" dirty="0">
              <a:solidFill>
                <a:schemeClr val="tx1">
                  <a:lumMod val="65000"/>
                  <a:lumOff val="35000"/>
                </a:schemeClr>
              </a:solidFill>
              <a:latin typeface="Agency FB" panose="020B0503020202020204" charset="0"/>
            </a:endParaRPr>
          </a:p>
        </p:txBody>
      </p:sp>
      <p:sp>
        <p:nvSpPr>
          <p:cNvPr id="29" name="_6"/>
          <p:cNvSpPr/>
          <p:nvPr/>
        </p:nvSpPr>
        <p:spPr>
          <a:xfrm>
            <a:off x="1590420" y="3617678"/>
            <a:ext cx="2379260" cy="507831"/>
          </a:xfrm>
          <a:prstGeom prst="rect">
            <a:avLst/>
          </a:prstGeom>
        </p:spPr>
        <p:txBody>
          <a:bodyPr wrap="square">
            <a:spAutoFit/>
          </a:bodyPr>
          <a:lstStyle/>
          <a:p>
            <a:pPr defTabSz="913765">
              <a:lnSpc>
                <a:spcPct val="150000"/>
              </a:lnSpc>
              <a:spcBef>
                <a:spcPct val="20000"/>
              </a:spcBef>
              <a:defRPr/>
            </a:pPr>
            <a:r>
              <a:rPr lang="zh-CN" altLang="en-US" sz="900" dirty="0">
                <a:solidFill>
                  <a:schemeClr val="tx1">
                    <a:lumMod val="65000"/>
                    <a:lumOff val="35000"/>
                  </a:schemeClr>
                </a:solidFill>
                <a:latin typeface="Agency FB" panose="020B0503020202020204" charset="0"/>
              </a:rPr>
              <a:t>您的内容打在这里，或者通过您的内容打在这里，或者您的内容打在这里，</a:t>
            </a:r>
            <a:endParaRPr lang="en-US" altLang="zh-CN" sz="900" dirty="0">
              <a:solidFill>
                <a:schemeClr val="tx1">
                  <a:lumMod val="65000"/>
                  <a:lumOff val="35000"/>
                </a:schemeClr>
              </a:solidFill>
              <a:latin typeface="Agency FB" panose="020B0503020202020204" charset="0"/>
            </a:endParaRPr>
          </a:p>
        </p:txBody>
      </p:sp>
      <p:sp>
        <p:nvSpPr>
          <p:cNvPr id="30" name="_7"/>
          <p:cNvSpPr/>
          <p:nvPr/>
        </p:nvSpPr>
        <p:spPr>
          <a:xfrm>
            <a:off x="1590420" y="2091133"/>
            <a:ext cx="2379260" cy="507831"/>
          </a:xfrm>
          <a:prstGeom prst="rect">
            <a:avLst/>
          </a:prstGeom>
        </p:spPr>
        <p:txBody>
          <a:bodyPr wrap="square">
            <a:spAutoFit/>
          </a:bodyPr>
          <a:lstStyle/>
          <a:p>
            <a:pPr defTabSz="913765">
              <a:lnSpc>
                <a:spcPct val="150000"/>
              </a:lnSpc>
              <a:spcBef>
                <a:spcPct val="20000"/>
              </a:spcBef>
              <a:defRPr/>
            </a:pPr>
            <a:r>
              <a:rPr lang="zh-CN" altLang="en-US" sz="900" dirty="0">
                <a:solidFill>
                  <a:schemeClr val="tx1">
                    <a:lumMod val="65000"/>
                    <a:lumOff val="35000"/>
                  </a:schemeClr>
                </a:solidFill>
                <a:latin typeface="Agency FB" panose="020B0503020202020204" charset="0"/>
              </a:rPr>
              <a:t>您的内容打在这里，或者通过您的内容打在这里，或者您的内容打在这里，</a:t>
            </a:r>
            <a:endParaRPr lang="en-US" altLang="zh-CN" sz="900" dirty="0">
              <a:solidFill>
                <a:schemeClr val="tx1">
                  <a:lumMod val="65000"/>
                  <a:lumOff val="35000"/>
                </a:schemeClr>
              </a:solidFill>
              <a:latin typeface="Agency FB" panose="020B0503020202020204" charset="0"/>
            </a:endParaRPr>
          </a:p>
        </p:txBody>
      </p:sp>
      <p:sp>
        <p:nvSpPr>
          <p:cNvPr id="31" name="_8"/>
          <p:cNvSpPr/>
          <p:nvPr/>
        </p:nvSpPr>
        <p:spPr>
          <a:xfrm>
            <a:off x="1590420" y="2855716"/>
            <a:ext cx="2379260" cy="507831"/>
          </a:xfrm>
          <a:prstGeom prst="rect">
            <a:avLst/>
          </a:prstGeom>
        </p:spPr>
        <p:txBody>
          <a:bodyPr wrap="square">
            <a:spAutoFit/>
          </a:bodyPr>
          <a:lstStyle/>
          <a:p>
            <a:pPr defTabSz="913765">
              <a:lnSpc>
                <a:spcPct val="150000"/>
              </a:lnSpc>
              <a:spcBef>
                <a:spcPct val="20000"/>
              </a:spcBef>
              <a:defRPr/>
            </a:pPr>
            <a:r>
              <a:rPr lang="zh-CN" altLang="en-US" sz="900" dirty="0">
                <a:solidFill>
                  <a:schemeClr val="tx1">
                    <a:lumMod val="65000"/>
                    <a:lumOff val="35000"/>
                  </a:schemeClr>
                </a:solidFill>
                <a:latin typeface="Agency FB" panose="020B0503020202020204" charset="0"/>
              </a:rPr>
              <a:t>您的内容打在这里，或者通过您的内容打在这里，或者您的内容打在这里，</a:t>
            </a:r>
            <a:endParaRPr lang="en-US" altLang="zh-CN" sz="900" dirty="0">
              <a:solidFill>
                <a:schemeClr val="tx1">
                  <a:lumMod val="65000"/>
                  <a:lumOff val="35000"/>
                </a:schemeClr>
              </a:solidFill>
              <a:latin typeface="Agency FB" panose="020B0503020202020204" charset="0"/>
            </a:endParaRPr>
          </a:p>
        </p:txBody>
      </p:sp>
      <p:grpSp>
        <p:nvGrpSpPr>
          <p:cNvPr id="32" name="_9"/>
          <p:cNvGrpSpPr/>
          <p:nvPr/>
        </p:nvGrpSpPr>
        <p:grpSpPr>
          <a:xfrm>
            <a:off x="965441" y="3598290"/>
            <a:ext cx="566777" cy="566777"/>
            <a:chOff x="1090404" y="5007269"/>
            <a:chExt cx="755703" cy="755703"/>
          </a:xfrm>
        </p:grpSpPr>
        <p:sp>
          <p:nvSpPr>
            <p:cNvPr id="33" name="Oval 35"/>
            <p:cNvSpPr/>
            <p:nvPr/>
          </p:nvSpPr>
          <p:spPr>
            <a:xfrm>
              <a:off x="1090404" y="5007269"/>
              <a:ext cx="755703" cy="755703"/>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Freeform 44"/>
            <p:cNvSpPr>
              <a:spLocks noEditPoints="1"/>
            </p:cNvSpPr>
            <p:nvPr/>
          </p:nvSpPr>
          <p:spPr bwMode="auto">
            <a:xfrm>
              <a:off x="1272655" y="5228639"/>
              <a:ext cx="391200" cy="312961"/>
            </a:xfrm>
            <a:custGeom>
              <a:avLst/>
              <a:gdLst>
                <a:gd name="T0" fmla="*/ 0 w 205"/>
                <a:gd name="T1" fmla="*/ 24 h 164"/>
                <a:gd name="T2" fmla="*/ 22 w 205"/>
                <a:gd name="T3" fmla="*/ 24 h 164"/>
                <a:gd name="T4" fmla="*/ 28 w 205"/>
                <a:gd name="T5" fmla="*/ 0 h 164"/>
                <a:gd name="T6" fmla="*/ 52 w 205"/>
                <a:gd name="T7" fmla="*/ 0 h 164"/>
                <a:gd name="T8" fmla="*/ 61 w 205"/>
                <a:gd name="T9" fmla="*/ 24 h 164"/>
                <a:gd name="T10" fmla="*/ 143 w 205"/>
                <a:gd name="T11" fmla="*/ 24 h 164"/>
                <a:gd name="T12" fmla="*/ 151 w 205"/>
                <a:gd name="T13" fmla="*/ 0 h 164"/>
                <a:gd name="T14" fmla="*/ 175 w 205"/>
                <a:gd name="T15" fmla="*/ 0 h 164"/>
                <a:gd name="T16" fmla="*/ 184 w 205"/>
                <a:gd name="T17" fmla="*/ 24 h 164"/>
                <a:gd name="T18" fmla="*/ 203 w 205"/>
                <a:gd name="T19" fmla="*/ 24 h 164"/>
                <a:gd name="T20" fmla="*/ 203 w 205"/>
                <a:gd name="T21" fmla="*/ 54 h 164"/>
                <a:gd name="T22" fmla="*/ 0 w 205"/>
                <a:gd name="T23" fmla="*/ 54 h 164"/>
                <a:gd name="T24" fmla="*/ 0 w 205"/>
                <a:gd name="T25" fmla="*/ 24 h 164"/>
                <a:gd name="T26" fmla="*/ 0 w 205"/>
                <a:gd name="T27" fmla="*/ 24 h 164"/>
                <a:gd name="T28" fmla="*/ 80 w 205"/>
                <a:gd name="T29" fmla="*/ 74 h 164"/>
                <a:gd name="T30" fmla="*/ 123 w 205"/>
                <a:gd name="T31" fmla="*/ 74 h 164"/>
                <a:gd name="T32" fmla="*/ 110 w 205"/>
                <a:gd name="T33" fmla="*/ 108 h 164"/>
                <a:gd name="T34" fmla="*/ 132 w 205"/>
                <a:gd name="T35" fmla="*/ 108 h 164"/>
                <a:gd name="T36" fmla="*/ 91 w 205"/>
                <a:gd name="T37" fmla="*/ 149 h 164"/>
                <a:gd name="T38" fmla="*/ 97 w 205"/>
                <a:gd name="T39" fmla="*/ 128 h 164"/>
                <a:gd name="T40" fmla="*/ 76 w 205"/>
                <a:gd name="T41" fmla="*/ 115 h 164"/>
                <a:gd name="T42" fmla="*/ 80 w 205"/>
                <a:gd name="T43" fmla="*/ 74 h 164"/>
                <a:gd name="T44" fmla="*/ 80 w 205"/>
                <a:gd name="T45" fmla="*/ 74 h 164"/>
                <a:gd name="T46" fmla="*/ 0 w 205"/>
                <a:gd name="T47" fmla="*/ 138 h 164"/>
                <a:gd name="T48" fmla="*/ 0 w 205"/>
                <a:gd name="T49" fmla="*/ 164 h 164"/>
                <a:gd name="T50" fmla="*/ 205 w 205"/>
                <a:gd name="T51" fmla="*/ 164 h 164"/>
                <a:gd name="T52" fmla="*/ 205 w 205"/>
                <a:gd name="T53" fmla="*/ 138 h 164"/>
                <a:gd name="T54" fmla="*/ 188 w 205"/>
                <a:gd name="T55" fmla="*/ 138 h 164"/>
                <a:gd name="T56" fmla="*/ 188 w 205"/>
                <a:gd name="T57" fmla="*/ 63 h 164"/>
                <a:gd name="T58" fmla="*/ 15 w 205"/>
                <a:gd name="T59" fmla="*/ 63 h 164"/>
                <a:gd name="T60" fmla="*/ 15 w 205"/>
                <a:gd name="T61" fmla="*/ 138 h 164"/>
                <a:gd name="T62" fmla="*/ 0 w 205"/>
                <a:gd name="T63" fmla="*/ 13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64">
                  <a:moveTo>
                    <a:pt x="0" y="24"/>
                  </a:moveTo>
                  <a:lnTo>
                    <a:pt x="22" y="24"/>
                  </a:lnTo>
                  <a:lnTo>
                    <a:pt x="28" y="0"/>
                  </a:lnTo>
                  <a:lnTo>
                    <a:pt x="52" y="0"/>
                  </a:lnTo>
                  <a:lnTo>
                    <a:pt x="61" y="24"/>
                  </a:lnTo>
                  <a:lnTo>
                    <a:pt x="143" y="24"/>
                  </a:lnTo>
                  <a:lnTo>
                    <a:pt x="151" y="0"/>
                  </a:lnTo>
                  <a:lnTo>
                    <a:pt x="175" y="0"/>
                  </a:lnTo>
                  <a:lnTo>
                    <a:pt x="184" y="24"/>
                  </a:lnTo>
                  <a:lnTo>
                    <a:pt x="203" y="24"/>
                  </a:lnTo>
                  <a:lnTo>
                    <a:pt x="203" y="54"/>
                  </a:lnTo>
                  <a:lnTo>
                    <a:pt x="0" y="54"/>
                  </a:lnTo>
                  <a:lnTo>
                    <a:pt x="0" y="24"/>
                  </a:lnTo>
                  <a:lnTo>
                    <a:pt x="0" y="24"/>
                  </a:lnTo>
                  <a:close/>
                  <a:moveTo>
                    <a:pt x="80" y="74"/>
                  </a:moveTo>
                  <a:lnTo>
                    <a:pt x="123" y="74"/>
                  </a:lnTo>
                  <a:lnTo>
                    <a:pt x="110" y="108"/>
                  </a:lnTo>
                  <a:lnTo>
                    <a:pt x="132" y="108"/>
                  </a:lnTo>
                  <a:lnTo>
                    <a:pt x="91" y="149"/>
                  </a:lnTo>
                  <a:lnTo>
                    <a:pt x="97" y="128"/>
                  </a:lnTo>
                  <a:lnTo>
                    <a:pt x="76" y="115"/>
                  </a:lnTo>
                  <a:lnTo>
                    <a:pt x="80" y="74"/>
                  </a:lnTo>
                  <a:lnTo>
                    <a:pt x="80" y="74"/>
                  </a:lnTo>
                  <a:close/>
                  <a:moveTo>
                    <a:pt x="0" y="138"/>
                  </a:moveTo>
                  <a:lnTo>
                    <a:pt x="0" y="164"/>
                  </a:lnTo>
                  <a:lnTo>
                    <a:pt x="205" y="164"/>
                  </a:lnTo>
                  <a:lnTo>
                    <a:pt x="205" y="138"/>
                  </a:lnTo>
                  <a:lnTo>
                    <a:pt x="188" y="138"/>
                  </a:lnTo>
                  <a:lnTo>
                    <a:pt x="188" y="63"/>
                  </a:lnTo>
                  <a:lnTo>
                    <a:pt x="15" y="63"/>
                  </a:lnTo>
                  <a:lnTo>
                    <a:pt x="15" y="138"/>
                  </a:lnTo>
                  <a:lnTo>
                    <a:pt x="0" y="138"/>
                  </a:lnTo>
                  <a:close/>
                </a:path>
              </a:pathLst>
            </a:custGeom>
            <a:solidFill>
              <a:srgbClr val="B72727"/>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tx1">
                    <a:lumMod val="75000"/>
                    <a:lumOff val="25000"/>
                  </a:schemeClr>
                </a:solidFill>
                <a:latin typeface="Agency FB" panose="020B0503020202020204" charset="0"/>
              </a:endParaRPr>
            </a:p>
          </p:txBody>
        </p:sp>
      </p:grpSp>
      <p:grpSp>
        <p:nvGrpSpPr>
          <p:cNvPr id="35" name="_10"/>
          <p:cNvGrpSpPr/>
          <p:nvPr/>
        </p:nvGrpSpPr>
        <p:grpSpPr>
          <a:xfrm>
            <a:off x="965441" y="2074365"/>
            <a:ext cx="566777" cy="566777"/>
            <a:chOff x="1090404" y="2975369"/>
            <a:chExt cx="755703" cy="755703"/>
          </a:xfrm>
        </p:grpSpPr>
        <p:sp>
          <p:nvSpPr>
            <p:cNvPr id="36" name="Oval 33"/>
            <p:cNvSpPr/>
            <p:nvPr/>
          </p:nvSpPr>
          <p:spPr>
            <a:xfrm>
              <a:off x="1090404" y="2975369"/>
              <a:ext cx="755703" cy="755703"/>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Freeform 45"/>
            <p:cNvSpPr>
              <a:spLocks noEditPoints="1"/>
            </p:cNvSpPr>
            <p:nvPr/>
          </p:nvSpPr>
          <p:spPr bwMode="auto">
            <a:xfrm>
              <a:off x="1275263" y="3162713"/>
              <a:ext cx="374026" cy="374026"/>
            </a:xfrm>
            <a:custGeom>
              <a:avLst/>
              <a:gdLst>
                <a:gd name="T0" fmla="*/ 46 w 91"/>
                <a:gd name="T1" fmla="*/ 0 h 91"/>
                <a:gd name="T2" fmla="*/ 78 w 91"/>
                <a:gd name="T3" fmla="*/ 14 h 91"/>
                <a:gd name="T4" fmla="*/ 91 w 91"/>
                <a:gd name="T5" fmla="*/ 46 h 91"/>
                <a:gd name="T6" fmla="*/ 78 w 91"/>
                <a:gd name="T7" fmla="*/ 78 h 91"/>
                <a:gd name="T8" fmla="*/ 46 w 91"/>
                <a:gd name="T9" fmla="*/ 91 h 91"/>
                <a:gd name="T10" fmla="*/ 13 w 91"/>
                <a:gd name="T11" fmla="*/ 78 h 91"/>
                <a:gd name="T12" fmla="*/ 0 w 91"/>
                <a:gd name="T13" fmla="*/ 46 h 91"/>
                <a:gd name="T14" fmla="*/ 13 w 91"/>
                <a:gd name="T15" fmla="*/ 14 h 91"/>
                <a:gd name="T16" fmla="*/ 46 w 91"/>
                <a:gd name="T17" fmla="*/ 0 h 91"/>
                <a:gd name="T18" fmla="*/ 63 w 91"/>
                <a:gd name="T19" fmla="*/ 51 h 91"/>
                <a:gd name="T20" fmla="*/ 64 w 91"/>
                <a:gd name="T21" fmla="*/ 41 h 91"/>
                <a:gd name="T22" fmla="*/ 52 w 91"/>
                <a:gd name="T23" fmla="*/ 34 h 91"/>
                <a:gd name="T24" fmla="*/ 41 w 91"/>
                <a:gd name="T25" fmla="*/ 27 h 91"/>
                <a:gd name="T26" fmla="*/ 32 w 91"/>
                <a:gd name="T27" fmla="*/ 32 h 91"/>
                <a:gd name="T28" fmla="*/ 32 w 91"/>
                <a:gd name="T29" fmla="*/ 46 h 91"/>
                <a:gd name="T30" fmla="*/ 32 w 91"/>
                <a:gd name="T31" fmla="*/ 59 h 91"/>
                <a:gd name="T32" fmla="*/ 40 w 91"/>
                <a:gd name="T33" fmla="*/ 65 h 91"/>
                <a:gd name="T34" fmla="*/ 52 w 91"/>
                <a:gd name="T35" fmla="*/ 58 h 91"/>
                <a:gd name="T36" fmla="*/ 63 w 91"/>
                <a:gd name="T37" fmla="*/ 51 h 91"/>
                <a:gd name="T38" fmla="*/ 66 w 91"/>
                <a:gd name="T39" fmla="*/ 25 h 91"/>
                <a:gd name="T40" fmla="*/ 46 w 91"/>
                <a:gd name="T41" fmla="*/ 16 h 91"/>
                <a:gd name="T42" fmla="*/ 25 w 91"/>
                <a:gd name="T43" fmla="*/ 25 h 91"/>
                <a:gd name="T44" fmla="*/ 16 w 91"/>
                <a:gd name="T45" fmla="*/ 46 h 91"/>
                <a:gd name="T46" fmla="*/ 25 w 91"/>
                <a:gd name="T47" fmla="*/ 67 h 91"/>
                <a:gd name="T48" fmla="*/ 46 w 91"/>
                <a:gd name="T49" fmla="*/ 75 h 91"/>
                <a:gd name="T50" fmla="*/ 66 w 91"/>
                <a:gd name="T51" fmla="*/ 67 h 91"/>
                <a:gd name="T52" fmla="*/ 75 w 91"/>
                <a:gd name="T53" fmla="*/ 46 h 91"/>
                <a:gd name="T54" fmla="*/ 66 w 91"/>
                <a:gd name="T55" fmla="*/ 2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1" h="91">
                  <a:moveTo>
                    <a:pt x="46" y="0"/>
                  </a:moveTo>
                  <a:cubicBezTo>
                    <a:pt x="58" y="0"/>
                    <a:pt x="70" y="5"/>
                    <a:pt x="78" y="14"/>
                  </a:cubicBezTo>
                  <a:cubicBezTo>
                    <a:pt x="86" y="22"/>
                    <a:pt x="91" y="33"/>
                    <a:pt x="91" y="46"/>
                  </a:cubicBezTo>
                  <a:cubicBezTo>
                    <a:pt x="91" y="58"/>
                    <a:pt x="86" y="70"/>
                    <a:pt x="78" y="78"/>
                  </a:cubicBezTo>
                  <a:cubicBezTo>
                    <a:pt x="70" y="86"/>
                    <a:pt x="58" y="91"/>
                    <a:pt x="46" y="91"/>
                  </a:cubicBezTo>
                  <a:cubicBezTo>
                    <a:pt x="33" y="91"/>
                    <a:pt x="22" y="86"/>
                    <a:pt x="13" y="78"/>
                  </a:cubicBezTo>
                  <a:cubicBezTo>
                    <a:pt x="5" y="70"/>
                    <a:pt x="0" y="58"/>
                    <a:pt x="0" y="46"/>
                  </a:cubicBezTo>
                  <a:cubicBezTo>
                    <a:pt x="0" y="33"/>
                    <a:pt x="5" y="22"/>
                    <a:pt x="13" y="14"/>
                  </a:cubicBezTo>
                  <a:cubicBezTo>
                    <a:pt x="22" y="5"/>
                    <a:pt x="33" y="0"/>
                    <a:pt x="46" y="0"/>
                  </a:cubicBezTo>
                  <a:close/>
                  <a:moveTo>
                    <a:pt x="63" y="51"/>
                  </a:moveTo>
                  <a:cubicBezTo>
                    <a:pt x="68" y="48"/>
                    <a:pt x="69" y="44"/>
                    <a:pt x="64" y="41"/>
                  </a:cubicBezTo>
                  <a:cubicBezTo>
                    <a:pt x="60" y="39"/>
                    <a:pt x="56" y="36"/>
                    <a:pt x="52" y="34"/>
                  </a:cubicBezTo>
                  <a:cubicBezTo>
                    <a:pt x="48" y="32"/>
                    <a:pt x="44" y="30"/>
                    <a:pt x="41" y="27"/>
                  </a:cubicBezTo>
                  <a:cubicBezTo>
                    <a:pt x="36" y="25"/>
                    <a:pt x="32" y="26"/>
                    <a:pt x="32" y="32"/>
                  </a:cubicBezTo>
                  <a:cubicBezTo>
                    <a:pt x="32" y="36"/>
                    <a:pt x="32" y="41"/>
                    <a:pt x="32" y="46"/>
                  </a:cubicBezTo>
                  <a:cubicBezTo>
                    <a:pt x="32" y="50"/>
                    <a:pt x="32" y="55"/>
                    <a:pt x="32" y="59"/>
                  </a:cubicBezTo>
                  <a:cubicBezTo>
                    <a:pt x="32" y="64"/>
                    <a:pt x="35" y="67"/>
                    <a:pt x="40" y="65"/>
                  </a:cubicBezTo>
                  <a:cubicBezTo>
                    <a:pt x="44" y="62"/>
                    <a:pt x="48" y="60"/>
                    <a:pt x="52" y="58"/>
                  </a:cubicBezTo>
                  <a:cubicBezTo>
                    <a:pt x="56" y="55"/>
                    <a:pt x="60" y="53"/>
                    <a:pt x="63" y="51"/>
                  </a:cubicBezTo>
                  <a:close/>
                  <a:moveTo>
                    <a:pt x="66" y="25"/>
                  </a:moveTo>
                  <a:cubicBezTo>
                    <a:pt x="61" y="20"/>
                    <a:pt x="54" y="16"/>
                    <a:pt x="46" y="16"/>
                  </a:cubicBezTo>
                  <a:cubicBezTo>
                    <a:pt x="38" y="16"/>
                    <a:pt x="30" y="20"/>
                    <a:pt x="25" y="25"/>
                  </a:cubicBezTo>
                  <a:cubicBezTo>
                    <a:pt x="20" y="30"/>
                    <a:pt x="16" y="38"/>
                    <a:pt x="16" y="46"/>
                  </a:cubicBezTo>
                  <a:cubicBezTo>
                    <a:pt x="16" y="54"/>
                    <a:pt x="20" y="61"/>
                    <a:pt x="25" y="67"/>
                  </a:cubicBezTo>
                  <a:cubicBezTo>
                    <a:pt x="30" y="72"/>
                    <a:pt x="38" y="75"/>
                    <a:pt x="46" y="75"/>
                  </a:cubicBezTo>
                  <a:cubicBezTo>
                    <a:pt x="54" y="75"/>
                    <a:pt x="61" y="72"/>
                    <a:pt x="66" y="67"/>
                  </a:cubicBezTo>
                  <a:cubicBezTo>
                    <a:pt x="72" y="61"/>
                    <a:pt x="75" y="54"/>
                    <a:pt x="75" y="46"/>
                  </a:cubicBezTo>
                  <a:cubicBezTo>
                    <a:pt x="75" y="38"/>
                    <a:pt x="72" y="30"/>
                    <a:pt x="66" y="25"/>
                  </a:cubicBezTo>
                  <a:close/>
                </a:path>
              </a:pathLst>
            </a:custGeom>
            <a:solidFill>
              <a:srgbClr val="B72727"/>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tx1">
                    <a:lumMod val="75000"/>
                    <a:lumOff val="25000"/>
                  </a:schemeClr>
                </a:solidFill>
                <a:latin typeface="Agency FB" panose="020B0503020202020204" charset="0"/>
              </a:endParaRPr>
            </a:p>
          </p:txBody>
        </p:sp>
      </p:grpSp>
      <p:grpSp>
        <p:nvGrpSpPr>
          <p:cNvPr id="38" name="_11"/>
          <p:cNvGrpSpPr/>
          <p:nvPr/>
        </p:nvGrpSpPr>
        <p:grpSpPr>
          <a:xfrm>
            <a:off x="965441" y="2836327"/>
            <a:ext cx="566777" cy="566777"/>
            <a:chOff x="1090404" y="3991319"/>
            <a:chExt cx="755703" cy="755703"/>
          </a:xfrm>
        </p:grpSpPr>
        <p:sp>
          <p:nvSpPr>
            <p:cNvPr id="39" name="Oval 34"/>
            <p:cNvSpPr/>
            <p:nvPr/>
          </p:nvSpPr>
          <p:spPr>
            <a:xfrm>
              <a:off x="1090404" y="3991319"/>
              <a:ext cx="755703" cy="755703"/>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0" name="Freeform 46"/>
            <p:cNvSpPr>
              <a:spLocks noEditPoints="1"/>
            </p:cNvSpPr>
            <p:nvPr/>
          </p:nvSpPr>
          <p:spPr bwMode="auto">
            <a:xfrm>
              <a:off x="1261205" y="4214220"/>
              <a:ext cx="402650" cy="366393"/>
            </a:xfrm>
            <a:custGeom>
              <a:avLst/>
              <a:gdLst>
                <a:gd name="T0" fmla="*/ 78 w 98"/>
                <a:gd name="T1" fmla="*/ 37 h 89"/>
                <a:gd name="T2" fmla="*/ 70 w 98"/>
                <a:gd name="T3" fmla="*/ 21 h 89"/>
                <a:gd name="T4" fmla="*/ 49 w 98"/>
                <a:gd name="T5" fmla="*/ 13 h 89"/>
                <a:gd name="T6" fmla="*/ 28 w 98"/>
                <a:gd name="T7" fmla="*/ 21 h 89"/>
                <a:gd name="T8" fmla="*/ 20 w 98"/>
                <a:gd name="T9" fmla="*/ 37 h 89"/>
                <a:gd name="T10" fmla="*/ 29 w 98"/>
                <a:gd name="T11" fmla="*/ 45 h 89"/>
                <a:gd name="T12" fmla="*/ 37 w 98"/>
                <a:gd name="T13" fmla="*/ 68 h 89"/>
                <a:gd name="T14" fmla="*/ 29 w 98"/>
                <a:gd name="T15" fmla="*/ 85 h 89"/>
                <a:gd name="T16" fmla="*/ 18 w 98"/>
                <a:gd name="T17" fmla="*/ 89 h 89"/>
                <a:gd name="T18" fmla="*/ 17 w 98"/>
                <a:gd name="T19" fmla="*/ 88 h 89"/>
                <a:gd name="T20" fmla="*/ 1 w 98"/>
                <a:gd name="T21" fmla="*/ 42 h 89"/>
                <a:gd name="T22" fmla="*/ 1 w 98"/>
                <a:gd name="T23" fmla="*/ 41 h 89"/>
                <a:gd name="T24" fmla="*/ 7 w 98"/>
                <a:gd name="T25" fmla="*/ 38 h 89"/>
                <a:gd name="T26" fmla="*/ 19 w 98"/>
                <a:gd name="T27" fmla="*/ 12 h 89"/>
                <a:gd name="T28" fmla="*/ 49 w 98"/>
                <a:gd name="T29" fmla="*/ 0 h 89"/>
                <a:gd name="T30" fmla="*/ 79 w 98"/>
                <a:gd name="T31" fmla="*/ 12 h 89"/>
                <a:gd name="T32" fmla="*/ 92 w 98"/>
                <a:gd name="T33" fmla="*/ 39 h 89"/>
                <a:gd name="T34" fmla="*/ 97 w 98"/>
                <a:gd name="T35" fmla="*/ 41 h 89"/>
                <a:gd name="T36" fmla="*/ 97 w 98"/>
                <a:gd name="T37" fmla="*/ 42 h 89"/>
                <a:gd name="T38" fmla="*/ 81 w 98"/>
                <a:gd name="T39" fmla="*/ 88 h 89"/>
                <a:gd name="T40" fmla="*/ 80 w 98"/>
                <a:gd name="T41" fmla="*/ 89 h 89"/>
                <a:gd name="T42" fmla="*/ 69 w 98"/>
                <a:gd name="T43" fmla="*/ 85 h 89"/>
                <a:gd name="T44" fmla="*/ 61 w 98"/>
                <a:gd name="T45" fmla="*/ 68 h 89"/>
                <a:gd name="T46" fmla="*/ 69 w 98"/>
                <a:gd name="T47" fmla="*/ 45 h 89"/>
                <a:gd name="T48" fmla="*/ 78 w 98"/>
                <a:gd name="T49" fmla="*/ 37 h 89"/>
                <a:gd name="T50" fmla="*/ 9 w 98"/>
                <a:gd name="T51" fmla="*/ 49 h 89"/>
                <a:gd name="T52" fmla="*/ 19 w 98"/>
                <a:gd name="T53" fmla="*/ 77 h 89"/>
                <a:gd name="T54" fmla="*/ 23 w 98"/>
                <a:gd name="T55" fmla="*/ 75 h 89"/>
                <a:gd name="T56" fmla="*/ 13 w 98"/>
                <a:gd name="T57" fmla="*/ 48 h 89"/>
                <a:gd name="T58" fmla="*/ 9 w 98"/>
                <a:gd name="T59" fmla="*/ 49 h 89"/>
                <a:gd name="T60" fmla="*/ 89 w 98"/>
                <a:gd name="T61" fmla="*/ 49 h 89"/>
                <a:gd name="T62" fmla="*/ 85 w 98"/>
                <a:gd name="T63" fmla="*/ 48 h 89"/>
                <a:gd name="T64" fmla="*/ 75 w 98"/>
                <a:gd name="T65" fmla="*/ 75 h 89"/>
                <a:gd name="T66" fmla="*/ 79 w 98"/>
                <a:gd name="T67" fmla="*/ 77 h 89"/>
                <a:gd name="T68" fmla="*/ 89 w 98"/>
                <a:gd name="T69" fmla="*/ 4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89">
                  <a:moveTo>
                    <a:pt x="78" y="37"/>
                  </a:moveTo>
                  <a:cubicBezTo>
                    <a:pt x="77" y="31"/>
                    <a:pt x="74" y="26"/>
                    <a:pt x="70" y="21"/>
                  </a:cubicBezTo>
                  <a:cubicBezTo>
                    <a:pt x="65" y="16"/>
                    <a:pt x="57" y="13"/>
                    <a:pt x="49" y="13"/>
                  </a:cubicBezTo>
                  <a:cubicBezTo>
                    <a:pt x="41" y="13"/>
                    <a:pt x="34" y="16"/>
                    <a:pt x="28" y="21"/>
                  </a:cubicBezTo>
                  <a:cubicBezTo>
                    <a:pt x="24" y="26"/>
                    <a:pt x="21" y="31"/>
                    <a:pt x="20" y="37"/>
                  </a:cubicBezTo>
                  <a:cubicBezTo>
                    <a:pt x="24" y="38"/>
                    <a:pt x="27" y="40"/>
                    <a:pt x="29" y="45"/>
                  </a:cubicBezTo>
                  <a:cubicBezTo>
                    <a:pt x="37" y="68"/>
                    <a:pt x="37" y="68"/>
                    <a:pt x="37" y="68"/>
                  </a:cubicBezTo>
                  <a:cubicBezTo>
                    <a:pt x="39" y="75"/>
                    <a:pt x="36" y="82"/>
                    <a:pt x="29" y="85"/>
                  </a:cubicBezTo>
                  <a:cubicBezTo>
                    <a:pt x="18" y="89"/>
                    <a:pt x="18" y="89"/>
                    <a:pt x="18" y="89"/>
                  </a:cubicBezTo>
                  <a:cubicBezTo>
                    <a:pt x="17" y="88"/>
                    <a:pt x="17" y="88"/>
                    <a:pt x="17" y="88"/>
                  </a:cubicBezTo>
                  <a:cubicBezTo>
                    <a:pt x="4" y="75"/>
                    <a:pt x="0" y="59"/>
                    <a:pt x="1" y="42"/>
                  </a:cubicBezTo>
                  <a:cubicBezTo>
                    <a:pt x="1" y="41"/>
                    <a:pt x="1" y="41"/>
                    <a:pt x="1" y="41"/>
                  </a:cubicBezTo>
                  <a:cubicBezTo>
                    <a:pt x="3" y="40"/>
                    <a:pt x="5" y="39"/>
                    <a:pt x="7" y="38"/>
                  </a:cubicBezTo>
                  <a:cubicBezTo>
                    <a:pt x="8" y="28"/>
                    <a:pt x="12" y="19"/>
                    <a:pt x="19" y="12"/>
                  </a:cubicBezTo>
                  <a:cubicBezTo>
                    <a:pt x="27" y="4"/>
                    <a:pt x="38" y="0"/>
                    <a:pt x="49" y="0"/>
                  </a:cubicBezTo>
                  <a:cubicBezTo>
                    <a:pt x="61" y="0"/>
                    <a:pt x="71" y="4"/>
                    <a:pt x="79" y="12"/>
                  </a:cubicBezTo>
                  <a:cubicBezTo>
                    <a:pt x="86" y="19"/>
                    <a:pt x="91" y="29"/>
                    <a:pt x="92" y="39"/>
                  </a:cubicBezTo>
                  <a:cubicBezTo>
                    <a:pt x="94" y="39"/>
                    <a:pt x="95" y="40"/>
                    <a:pt x="97" y="41"/>
                  </a:cubicBezTo>
                  <a:cubicBezTo>
                    <a:pt x="97" y="42"/>
                    <a:pt x="97" y="42"/>
                    <a:pt x="97" y="42"/>
                  </a:cubicBezTo>
                  <a:cubicBezTo>
                    <a:pt x="98" y="59"/>
                    <a:pt x="94" y="75"/>
                    <a:pt x="81" y="88"/>
                  </a:cubicBezTo>
                  <a:cubicBezTo>
                    <a:pt x="80" y="89"/>
                    <a:pt x="80" y="89"/>
                    <a:pt x="80" y="89"/>
                  </a:cubicBezTo>
                  <a:cubicBezTo>
                    <a:pt x="69" y="85"/>
                    <a:pt x="69" y="85"/>
                    <a:pt x="69" y="85"/>
                  </a:cubicBezTo>
                  <a:cubicBezTo>
                    <a:pt x="62" y="82"/>
                    <a:pt x="58" y="75"/>
                    <a:pt x="61" y="68"/>
                  </a:cubicBezTo>
                  <a:cubicBezTo>
                    <a:pt x="69" y="45"/>
                    <a:pt x="69" y="45"/>
                    <a:pt x="69" y="45"/>
                  </a:cubicBezTo>
                  <a:cubicBezTo>
                    <a:pt x="71" y="40"/>
                    <a:pt x="74" y="38"/>
                    <a:pt x="78" y="37"/>
                  </a:cubicBezTo>
                  <a:close/>
                  <a:moveTo>
                    <a:pt x="9" y="49"/>
                  </a:moveTo>
                  <a:cubicBezTo>
                    <a:pt x="9" y="60"/>
                    <a:pt x="12" y="70"/>
                    <a:pt x="19" y="77"/>
                  </a:cubicBezTo>
                  <a:cubicBezTo>
                    <a:pt x="20" y="76"/>
                    <a:pt x="21" y="76"/>
                    <a:pt x="23" y="75"/>
                  </a:cubicBezTo>
                  <a:cubicBezTo>
                    <a:pt x="20" y="66"/>
                    <a:pt x="16" y="57"/>
                    <a:pt x="13" y="48"/>
                  </a:cubicBezTo>
                  <a:cubicBezTo>
                    <a:pt x="12" y="49"/>
                    <a:pt x="10" y="49"/>
                    <a:pt x="9" y="49"/>
                  </a:cubicBezTo>
                  <a:close/>
                  <a:moveTo>
                    <a:pt x="89" y="49"/>
                  </a:moveTo>
                  <a:cubicBezTo>
                    <a:pt x="88" y="49"/>
                    <a:pt x="86" y="49"/>
                    <a:pt x="85" y="48"/>
                  </a:cubicBezTo>
                  <a:cubicBezTo>
                    <a:pt x="81" y="57"/>
                    <a:pt x="78" y="66"/>
                    <a:pt x="75" y="75"/>
                  </a:cubicBezTo>
                  <a:cubicBezTo>
                    <a:pt x="77" y="76"/>
                    <a:pt x="78" y="76"/>
                    <a:pt x="79" y="77"/>
                  </a:cubicBezTo>
                  <a:cubicBezTo>
                    <a:pt x="86" y="70"/>
                    <a:pt x="89" y="60"/>
                    <a:pt x="89" y="49"/>
                  </a:cubicBezTo>
                  <a:close/>
                </a:path>
              </a:pathLst>
            </a:custGeom>
            <a:solidFill>
              <a:srgbClr val="B72727"/>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tx1">
                    <a:lumMod val="75000"/>
                    <a:lumOff val="25000"/>
                  </a:schemeClr>
                </a:solidFill>
                <a:latin typeface="Agency FB" panose="020B0503020202020204" charset="0"/>
              </a:endParaRPr>
            </a:p>
          </p:txBody>
        </p:sp>
      </p:grpSp>
      <p:grpSp>
        <p:nvGrpSpPr>
          <p:cNvPr id="41" name="_12"/>
          <p:cNvGrpSpPr/>
          <p:nvPr/>
        </p:nvGrpSpPr>
        <p:grpSpPr>
          <a:xfrm>
            <a:off x="965441" y="1312402"/>
            <a:ext cx="566777" cy="566777"/>
            <a:chOff x="1090404" y="1959419"/>
            <a:chExt cx="755703" cy="755703"/>
          </a:xfrm>
        </p:grpSpPr>
        <p:sp>
          <p:nvSpPr>
            <p:cNvPr id="42" name="Oval 32"/>
            <p:cNvSpPr/>
            <p:nvPr/>
          </p:nvSpPr>
          <p:spPr>
            <a:xfrm>
              <a:off x="1090404" y="1959419"/>
              <a:ext cx="755703" cy="755703"/>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3" name="Freeform 47"/>
            <p:cNvSpPr>
              <a:spLocks noEditPoints="1"/>
            </p:cNvSpPr>
            <p:nvPr/>
          </p:nvSpPr>
          <p:spPr bwMode="auto">
            <a:xfrm>
              <a:off x="1300185" y="2195687"/>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rgbClr val="B72727"/>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tx1">
                    <a:lumMod val="75000"/>
                    <a:lumOff val="25000"/>
                  </a:schemeClr>
                </a:solidFill>
                <a:latin typeface="Agency FB" panose="020B0503020202020204" charset="0"/>
              </a:endParaRPr>
            </a:p>
          </p:txBody>
        </p:sp>
      </p:grpSp>
      <p:sp>
        <p:nvSpPr>
          <p:cNvPr id="44" name="文本占位符 3"/>
          <p:cNvSpPr>
            <a:spLocks noGrp="1"/>
          </p:cNvSpPr>
          <p:nvPr>
            <p:ph type="body" sz="quarter" idx="11"/>
          </p:nvPr>
        </p:nvSpPr>
        <p:spPr>
          <a:xfrm>
            <a:off x="900389" y="124957"/>
            <a:ext cx="2513913" cy="414096"/>
          </a:xfrm>
        </p:spPr>
        <p:txBody>
          <a:bodyPr/>
          <a:lstStyle/>
          <a:p>
            <a:r>
              <a:rPr lang="zh-CN" altLang="en-US" smtClean="0">
                <a:solidFill>
                  <a:srgbClr val="B72727"/>
                </a:solidFill>
              </a:rPr>
              <a:t>点击输入标题</a:t>
            </a:r>
            <a:endParaRPr lang="zh-CN" altLang="en-US" dirty="0">
              <a:solidFill>
                <a:srgbClr val="B72727"/>
              </a:solidFill>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14" presetClass="entr" presetSubtype="10" fill="hold" nodeType="afterEffect">
                                  <p:stCondLst>
                                    <p:cond delay="0"/>
                                  </p:stCondLst>
                                  <p:childTnLst>
                                    <p:set>
                                      <p:cBhvr>
                                        <p:cTn id="13" dur="1" fill="hold">
                                          <p:stCondLst>
                                            <p:cond delay="0"/>
                                          </p:stCondLst>
                                        </p:cTn>
                                        <p:tgtEl>
                                          <p:spTgt spid="41"/>
                                        </p:tgtEl>
                                        <p:attrNameLst>
                                          <p:attrName>style.visibility</p:attrName>
                                        </p:attrNameLst>
                                      </p:cBhvr>
                                      <p:to>
                                        <p:strVal val="visible"/>
                                      </p:to>
                                    </p:set>
                                    <p:animEffect transition="in" filter="randombar(horizontal)">
                                      <p:cBhvr>
                                        <p:cTn id="14" dur="500"/>
                                        <p:tgtEl>
                                          <p:spTgt spid="41"/>
                                        </p:tgtEl>
                                      </p:cBhvr>
                                    </p:animEffect>
                                  </p:childTnLst>
                                </p:cTn>
                              </p:par>
                            </p:childTnLst>
                          </p:cTn>
                        </p:par>
                        <p:par>
                          <p:cTn id="15" fill="hold">
                            <p:stCondLst>
                              <p:cond delay="1500"/>
                            </p:stCondLst>
                            <p:childTnLst>
                              <p:par>
                                <p:cTn id="16" presetID="14" presetClass="entr" presetSubtype="10"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randombar(horizontal)">
                                      <p:cBhvr>
                                        <p:cTn id="18" dur="500"/>
                                        <p:tgtEl>
                                          <p:spTgt spid="28"/>
                                        </p:tgtEl>
                                      </p:cBhvr>
                                    </p:animEffect>
                                  </p:childTnLst>
                                </p:cTn>
                              </p:par>
                            </p:childTnLst>
                          </p:cTn>
                        </p:par>
                        <p:par>
                          <p:cTn id="19" fill="hold">
                            <p:stCondLst>
                              <p:cond delay="2000"/>
                            </p:stCondLst>
                            <p:childTnLst>
                              <p:par>
                                <p:cTn id="20" presetID="14" presetClass="entr" presetSubtype="10"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randombar(horizontal)">
                                      <p:cBhvr>
                                        <p:cTn id="22" dur="500"/>
                                        <p:tgtEl>
                                          <p:spTgt spid="35"/>
                                        </p:tgtEl>
                                      </p:cBhvr>
                                    </p:animEffect>
                                  </p:childTnLst>
                                </p:cTn>
                              </p:par>
                            </p:childTnLst>
                          </p:cTn>
                        </p:par>
                        <p:par>
                          <p:cTn id="23" fill="hold">
                            <p:stCondLst>
                              <p:cond delay="2500"/>
                            </p:stCondLst>
                            <p:childTnLst>
                              <p:par>
                                <p:cTn id="24" presetID="14" presetClass="entr" presetSubtype="10"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randombar(horizontal)">
                                      <p:cBhvr>
                                        <p:cTn id="26" dur="500"/>
                                        <p:tgtEl>
                                          <p:spTgt spid="30"/>
                                        </p:tgtEl>
                                      </p:cBhvr>
                                    </p:animEffect>
                                  </p:childTnLst>
                                </p:cTn>
                              </p:par>
                            </p:childTnLst>
                          </p:cTn>
                        </p:par>
                        <p:par>
                          <p:cTn id="27" fill="hold">
                            <p:stCondLst>
                              <p:cond delay="3000"/>
                            </p:stCondLst>
                            <p:childTnLst>
                              <p:par>
                                <p:cTn id="28" presetID="14" presetClass="entr" presetSubtype="10"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randombar(horizontal)">
                                      <p:cBhvr>
                                        <p:cTn id="30" dur="500"/>
                                        <p:tgtEl>
                                          <p:spTgt spid="38"/>
                                        </p:tgtEl>
                                      </p:cBhvr>
                                    </p:animEffect>
                                  </p:childTnLst>
                                </p:cTn>
                              </p:par>
                            </p:childTnLst>
                          </p:cTn>
                        </p:par>
                        <p:par>
                          <p:cTn id="31" fill="hold">
                            <p:stCondLst>
                              <p:cond delay="3500"/>
                            </p:stCondLst>
                            <p:childTnLst>
                              <p:par>
                                <p:cTn id="32" presetID="14" presetClass="entr" presetSubtype="10"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randombar(horizontal)">
                                      <p:cBhvr>
                                        <p:cTn id="34" dur="500"/>
                                        <p:tgtEl>
                                          <p:spTgt spid="31"/>
                                        </p:tgtEl>
                                      </p:cBhvr>
                                    </p:animEffect>
                                  </p:childTnLst>
                                </p:cTn>
                              </p:par>
                            </p:childTnLst>
                          </p:cTn>
                        </p:par>
                        <p:par>
                          <p:cTn id="35" fill="hold">
                            <p:stCondLst>
                              <p:cond delay="4000"/>
                            </p:stCondLst>
                            <p:childTnLst>
                              <p:par>
                                <p:cTn id="36" presetID="14" presetClass="entr" presetSubtype="1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randombar(horizontal)">
                                      <p:cBhvr>
                                        <p:cTn id="38" dur="500"/>
                                        <p:tgtEl>
                                          <p:spTgt spid="32"/>
                                        </p:tgtEl>
                                      </p:cBhvr>
                                    </p:animEffect>
                                  </p:childTnLst>
                                </p:cTn>
                              </p:par>
                            </p:childTnLst>
                          </p:cTn>
                        </p:par>
                        <p:par>
                          <p:cTn id="39" fill="hold">
                            <p:stCondLst>
                              <p:cond delay="4500"/>
                            </p:stCondLst>
                            <p:childTnLst>
                              <p:par>
                                <p:cTn id="40" presetID="14" presetClass="entr" presetSubtype="10"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randombar(horizontal)">
                                      <p:cBhvr>
                                        <p:cTn id="4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6372474" y="1606854"/>
            <a:ext cx="2185214" cy="646331"/>
          </a:xfrm>
          <a:prstGeom prst="rect">
            <a:avLst/>
          </a:prstGeom>
          <a:noFill/>
        </p:spPr>
        <p:txBody>
          <a:bodyPr wrap="none" rtlCol="0">
            <a:spAutoFit/>
          </a:bodyPr>
          <a:lstStyle/>
          <a:p>
            <a:r>
              <a:rPr lang="en-US" altLang="zh-CN" sz="1200" dirty="0" smtClean="0">
                <a:cs typeface="+mn-ea"/>
                <a:sym typeface="+mn-lt"/>
              </a:rPr>
              <a:t>01.</a:t>
            </a:r>
            <a:r>
              <a:rPr lang="zh-CN" altLang="en-US" sz="1200" dirty="0">
                <a:cs typeface="+mn-ea"/>
                <a:sym typeface="+mn-lt"/>
              </a:rPr>
              <a:t>制度的效用取决于制度</a:t>
            </a:r>
            <a:r>
              <a:rPr lang="zh-CN" altLang="en-US" sz="1200" dirty="0" smtClean="0">
                <a:cs typeface="+mn-ea"/>
                <a:sym typeface="+mn-lt"/>
              </a:rPr>
              <a:t>执</a:t>
            </a:r>
            <a:endParaRPr lang="en-US" altLang="zh-CN" sz="1200" dirty="0" smtClean="0">
              <a:cs typeface="+mn-ea"/>
              <a:sym typeface="+mn-lt"/>
            </a:endParaRPr>
          </a:p>
          <a:p>
            <a:r>
              <a:rPr lang="zh-CN" altLang="en-US" sz="1200" dirty="0" smtClean="0">
                <a:cs typeface="+mn-ea"/>
                <a:sym typeface="+mn-lt"/>
              </a:rPr>
              <a:t>行</a:t>
            </a:r>
            <a:r>
              <a:rPr lang="zh-CN" altLang="en-US" sz="1200" dirty="0">
                <a:cs typeface="+mn-ea"/>
                <a:sym typeface="+mn-lt"/>
              </a:rPr>
              <a:t>力，党的意志和主张能否</a:t>
            </a:r>
            <a:r>
              <a:rPr lang="zh-CN" altLang="en-US" sz="1200" dirty="0" smtClean="0">
                <a:cs typeface="+mn-ea"/>
                <a:sym typeface="+mn-lt"/>
              </a:rPr>
              <a:t>实</a:t>
            </a:r>
            <a:endParaRPr lang="en-US" altLang="zh-CN" sz="1200" dirty="0" smtClean="0">
              <a:cs typeface="+mn-ea"/>
              <a:sym typeface="+mn-lt"/>
            </a:endParaRPr>
          </a:p>
          <a:p>
            <a:r>
              <a:rPr lang="zh-CN" altLang="en-US" sz="1200" dirty="0" smtClean="0">
                <a:cs typeface="+mn-ea"/>
                <a:sym typeface="+mn-lt"/>
              </a:rPr>
              <a:t>现</a:t>
            </a:r>
            <a:r>
              <a:rPr lang="zh-CN" altLang="en-US" sz="1200" dirty="0">
                <a:cs typeface="+mn-ea"/>
                <a:sym typeface="+mn-lt"/>
              </a:rPr>
              <a:t>，关键也在执行力。</a:t>
            </a:r>
          </a:p>
        </p:txBody>
      </p:sp>
      <p:sp>
        <p:nvSpPr>
          <p:cNvPr id="41" name="TextBox 40"/>
          <p:cNvSpPr txBox="1"/>
          <p:nvPr/>
        </p:nvSpPr>
        <p:spPr>
          <a:xfrm>
            <a:off x="6372474" y="2435494"/>
            <a:ext cx="2111475" cy="646331"/>
          </a:xfrm>
          <a:prstGeom prst="rect">
            <a:avLst/>
          </a:prstGeom>
          <a:noFill/>
        </p:spPr>
        <p:txBody>
          <a:bodyPr wrap="none" rtlCol="0">
            <a:spAutoFit/>
          </a:bodyPr>
          <a:lstStyle/>
          <a:p>
            <a:r>
              <a:rPr lang="en-US" altLang="zh-CN" sz="1200" dirty="0" smtClean="0">
                <a:cs typeface="+mn-ea"/>
                <a:sym typeface="+mn-lt"/>
              </a:rPr>
              <a:t>02.</a:t>
            </a:r>
            <a:r>
              <a:rPr lang="zh-CN" altLang="en-US" sz="1200" dirty="0">
                <a:cs typeface="+mn-ea"/>
                <a:sym typeface="+mn-lt"/>
              </a:rPr>
              <a:t>克服一切困难，确保</a:t>
            </a:r>
            <a:r>
              <a:rPr lang="zh-CN" altLang="en-US" sz="1200" dirty="0" smtClean="0">
                <a:cs typeface="+mn-ea"/>
                <a:sym typeface="+mn-lt"/>
              </a:rPr>
              <a:t>完成</a:t>
            </a:r>
            <a:endParaRPr lang="en-US" altLang="zh-CN" sz="1200" dirty="0" smtClean="0">
              <a:cs typeface="+mn-ea"/>
              <a:sym typeface="+mn-lt"/>
            </a:endParaRPr>
          </a:p>
          <a:p>
            <a:r>
              <a:rPr lang="zh-CN" altLang="en-US" sz="1200" dirty="0" smtClean="0">
                <a:cs typeface="+mn-ea"/>
                <a:sym typeface="+mn-lt"/>
              </a:rPr>
              <a:t>上级</a:t>
            </a:r>
            <a:r>
              <a:rPr lang="zh-CN" altLang="en-US" sz="1200" dirty="0">
                <a:cs typeface="+mn-ea"/>
                <a:sym typeface="+mn-lt"/>
              </a:rPr>
              <a:t>交办的急、难、险、</a:t>
            </a:r>
            <a:r>
              <a:rPr lang="zh-CN" altLang="en-US" sz="1200" dirty="0" smtClean="0">
                <a:cs typeface="+mn-ea"/>
                <a:sym typeface="+mn-lt"/>
              </a:rPr>
              <a:t>阻</a:t>
            </a:r>
            <a:endParaRPr lang="en-US" altLang="zh-CN" sz="1200" dirty="0" smtClean="0">
              <a:cs typeface="+mn-ea"/>
              <a:sym typeface="+mn-lt"/>
            </a:endParaRPr>
          </a:p>
          <a:p>
            <a:r>
              <a:rPr lang="zh-CN" altLang="en-US" sz="1200" dirty="0" smtClean="0">
                <a:cs typeface="+mn-ea"/>
                <a:sym typeface="+mn-lt"/>
              </a:rPr>
              <a:t>任务</a:t>
            </a:r>
            <a:r>
              <a:rPr lang="zh-CN" altLang="en-US" sz="1200" dirty="0">
                <a:cs typeface="+mn-ea"/>
                <a:sym typeface="+mn-lt"/>
              </a:rPr>
              <a:t>。</a:t>
            </a:r>
          </a:p>
        </p:txBody>
      </p:sp>
      <p:sp>
        <p:nvSpPr>
          <p:cNvPr id="42" name="TextBox 41"/>
          <p:cNvSpPr txBox="1"/>
          <p:nvPr/>
        </p:nvSpPr>
        <p:spPr>
          <a:xfrm>
            <a:off x="6372474" y="3264135"/>
            <a:ext cx="2185214" cy="646331"/>
          </a:xfrm>
          <a:prstGeom prst="rect">
            <a:avLst/>
          </a:prstGeom>
          <a:noFill/>
        </p:spPr>
        <p:txBody>
          <a:bodyPr wrap="none" rtlCol="0">
            <a:spAutoFit/>
          </a:bodyPr>
          <a:lstStyle/>
          <a:p>
            <a:r>
              <a:rPr lang="en-US" altLang="zh-CN" sz="1200" dirty="0" smtClean="0">
                <a:cs typeface="+mn-ea"/>
                <a:sym typeface="+mn-lt"/>
              </a:rPr>
              <a:t>03.</a:t>
            </a:r>
            <a:r>
              <a:rPr lang="zh-CN" altLang="en-US" sz="1200" dirty="0">
                <a:cs typeface="+mn-ea"/>
                <a:sym typeface="+mn-lt"/>
              </a:rPr>
              <a:t>通过一套有效的系统、</a:t>
            </a:r>
            <a:r>
              <a:rPr lang="zh-CN" altLang="en-US" sz="1200" dirty="0" smtClean="0">
                <a:cs typeface="+mn-ea"/>
                <a:sym typeface="+mn-lt"/>
              </a:rPr>
              <a:t>组</a:t>
            </a:r>
            <a:endParaRPr lang="en-US" altLang="zh-CN" sz="1200" dirty="0" smtClean="0">
              <a:cs typeface="+mn-ea"/>
              <a:sym typeface="+mn-lt"/>
            </a:endParaRPr>
          </a:p>
          <a:p>
            <a:r>
              <a:rPr lang="zh-CN" altLang="en-US" sz="1200" dirty="0" smtClean="0">
                <a:cs typeface="+mn-ea"/>
                <a:sym typeface="+mn-lt"/>
              </a:rPr>
              <a:t>织</a:t>
            </a:r>
            <a:r>
              <a:rPr lang="zh-CN" altLang="en-US" sz="1200" dirty="0">
                <a:cs typeface="+mn-ea"/>
                <a:sym typeface="+mn-lt"/>
              </a:rPr>
              <a:t>、文化和行动计划管理</a:t>
            </a:r>
            <a:r>
              <a:rPr lang="zh-CN" altLang="en-US" sz="1200" dirty="0" smtClean="0">
                <a:cs typeface="+mn-ea"/>
                <a:sym typeface="+mn-lt"/>
              </a:rPr>
              <a:t>方</a:t>
            </a:r>
            <a:endParaRPr lang="en-US" altLang="zh-CN" sz="1200" dirty="0" smtClean="0">
              <a:cs typeface="+mn-ea"/>
              <a:sym typeface="+mn-lt"/>
            </a:endParaRPr>
          </a:p>
          <a:p>
            <a:r>
              <a:rPr lang="zh-CN" altLang="en-US" sz="1200" dirty="0" smtClean="0">
                <a:cs typeface="+mn-ea"/>
                <a:sym typeface="+mn-lt"/>
              </a:rPr>
              <a:t>法</a:t>
            </a:r>
            <a:r>
              <a:rPr lang="zh-CN" altLang="en-US" sz="1200" dirty="0">
                <a:cs typeface="+mn-ea"/>
                <a:sym typeface="+mn-lt"/>
              </a:rPr>
              <a:t>等把战略决策转化为</a:t>
            </a:r>
            <a:r>
              <a:rPr lang="zh-CN" altLang="en-US" sz="1200" dirty="0" smtClean="0">
                <a:cs typeface="+mn-ea"/>
                <a:sym typeface="+mn-lt"/>
              </a:rPr>
              <a:t>结果。</a:t>
            </a:r>
            <a:endParaRPr lang="zh-CN" altLang="en-US" sz="1200" dirty="0">
              <a:cs typeface="+mn-ea"/>
              <a:sym typeface="+mn-lt"/>
            </a:endParaRPr>
          </a:p>
        </p:txBody>
      </p:sp>
      <p:sp>
        <p:nvSpPr>
          <p:cNvPr id="43" name="TextBox 42"/>
          <p:cNvSpPr txBox="1"/>
          <p:nvPr/>
        </p:nvSpPr>
        <p:spPr>
          <a:xfrm>
            <a:off x="4406232" y="1379191"/>
            <a:ext cx="750526" cy="400110"/>
          </a:xfrm>
          <a:prstGeom prst="rect">
            <a:avLst/>
          </a:prstGeom>
          <a:noFill/>
          <a:ln>
            <a:noFill/>
          </a:ln>
        </p:spPr>
        <p:txBody>
          <a:bodyPr wrap="none" rtlCol="0">
            <a:spAutoFit/>
          </a:bodyPr>
          <a:lstStyle/>
          <a:p>
            <a:r>
              <a:rPr lang="zh-CN" altLang="en-US" sz="2000" dirty="0" smtClean="0">
                <a:solidFill>
                  <a:srgbClr val="B72727"/>
                </a:solidFill>
                <a:cs typeface="+mn-ea"/>
                <a:sym typeface="+mn-lt"/>
              </a:rPr>
              <a:t>问题</a:t>
            </a:r>
            <a:r>
              <a:rPr lang="en-US" altLang="zh-CN" sz="2000" dirty="0" smtClean="0">
                <a:solidFill>
                  <a:srgbClr val="B72727"/>
                </a:solidFill>
                <a:cs typeface="+mn-ea"/>
                <a:sym typeface="+mn-lt"/>
              </a:rPr>
              <a:t>1</a:t>
            </a:r>
            <a:endParaRPr lang="zh-CN" altLang="en-US" sz="2000" dirty="0">
              <a:solidFill>
                <a:srgbClr val="B72727"/>
              </a:solidFill>
              <a:cs typeface="+mn-ea"/>
              <a:sym typeface="+mn-lt"/>
            </a:endParaRPr>
          </a:p>
        </p:txBody>
      </p:sp>
      <p:sp>
        <p:nvSpPr>
          <p:cNvPr id="44" name="TextBox 43"/>
          <p:cNvSpPr txBox="1"/>
          <p:nvPr/>
        </p:nvSpPr>
        <p:spPr>
          <a:xfrm>
            <a:off x="4782112" y="2661429"/>
            <a:ext cx="797013" cy="400110"/>
          </a:xfrm>
          <a:prstGeom prst="rect">
            <a:avLst/>
          </a:prstGeom>
          <a:noFill/>
          <a:ln>
            <a:noFill/>
          </a:ln>
        </p:spPr>
        <p:txBody>
          <a:bodyPr wrap="none" rtlCol="0">
            <a:spAutoFit/>
          </a:bodyPr>
          <a:lstStyle/>
          <a:p>
            <a:r>
              <a:rPr lang="zh-CN" altLang="en-US" sz="2000" dirty="0" smtClean="0">
                <a:solidFill>
                  <a:srgbClr val="B72727"/>
                </a:solidFill>
                <a:cs typeface="+mn-ea"/>
                <a:sym typeface="+mn-lt"/>
              </a:rPr>
              <a:t>问题</a:t>
            </a:r>
            <a:r>
              <a:rPr lang="en-US" altLang="zh-CN" sz="2000" dirty="0" smtClean="0">
                <a:solidFill>
                  <a:srgbClr val="B72727"/>
                </a:solidFill>
                <a:cs typeface="+mn-ea"/>
                <a:sym typeface="+mn-lt"/>
              </a:rPr>
              <a:t>2</a:t>
            </a:r>
            <a:endParaRPr lang="zh-CN" altLang="en-US" sz="2000" dirty="0">
              <a:solidFill>
                <a:srgbClr val="B72727"/>
              </a:solidFill>
              <a:cs typeface="+mn-ea"/>
              <a:sym typeface="+mn-lt"/>
            </a:endParaRPr>
          </a:p>
        </p:txBody>
      </p:sp>
      <p:sp>
        <p:nvSpPr>
          <p:cNvPr id="45" name="TextBox 44"/>
          <p:cNvSpPr txBox="1"/>
          <p:nvPr/>
        </p:nvSpPr>
        <p:spPr>
          <a:xfrm>
            <a:off x="4671584" y="3847034"/>
            <a:ext cx="806631" cy="400110"/>
          </a:xfrm>
          <a:prstGeom prst="rect">
            <a:avLst/>
          </a:prstGeom>
          <a:noFill/>
          <a:ln>
            <a:noFill/>
          </a:ln>
        </p:spPr>
        <p:txBody>
          <a:bodyPr wrap="none" rtlCol="0">
            <a:spAutoFit/>
          </a:bodyPr>
          <a:lstStyle/>
          <a:p>
            <a:r>
              <a:rPr lang="zh-CN" altLang="en-US" sz="2000" dirty="0" smtClean="0">
                <a:solidFill>
                  <a:srgbClr val="B72727"/>
                </a:solidFill>
                <a:cs typeface="+mn-ea"/>
                <a:sym typeface="+mn-lt"/>
              </a:rPr>
              <a:t>问题</a:t>
            </a:r>
            <a:r>
              <a:rPr lang="en-US" altLang="zh-CN" sz="2000" dirty="0" smtClean="0">
                <a:solidFill>
                  <a:srgbClr val="B72727"/>
                </a:solidFill>
                <a:cs typeface="+mn-ea"/>
                <a:sym typeface="+mn-lt"/>
              </a:rPr>
              <a:t>3</a:t>
            </a:r>
            <a:endParaRPr lang="zh-CN" altLang="en-US" sz="2000" dirty="0">
              <a:solidFill>
                <a:srgbClr val="B72727"/>
              </a:solidFill>
              <a:cs typeface="+mn-ea"/>
              <a:sym typeface="+mn-lt"/>
            </a:endParaRPr>
          </a:p>
        </p:txBody>
      </p:sp>
      <p:grpSp>
        <p:nvGrpSpPr>
          <p:cNvPr id="6" name="组合 5"/>
          <p:cNvGrpSpPr/>
          <p:nvPr/>
        </p:nvGrpSpPr>
        <p:grpSpPr>
          <a:xfrm>
            <a:off x="487756" y="1589995"/>
            <a:ext cx="2860550" cy="2860550"/>
            <a:chOff x="1278794" y="3334906"/>
            <a:chExt cx="914014" cy="914014"/>
          </a:xfrm>
        </p:grpSpPr>
        <p:grpSp>
          <p:nvGrpSpPr>
            <p:cNvPr id="27" name="组合 26"/>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8" name="TextBox 57"/>
            <p:cNvSpPr txBox="1"/>
            <p:nvPr/>
          </p:nvSpPr>
          <p:spPr>
            <a:xfrm>
              <a:off x="1443719" y="3591858"/>
              <a:ext cx="59026" cy="127845"/>
            </a:xfrm>
            <a:prstGeom prst="rect">
              <a:avLst/>
            </a:prstGeom>
            <a:noFill/>
          </p:spPr>
          <p:txBody>
            <a:bodyPr wrap="none" rtlCol="0">
              <a:spAutoFit/>
            </a:bodyPr>
            <a:lstStyle/>
            <a:p>
              <a:endParaRPr lang="zh-CN" altLang="en-US" sz="2000" dirty="0">
                <a:cs typeface="+mn-ea"/>
                <a:sym typeface="+mn-lt"/>
              </a:endParaRPr>
            </a:p>
          </p:txBody>
        </p:sp>
      </p:grpSp>
      <p:sp>
        <p:nvSpPr>
          <p:cNvPr id="31" name="TextBox 30"/>
          <p:cNvSpPr txBox="1"/>
          <p:nvPr/>
        </p:nvSpPr>
        <p:spPr>
          <a:xfrm>
            <a:off x="10609990" y="6382589"/>
            <a:ext cx="877163" cy="369332"/>
          </a:xfrm>
          <a:prstGeom prst="rect">
            <a:avLst/>
          </a:prstGeom>
          <a:noFill/>
        </p:spPr>
        <p:txBody>
          <a:bodyPr wrap="none" rtlCol="0">
            <a:spAutoFit/>
          </a:bodyPr>
          <a:lstStyle/>
          <a:p>
            <a:r>
              <a:rPr lang="zh-CN" altLang="en-US" dirty="0" smtClean="0">
                <a:cs typeface="+mn-ea"/>
                <a:sym typeface="+mn-lt"/>
              </a:rPr>
              <a:t>延时符</a:t>
            </a:r>
            <a:endParaRPr lang="zh-CN" altLang="en-US" dirty="0">
              <a:cs typeface="+mn-ea"/>
              <a:sym typeface="+mn-lt"/>
            </a:endParaRPr>
          </a:p>
        </p:txBody>
      </p:sp>
      <p:grpSp>
        <p:nvGrpSpPr>
          <p:cNvPr id="47" name="组合 46"/>
          <p:cNvGrpSpPr/>
          <p:nvPr/>
        </p:nvGrpSpPr>
        <p:grpSpPr>
          <a:xfrm>
            <a:off x="3609219" y="3650301"/>
            <a:ext cx="768319" cy="768319"/>
            <a:chOff x="2683251" y="1980687"/>
            <a:chExt cx="1301106" cy="1301106"/>
          </a:xfrm>
          <a:effectLst>
            <a:outerShdw blurRad="254000" dist="254000" dir="8100000" algn="tr" rotWithShape="0">
              <a:prstClr val="black">
                <a:alpha val="50000"/>
              </a:prstClr>
            </a:outerShdw>
          </a:effectLst>
        </p:grpSpPr>
        <p:sp>
          <p:nvSpPr>
            <p:cNvPr id="48" name="椭圆 47"/>
            <p:cNvSpPr/>
            <p:nvPr/>
          </p:nvSpPr>
          <p:spPr>
            <a:xfrm>
              <a:off x="2683251" y="1980687"/>
              <a:ext cx="1301106" cy="1301106"/>
            </a:xfrm>
            <a:prstGeom prst="ellipse">
              <a:avLst/>
            </a:prstGeom>
            <a:gradFill flip="none" rotWithShape="1">
              <a:gsLst>
                <a:gs pos="20000">
                  <a:srgbClr val="BFBFBF"/>
                </a:gs>
                <a:gs pos="80000">
                  <a:srgbClr val="FFFFFF"/>
                </a:gs>
                <a:gs pos="100000">
                  <a:schemeClr val="tx1">
                    <a:lumMod val="95000"/>
                    <a:lumOff val="5000"/>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2060"/>
                </a:solidFill>
                <a:cs typeface="+mn-ea"/>
                <a:sym typeface="+mn-lt"/>
              </a:endParaRPr>
            </a:p>
          </p:txBody>
        </p:sp>
        <p:sp>
          <p:nvSpPr>
            <p:cNvPr id="49" name="TextBox 48"/>
            <p:cNvSpPr txBox="1"/>
            <p:nvPr/>
          </p:nvSpPr>
          <p:spPr>
            <a:xfrm>
              <a:off x="2918416" y="2114635"/>
              <a:ext cx="671048" cy="1094526"/>
            </a:xfrm>
            <a:prstGeom prst="rect">
              <a:avLst/>
            </a:prstGeom>
            <a:noFill/>
          </p:spPr>
          <p:txBody>
            <a:bodyPr wrap="none" rtlCol="0">
              <a:spAutoFit/>
            </a:bodyPr>
            <a:lstStyle/>
            <a:p>
              <a:r>
                <a:rPr lang="en-US" altLang="zh-CN" sz="3600" b="1" dirty="0" smtClean="0">
                  <a:solidFill>
                    <a:srgbClr val="B72727"/>
                  </a:solidFill>
                  <a:cs typeface="+mn-ea"/>
                  <a:sym typeface="+mn-lt"/>
                </a:rPr>
                <a:t>3</a:t>
              </a:r>
              <a:endParaRPr lang="zh-CN" altLang="en-US" sz="3600" b="1" dirty="0">
                <a:solidFill>
                  <a:srgbClr val="B72727"/>
                </a:solidFill>
                <a:cs typeface="+mn-ea"/>
                <a:sym typeface="+mn-lt"/>
              </a:endParaRPr>
            </a:p>
          </p:txBody>
        </p:sp>
      </p:grpSp>
      <p:grpSp>
        <p:nvGrpSpPr>
          <p:cNvPr id="52" name="组合 51"/>
          <p:cNvGrpSpPr/>
          <p:nvPr/>
        </p:nvGrpSpPr>
        <p:grpSpPr>
          <a:xfrm>
            <a:off x="3923362" y="2507612"/>
            <a:ext cx="768319" cy="768319"/>
            <a:chOff x="2683251" y="1980687"/>
            <a:chExt cx="1301106" cy="1301106"/>
          </a:xfrm>
          <a:solidFill>
            <a:srgbClr val="002060"/>
          </a:solidFill>
          <a:effectLst>
            <a:outerShdw blurRad="254000" dist="254000" dir="8100000" algn="tr" rotWithShape="0">
              <a:prstClr val="black">
                <a:alpha val="50000"/>
              </a:prstClr>
            </a:outerShdw>
          </a:effectLst>
        </p:grpSpPr>
        <p:sp>
          <p:nvSpPr>
            <p:cNvPr id="55" name="椭圆 54"/>
            <p:cNvSpPr/>
            <p:nvPr/>
          </p:nvSpPr>
          <p:spPr>
            <a:xfrm>
              <a:off x="2683251" y="1980687"/>
              <a:ext cx="1301106" cy="1301106"/>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2060"/>
                </a:solidFill>
                <a:cs typeface="+mn-ea"/>
                <a:sym typeface="+mn-lt"/>
              </a:endParaRPr>
            </a:p>
          </p:txBody>
        </p:sp>
        <p:sp>
          <p:nvSpPr>
            <p:cNvPr id="56" name="TextBox 55"/>
            <p:cNvSpPr txBox="1"/>
            <p:nvPr/>
          </p:nvSpPr>
          <p:spPr>
            <a:xfrm>
              <a:off x="2918416" y="2114635"/>
              <a:ext cx="657477" cy="1094526"/>
            </a:xfrm>
            <a:prstGeom prst="rect">
              <a:avLst/>
            </a:prstGeom>
            <a:noFill/>
          </p:spPr>
          <p:txBody>
            <a:bodyPr wrap="none" rtlCol="0">
              <a:spAutoFit/>
            </a:bodyPr>
            <a:lstStyle/>
            <a:p>
              <a:r>
                <a:rPr lang="en-US" altLang="zh-CN" sz="3600" b="1" dirty="0" smtClean="0">
                  <a:solidFill>
                    <a:srgbClr val="B72727"/>
                  </a:solidFill>
                  <a:cs typeface="+mn-ea"/>
                  <a:sym typeface="+mn-lt"/>
                </a:rPr>
                <a:t>2</a:t>
              </a:r>
              <a:endParaRPr lang="zh-CN" altLang="en-US" sz="3600" b="1" dirty="0">
                <a:solidFill>
                  <a:srgbClr val="B72727"/>
                </a:solidFill>
                <a:cs typeface="+mn-ea"/>
                <a:sym typeface="+mn-lt"/>
              </a:endParaRPr>
            </a:p>
          </p:txBody>
        </p:sp>
      </p:grpSp>
      <p:grpSp>
        <p:nvGrpSpPr>
          <p:cNvPr id="57" name="组合 56"/>
          <p:cNvGrpSpPr/>
          <p:nvPr/>
        </p:nvGrpSpPr>
        <p:grpSpPr>
          <a:xfrm>
            <a:off x="3592542" y="1344467"/>
            <a:ext cx="768319" cy="768319"/>
            <a:chOff x="2683251" y="1980687"/>
            <a:chExt cx="1301106" cy="1301106"/>
          </a:xfrm>
          <a:effectLst>
            <a:outerShdw blurRad="254000" dist="254000" dir="8100000" algn="tr" rotWithShape="0">
              <a:prstClr val="black">
                <a:alpha val="50000"/>
              </a:prstClr>
            </a:outerShdw>
          </a:effectLst>
        </p:grpSpPr>
        <p:sp>
          <p:nvSpPr>
            <p:cNvPr id="59" name="椭圆 58"/>
            <p:cNvSpPr/>
            <p:nvPr/>
          </p:nvSpPr>
          <p:spPr>
            <a:xfrm>
              <a:off x="2683251" y="1980687"/>
              <a:ext cx="1301106" cy="1301106"/>
            </a:xfrm>
            <a:prstGeom prst="ellipse">
              <a:avLst/>
            </a:prstGeom>
            <a:gradFill flip="none" rotWithShape="1">
              <a:gsLst>
                <a:gs pos="20000">
                  <a:srgbClr val="BFBFBF"/>
                </a:gs>
                <a:gs pos="80000">
                  <a:srgbClr val="FFFFFF"/>
                </a:gs>
                <a:gs pos="100000">
                  <a:schemeClr val="tx1">
                    <a:lumMod val="95000"/>
                    <a:lumOff val="5000"/>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2060"/>
                </a:solidFill>
                <a:cs typeface="+mn-ea"/>
                <a:sym typeface="+mn-lt"/>
              </a:endParaRPr>
            </a:p>
          </p:txBody>
        </p:sp>
        <p:sp>
          <p:nvSpPr>
            <p:cNvPr id="60" name="TextBox 59"/>
            <p:cNvSpPr txBox="1"/>
            <p:nvPr/>
          </p:nvSpPr>
          <p:spPr>
            <a:xfrm>
              <a:off x="2918416" y="2114635"/>
              <a:ext cx="497314" cy="1094526"/>
            </a:xfrm>
            <a:prstGeom prst="rect">
              <a:avLst/>
            </a:prstGeom>
            <a:noFill/>
          </p:spPr>
          <p:txBody>
            <a:bodyPr wrap="none" rtlCol="0">
              <a:spAutoFit/>
            </a:bodyPr>
            <a:lstStyle/>
            <a:p>
              <a:r>
                <a:rPr lang="en-US" altLang="zh-CN" sz="3600" b="1" dirty="0" smtClean="0">
                  <a:solidFill>
                    <a:srgbClr val="B72727"/>
                  </a:solidFill>
                  <a:cs typeface="+mn-ea"/>
                  <a:sym typeface="+mn-lt"/>
                </a:rPr>
                <a:t>1</a:t>
              </a:r>
              <a:endParaRPr lang="zh-CN" altLang="en-US" sz="3600" b="1" dirty="0">
                <a:solidFill>
                  <a:srgbClr val="B72727"/>
                </a:solidFill>
                <a:cs typeface="+mn-ea"/>
                <a:sym typeface="+mn-lt"/>
              </a:endParaRPr>
            </a:p>
          </p:txBody>
        </p:sp>
      </p:grpSp>
      <p:sp>
        <p:nvSpPr>
          <p:cNvPr id="61" name="TextBox 60"/>
          <p:cNvSpPr txBox="1"/>
          <p:nvPr/>
        </p:nvSpPr>
        <p:spPr>
          <a:xfrm>
            <a:off x="722832" y="2319446"/>
            <a:ext cx="2390398" cy="1323439"/>
          </a:xfrm>
          <a:prstGeom prst="rect">
            <a:avLst/>
          </a:prstGeom>
          <a:noFill/>
        </p:spPr>
        <p:txBody>
          <a:bodyPr wrap="none" rtlCol="0">
            <a:spAutoFit/>
          </a:bodyPr>
          <a:lstStyle/>
          <a:p>
            <a:r>
              <a:rPr lang="zh-CN" altLang="en-US" sz="4000" spc="300" dirty="0" smtClean="0">
                <a:solidFill>
                  <a:srgbClr val="B72727"/>
                </a:solidFill>
                <a:cs typeface="+mn-ea"/>
                <a:sym typeface="+mn-lt"/>
              </a:rPr>
              <a:t> 项目解</a:t>
            </a:r>
            <a:endParaRPr lang="en-US" altLang="zh-CN" sz="4000" spc="300" dirty="0" smtClean="0">
              <a:solidFill>
                <a:srgbClr val="B72727"/>
              </a:solidFill>
              <a:cs typeface="+mn-ea"/>
              <a:sym typeface="+mn-lt"/>
            </a:endParaRPr>
          </a:p>
          <a:p>
            <a:r>
              <a:rPr lang="zh-CN" altLang="en-US" sz="4000" spc="300" dirty="0" smtClean="0">
                <a:solidFill>
                  <a:srgbClr val="B72727"/>
                </a:solidFill>
                <a:cs typeface="+mn-ea"/>
                <a:sym typeface="+mn-lt"/>
              </a:rPr>
              <a:t>决的问题</a:t>
            </a:r>
            <a:endParaRPr lang="zh-CN" altLang="en-US" sz="4000" spc="300" dirty="0">
              <a:solidFill>
                <a:srgbClr val="B72727"/>
              </a:solidFill>
              <a:cs typeface="+mn-ea"/>
              <a:sym typeface="+mn-lt"/>
            </a:endParaRPr>
          </a:p>
        </p:txBody>
      </p:sp>
      <p:sp>
        <p:nvSpPr>
          <p:cNvPr id="3" name="文本占位符 2"/>
          <p:cNvSpPr>
            <a:spLocks noGrp="1"/>
          </p:cNvSpPr>
          <p:nvPr>
            <p:ph type="body" sz="quarter" idx="11"/>
          </p:nvPr>
        </p:nvSpPr>
        <p:spPr/>
        <p:txBody>
          <a:bodyPr/>
          <a:lstStyle/>
          <a:p>
            <a:r>
              <a:rPr lang="zh-CN" altLang="en-US" dirty="0">
                <a:solidFill>
                  <a:srgbClr val="B72727"/>
                </a:solidFill>
              </a:rPr>
              <a:t>点击输入标题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4000">
                                          <p:cBhvr additive="base">
                                            <p:cTn id="7" dur="500" fill="hold"/>
                                            <p:tgtEl>
                                              <p:spTgt spid="6"/>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additive="base">
                                            <p:cTn id="12" dur="500"/>
                                            <p:tgtEl>
                                              <p:spTgt spid="61"/>
                                            </p:tgtEl>
                                            <p:attrNameLst>
                                              <p:attrName>ppt_x</p:attrName>
                                            </p:attrNameLst>
                                          </p:cBhvr>
                                          <p:tavLst>
                                            <p:tav tm="0">
                                              <p:val>
                                                <p:strVal val="#ppt_x-#ppt_w*1.125000"/>
                                              </p:val>
                                            </p:tav>
                                            <p:tav tm="100000">
                                              <p:val>
                                                <p:strVal val="#ppt_x"/>
                                              </p:val>
                                            </p:tav>
                                          </p:tavLst>
                                        </p:anim>
                                        <p:animEffect transition="in" filter="wipe(right)">
                                          <p:cBhvr>
                                            <p:cTn id="13" dur="500"/>
                                            <p:tgtEl>
                                              <p:spTgt spid="61"/>
                                            </p:tgtEl>
                                          </p:cBhvr>
                                        </p:animEffect>
                                      </p:childTnLst>
                                    </p:cTn>
                                  </p:par>
                                  <p:par>
                                    <p:cTn id="14" presetID="12" presetClass="entr" presetSubtype="2" fill="hold" nodeType="withEffect">
                                      <p:stCondLst>
                                        <p:cond delay="200"/>
                                      </p:stCondLst>
                                      <p:childTnLst>
                                        <p:set>
                                          <p:cBhvr>
                                            <p:cTn id="15" dur="1" fill="hold">
                                              <p:stCondLst>
                                                <p:cond delay="0"/>
                                              </p:stCondLst>
                                            </p:cTn>
                                            <p:tgtEl>
                                              <p:spTgt spid="57"/>
                                            </p:tgtEl>
                                            <p:attrNameLst>
                                              <p:attrName>style.visibility</p:attrName>
                                            </p:attrNameLst>
                                          </p:cBhvr>
                                          <p:to>
                                            <p:strVal val="visible"/>
                                          </p:to>
                                        </p:set>
                                        <p:anim calcmode="lin" valueType="num">
                                          <p:cBhvr additive="base">
                                            <p:cTn id="16" dur="500"/>
                                            <p:tgtEl>
                                              <p:spTgt spid="57"/>
                                            </p:tgtEl>
                                            <p:attrNameLst>
                                              <p:attrName>ppt_x</p:attrName>
                                            </p:attrNameLst>
                                          </p:cBhvr>
                                          <p:tavLst>
                                            <p:tav tm="0">
                                              <p:val>
                                                <p:strVal val="#ppt_x+#ppt_w*1.125000"/>
                                              </p:val>
                                            </p:tav>
                                            <p:tav tm="100000">
                                              <p:val>
                                                <p:strVal val="#ppt_x"/>
                                              </p:val>
                                            </p:tav>
                                          </p:tavLst>
                                        </p:anim>
                                        <p:animEffect transition="in" filter="wipe(left)">
                                          <p:cBhvr>
                                            <p:cTn id="17" dur="500"/>
                                            <p:tgtEl>
                                              <p:spTgt spid="57"/>
                                            </p:tgtEl>
                                          </p:cBhvr>
                                        </p:animEffect>
                                      </p:childTnLst>
                                    </p:cTn>
                                  </p:par>
                                  <p:par>
                                    <p:cTn id="18" presetID="12" presetClass="entr" presetSubtype="2" fill="hold" nodeType="withEffect">
                                      <p:stCondLst>
                                        <p:cond delay="400"/>
                                      </p:stCondLst>
                                      <p:childTnLst>
                                        <p:set>
                                          <p:cBhvr>
                                            <p:cTn id="19" dur="1" fill="hold">
                                              <p:stCondLst>
                                                <p:cond delay="0"/>
                                              </p:stCondLst>
                                            </p:cTn>
                                            <p:tgtEl>
                                              <p:spTgt spid="52"/>
                                            </p:tgtEl>
                                            <p:attrNameLst>
                                              <p:attrName>style.visibility</p:attrName>
                                            </p:attrNameLst>
                                          </p:cBhvr>
                                          <p:to>
                                            <p:strVal val="visible"/>
                                          </p:to>
                                        </p:set>
                                        <p:anim calcmode="lin" valueType="num">
                                          <p:cBhvr additive="base">
                                            <p:cTn id="20" dur="500"/>
                                            <p:tgtEl>
                                              <p:spTgt spid="52"/>
                                            </p:tgtEl>
                                            <p:attrNameLst>
                                              <p:attrName>ppt_x</p:attrName>
                                            </p:attrNameLst>
                                          </p:cBhvr>
                                          <p:tavLst>
                                            <p:tav tm="0">
                                              <p:val>
                                                <p:strVal val="#ppt_x+#ppt_w*1.125000"/>
                                              </p:val>
                                            </p:tav>
                                            <p:tav tm="100000">
                                              <p:val>
                                                <p:strVal val="#ppt_x"/>
                                              </p:val>
                                            </p:tav>
                                          </p:tavLst>
                                        </p:anim>
                                        <p:animEffect transition="in" filter="wipe(left)">
                                          <p:cBhvr>
                                            <p:cTn id="21" dur="500"/>
                                            <p:tgtEl>
                                              <p:spTgt spid="52"/>
                                            </p:tgtEl>
                                          </p:cBhvr>
                                        </p:animEffect>
                                      </p:childTnLst>
                                    </p:cTn>
                                  </p:par>
                                  <p:par>
                                    <p:cTn id="22" presetID="12" presetClass="entr" presetSubtype="2" fill="hold" nodeType="withEffect">
                                      <p:stCondLst>
                                        <p:cond delay="600"/>
                                      </p:stCondLst>
                                      <p:childTnLst>
                                        <p:set>
                                          <p:cBhvr>
                                            <p:cTn id="23" dur="1" fill="hold">
                                              <p:stCondLst>
                                                <p:cond delay="0"/>
                                              </p:stCondLst>
                                            </p:cTn>
                                            <p:tgtEl>
                                              <p:spTgt spid="47"/>
                                            </p:tgtEl>
                                            <p:attrNameLst>
                                              <p:attrName>style.visibility</p:attrName>
                                            </p:attrNameLst>
                                          </p:cBhvr>
                                          <p:to>
                                            <p:strVal val="visible"/>
                                          </p:to>
                                        </p:set>
                                        <p:anim calcmode="lin" valueType="num">
                                          <p:cBhvr additive="base">
                                            <p:cTn id="24" dur="500"/>
                                            <p:tgtEl>
                                              <p:spTgt spid="47"/>
                                            </p:tgtEl>
                                            <p:attrNameLst>
                                              <p:attrName>ppt_x</p:attrName>
                                            </p:attrNameLst>
                                          </p:cBhvr>
                                          <p:tavLst>
                                            <p:tav tm="0">
                                              <p:val>
                                                <p:strVal val="#ppt_x+#ppt_w*1.125000"/>
                                              </p:val>
                                            </p:tav>
                                            <p:tav tm="100000">
                                              <p:val>
                                                <p:strVal val="#ppt_x"/>
                                              </p:val>
                                            </p:tav>
                                          </p:tavLst>
                                        </p:anim>
                                        <p:animEffect transition="in" filter="wipe(left)">
                                          <p:cBhvr>
                                            <p:cTn id="25" dur="500"/>
                                            <p:tgtEl>
                                              <p:spTgt spid="47"/>
                                            </p:tgtEl>
                                          </p:cBhvr>
                                        </p:animEffect>
                                      </p:childTnLst>
                                    </p:cTn>
                                  </p:par>
                                </p:childTnLst>
                              </p:cTn>
                            </p:par>
                            <p:par>
                              <p:cTn id="26" fill="hold">
                                <p:stCondLst>
                                  <p:cond delay="1000"/>
                                </p:stCondLst>
                                <p:childTnLst>
                                  <p:par>
                                    <p:cTn id="27" presetID="12" presetClass="entr" presetSubtype="8" fill="hold" grpId="0" nodeType="afterEffect">
                                      <p:stCondLst>
                                        <p:cond delay="0"/>
                                      </p:stCondLst>
                                      <p:childTnLst>
                                        <p:set>
                                          <p:cBhvr>
                                            <p:cTn id="28" dur="1" fill="hold">
                                              <p:stCondLst>
                                                <p:cond delay="0"/>
                                              </p:stCondLst>
                                            </p:cTn>
                                            <p:tgtEl>
                                              <p:spTgt spid="43"/>
                                            </p:tgtEl>
                                            <p:attrNameLst>
                                              <p:attrName>style.visibility</p:attrName>
                                            </p:attrNameLst>
                                          </p:cBhvr>
                                          <p:to>
                                            <p:strVal val="visible"/>
                                          </p:to>
                                        </p:set>
                                        <p:anim calcmode="lin" valueType="num">
                                          <p:cBhvr additive="base">
                                            <p:cTn id="29" dur="500"/>
                                            <p:tgtEl>
                                              <p:spTgt spid="43"/>
                                            </p:tgtEl>
                                            <p:attrNameLst>
                                              <p:attrName>ppt_x</p:attrName>
                                            </p:attrNameLst>
                                          </p:cBhvr>
                                          <p:tavLst>
                                            <p:tav tm="0">
                                              <p:val>
                                                <p:strVal val="#ppt_x-#ppt_w*1.125000"/>
                                              </p:val>
                                            </p:tav>
                                            <p:tav tm="100000">
                                              <p:val>
                                                <p:strVal val="#ppt_x"/>
                                              </p:val>
                                            </p:tav>
                                          </p:tavLst>
                                        </p:anim>
                                        <p:animEffect transition="in" filter="wipe(right)">
                                          <p:cBhvr>
                                            <p:cTn id="30" dur="500"/>
                                            <p:tgtEl>
                                              <p:spTgt spid="43"/>
                                            </p:tgtEl>
                                          </p:cBhvr>
                                        </p:animEffect>
                                      </p:childTnLst>
                                    </p:cTn>
                                  </p:par>
                                  <p:par>
                                    <p:cTn id="31" presetID="12" presetClass="entr" presetSubtype="8" fill="hold" grpId="0" nodeType="withEffect">
                                      <p:stCondLst>
                                        <p:cond delay="200"/>
                                      </p:stCondLst>
                                      <p:childTnLst>
                                        <p:set>
                                          <p:cBhvr>
                                            <p:cTn id="32" dur="1" fill="hold">
                                              <p:stCondLst>
                                                <p:cond delay="0"/>
                                              </p:stCondLst>
                                            </p:cTn>
                                            <p:tgtEl>
                                              <p:spTgt spid="44"/>
                                            </p:tgtEl>
                                            <p:attrNameLst>
                                              <p:attrName>style.visibility</p:attrName>
                                            </p:attrNameLst>
                                          </p:cBhvr>
                                          <p:to>
                                            <p:strVal val="visible"/>
                                          </p:to>
                                        </p:set>
                                        <p:anim calcmode="lin" valueType="num">
                                          <p:cBhvr additive="base">
                                            <p:cTn id="33" dur="500"/>
                                            <p:tgtEl>
                                              <p:spTgt spid="44"/>
                                            </p:tgtEl>
                                            <p:attrNameLst>
                                              <p:attrName>ppt_x</p:attrName>
                                            </p:attrNameLst>
                                          </p:cBhvr>
                                          <p:tavLst>
                                            <p:tav tm="0">
                                              <p:val>
                                                <p:strVal val="#ppt_x-#ppt_w*1.125000"/>
                                              </p:val>
                                            </p:tav>
                                            <p:tav tm="100000">
                                              <p:val>
                                                <p:strVal val="#ppt_x"/>
                                              </p:val>
                                            </p:tav>
                                          </p:tavLst>
                                        </p:anim>
                                        <p:animEffect transition="in" filter="wipe(right)">
                                          <p:cBhvr>
                                            <p:cTn id="34" dur="500"/>
                                            <p:tgtEl>
                                              <p:spTgt spid="44"/>
                                            </p:tgtEl>
                                          </p:cBhvr>
                                        </p:animEffect>
                                      </p:childTnLst>
                                    </p:cTn>
                                  </p:par>
                                  <p:par>
                                    <p:cTn id="35" presetID="12" presetClass="entr" presetSubtype="8" fill="hold" grpId="0" nodeType="withEffect">
                                      <p:stCondLst>
                                        <p:cond delay="500"/>
                                      </p:stCondLst>
                                      <p:childTnLst>
                                        <p:set>
                                          <p:cBhvr>
                                            <p:cTn id="36" dur="1" fill="hold">
                                              <p:stCondLst>
                                                <p:cond delay="0"/>
                                              </p:stCondLst>
                                            </p:cTn>
                                            <p:tgtEl>
                                              <p:spTgt spid="45"/>
                                            </p:tgtEl>
                                            <p:attrNameLst>
                                              <p:attrName>style.visibility</p:attrName>
                                            </p:attrNameLst>
                                          </p:cBhvr>
                                          <p:to>
                                            <p:strVal val="visible"/>
                                          </p:to>
                                        </p:set>
                                        <p:anim calcmode="lin" valueType="num">
                                          <p:cBhvr additive="base">
                                            <p:cTn id="37" dur="500"/>
                                            <p:tgtEl>
                                              <p:spTgt spid="45"/>
                                            </p:tgtEl>
                                            <p:attrNameLst>
                                              <p:attrName>ppt_x</p:attrName>
                                            </p:attrNameLst>
                                          </p:cBhvr>
                                          <p:tavLst>
                                            <p:tav tm="0">
                                              <p:val>
                                                <p:strVal val="#ppt_x-#ppt_w*1.125000"/>
                                              </p:val>
                                            </p:tav>
                                            <p:tav tm="100000">
                                              <p:val>
                                                <p:strVal val="#ppt_x"/>
                                              </p:val>
                                            </p:tav>
                                          </p:tavLst>
                                        </p:anim>
                                        <p:animEffect transition="in" filter="wipe(right)">
                                          <p:cBhvr>
                                            <p:cTn id="38" dur="500"/>
                                            <p:tgtEl>
                                              <p:spTgt spid="45"/>
                                            </p:tgtEl>
                                          </p:cBhvr>
                                        </p:animEffect>
                                      </p:childTnLst>
                                    </p:cTn>
                                  </p:par>
                                </p:childTnLst>
                              </p:cTn>
                            </p:par>
                            <p:par>
                              <p:cTn id="39" fill="hold">
                                <p:stCondLst>
                                  <p:cond delay="1500"/>
                                </p:stCondLst>
                                <p:childTnLst>
                                  <p:par>
                                    <p:cTn id="40" presetID="18" presetClass="entr" presetSubtype="3"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strips(upRight)">
                                          <p:cBhvr>
                                            <p:cTn id="42" dur="500"/>
                                            <p:tgtEl>
                                              <p:spTgt spid="40"/>
                                            </p:tgtEl>
                                          </p:cBhvr>
                                        </p:animEffect>
                                      </p:childTnLst>
                                    </p:cTn>
                                  </p:par>
                                  <p:par>
                                    <p:cTn id="43" presetID="18" presetClass="entr" presetSubtype="3"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strips(upRight)">
                                          <p:cBhvr>
                                            <p:cTn id="45" dur="500"/>
                                            <p:tgtEl>
                                              <p:spTgt spid="41"/>
                                            </p:tgtEl>
                                          </p:cBhvr>
                                        </p:animEffect>
                                      </p:childTnLst>
                                    </p:cTn>
                                  </p:par>
                                  <p:par>
                                    <p:cTn id="46" presetID="18" presetClass="entr" presetSubtype="3" fill="hold" grpId="0" nodeType="with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strips(upRight)">
                                          <p:cBhvr>
                                            <p:cTn id="48" dur="500"/>
                                            <p:tgtEl>
                                              <p:spTgt spid="42"/>
                                            </p:tgtEl>
                                          </p:cBhvr>
                                        </p:animEffect>
                                      </p:childTnLst>
                                    </p:cTn>
                                  </p:par>
                                </p:childTnLst>
                              </p:cTn>
                            </p:par>
                            <p:par>
                              <p:cTn id="49" fill="hold">
                                <p:stCondLst>
                                  <p:cond delay="2000"/>
                                </p:stCondLst>
                                <p:childTnLst>
                                  <p:par>
                                    <p:cTn id="50" presetID="10" presetClass="entr" presetSubtype="0" fill="hold" grpId="0"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31" grpId="0"/>
          <p:bldP spid="6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additive="base">
                                            <p:cTn id="12" dur="500"/>
                                            <p:tgtEl>
                                              <p:spTgt spid="61"/>
                                            </p:tgtEl>
                                            <p:attrNameLst>
                                              <p:attrName>ppt_x</p:attrName>
                                            </p:attrNameLst>
                                          </p:cBhvr>
                                          <p:tavLst>
                                            <p:tav tm="0">
                                              <p:val>
                                                <p:strVal val="#ppt_x-#ppt_w*1.125000"/>
                                              </p:val>
                                            </p:tav>
                                            <p:tav tm="100000">
                                              <p:val>
                                                <p:strVal val="#ppt_x"/>
                                              </p:val>
                                            </p:tav>
                                          </p:tavLst>
                                        </p:anim>
                                        <p:animEffect transition="in" filter="wipe(right)">
                                          <p:cBhvr>
                                            <p:cTn id="13" dur="500"/>
                                            <p:tgtEl>
                                              <p:spTgt spid="61"/>
                                            </p:tgtEl>
                                          </p:cBhvr>
                                        </p:animEffect>
                                      </p:childTnLst>
                                    </p:cTn>
                                  </p:par>
                                  <p:par>
                                    <p:cTn id="14" presetID="12" presetClass="entr" presetSubtype="2" fill="hold" nodeType="withEffect">
                                      <p:stCondLst>
                                        <p:cond delay="200"/>
                                      </p:stCondLst>
                                      <p:childTnLst>
                                        <p:set>
                                          <p:cBhvr>
                                            <p:cTn id="15" dur="1" fill="hold">
                                              <p:stCondLst>
                                                <p:cond delay="0"/>
                                              </p:stCondLst>
                                            </p:cTn>
                                            <p:tgtEl>
                                              <p:spTgt spid="57"/>
                                            </p:tgtEl>
                                            <p:attrNameLst>
                                              <p:attrName>style.visibility</p:attrName>
                                            </p:attrNameLst>
                                          </p:cBhvr>
                                          <p:to>
                                            <p:strVal val="visible"/>
                                          </p:to>
                                        </p:set>
                                        <p:anim calcmode="lin" valueType="num">
                                          <p:cBhvr additive="base">
                                            <p:cTn id="16" dur="500"/>
                                            <p:tgtEl>
                                              <p:spTgt spid="57"/>
                                            </p:tgtEl>
                                            <p:attrNameLst>
                                              <p:attrName>ppt_x</p:attrName>
                                            </p:attrNameLst>
                                          </p:cBhvr>
                                          <p:tavLst>
                                            <p:tav tm="0">
                                              <p:val>
                                                <p:strVal val="#ppt_x+#ppt_w*1.125000"/>
                                              </p:val>
                                            </p:tav>
                                            <p:tav tm="100000">
                                              <p:val>
                                                <p:strVal val="#ppt_x"/>
                                              </p:val>
                                            </p:tav>
                                          </p:tavLst>
                                        </p:anim>
                                        <p:animEffect transition="in" filter="wipe(left)">
                                          <p:cBhvr>
                                            <p:cTn id="17" dur="500"/>
                                            <p:tgtEl>
                                              <p:spTgt spid="57"/>
                                            </p:tgtEl>
                                          </p:cBhvr>
                                        </p:animEffect>
                                      </p:childTnLst>
                                    </p:cTn>
                                  </p:par>
                                  <p:par>
                                    <p:cTn id="18" presetID="12" presetClass="entr" presetSubtype="2" fill="hold" nodeType="withEffect">
                                      <p:stCondLst>
                                        <p:cond delay="400"/>
                                      </p:stCondLst>
                                      <p:childTnLst>
                                        <p:set>
                                          <p:cBhvr>
                                            <p:cTn id="19" dur="1" fill="hold">
                                              <p:stCondLst>
                                                <p:cond delay="0"/>
                                              </p:stCondLst>
                                            </p:cTn>
                                            <p:tgtEl>
                                              <p:spTgt spid="52"/>
                                            </p:tgtEl>
                                            <p:attrNameLst>
                                              <p:attrName>style.visibility</p:attrName>
                                            </p:attrNameLst>
                                          </p:cBhvr>
                                          <p:to>
                                            <p:strVal val="visible"/>
                                          </p:to>
                                        </p:set>
                                        <p:anim calcmode="lin" valueType="num">
                                          <p:cBhvr additive="base">
                                            <p:cTn id="20" dur="500"/>
                                            <p:tgtEl>
                                              <p:spTgt spid="52"/>
                                            </p:tgtEl>
                                            <p:attrNameLst>
                                              <p:attrName>ppt_x</p:attrName>
                                            </p:attrNameLst>
                                          </p:cBhvr>
                                          <p:tavLst>
                                            <p:tav tm="0">
                                              <p:val>
                                                <p:strVal val="#ppt_x+#ppt_w*1.125000"/>
                                              </p:val>
                                            </p:tav>
                                            <p:tav tm="100000">
                                              <p:val>
                                                <p:strVal val="#ppt_x"/>
                                              </p:val>
                                            </p:tav>
                                          </p:tavLst>
                                        </p:anim>
                                        <p:animEffect transition="in" filter="wipe(left)">
                                          <p:cBhvr>
                                            <p:cTn id="21" dur="500"/>
                                            <p:tgtEl>
                                              <p:spTgt spid="52"/>
                                            </p:tgtEl>
                                          </p:cBhvr>
                                        </p:animEffect>
                                      </p:childTnLst>
                                    </p:cTn>
                                  </p:par>
                                  <p:par>
                                    <p:cTn id="22" presetID="12" presetClass="entr" presetSubtype="2" fill="hold" nodeType="withEffect">
                                      <p:stCondLst>
                                        <p:cond delay="600"/>
                                      </p:stCondLst>
                                      <p:childTnLst>
                                        <p:set>
                                          <p:cBhvr>
                                            <p:cTn id="23" dur="1" fill="hold">
                                              <p:stCondLst>
                                                <p:cond delay="0"/>
                                              </p:stCondLst>
                                            </p:cTn>
                                            <p:tgtEl>
                                              <p:spTgt spid="47"/>
                                            </p:tgtEl>
                                            <p:attrNameLst>
                                              <p:attrName>style.visibility</p:attrName>
                                            </p:attrNameLst>
                                          </p:cBhvr>
                                          <p:to>
                                            <p:strVal val="visible"/>
                                          </p:to>
                                        </p:set>
                                        <p:anim calcmode="lin" valueType="num">
                                          <p:cBhvr additive="base">
                                            <p:cTn id="24" dur="500"/>
                                            <p:tgtEl>
                                              <p:spTgt spid="47"/>
                                            </p:tgtEl>
                                            <p:attrNameLst>
                                              <p:attrName>ppt_x</p:attrName>
                                            </p:attrNameLst>
                                          </p:cBhvr>
                                          <p:tavLst>
                                            <p:tav tm="0">
                                              <p:val>
                                                <p:strVal val="#ppt_x+#ppt_w*1.125000"/>
                                              </p:val>
                                            </p:tav>
                                            <p:tav tm="100000">
                                              <p:val>
                                                <p:strVal val="#ppt_x"/>
                                              </p:val>
                                            </p:tav>
                                          </p:tavLst>
                                        </p:anim>
                                        <p:animEffect transition="in" filter="wipe(left)">
                                          <p:cBhvr>
                                            <p:cTn id="25" dur="500"/>
                                            <p:tgtEl>
                                              <p:spTgt spid="47"/>
                                            </p:tgtEl>
                                          </p:cBhvr>
                                        </p:animEffect>
                                      </p:childTnLst>
                                    </p:cTn>
                                  </p:par>
                                </p:childTnLst>
                              </p:cTn>
                            </p:par>
                            <p:par>
                              <p:cTn id="26" fill="hold">
                                <p:stCondLst>
                                  <p:cond delay="1000"/>
                                </p:stCondLst>
                                <p:childTnLst>
                                  <p:par>
                                    <p:cTn id="27" presetID="12" presetClass="entr" presetSubtype="8" fill="hold" grpId="0" nodeType="afterEffect">
                                      <p:stCondLst>
                                        <p:cond delay="0"/>
                                      </p:stCondLst>
                                      <p:childTnLst>
                                        <p:set>
                                          <p:cBhvr>
                                            <p:cTn id="28" dur="1" fill="hold">
                                              <p:stCondLst>
                                                <p:cond delay="0"/>
                                              </p:stCondLst>
                                            </p:cTn>
                                            <p:tgtEl>
                                              <p:spTgt spid="43"/>
                                            </p:tgtEl>
                                            <p:attrNameLst>
                                              <p:attrName>style.visibility</p:attrName>
                                            </p:attrNameLst>
                                          </p:cBhvr>
                                          <p:to>
                                            <p:strVal val="visible"/>
                                          </p:to>
                                        </p:set>
                                        <p:anim calcmode="lin" valueType="num">
                                          <p:cBhvr additive="base">
                                            <p:cTn id="29" dur="500"/>
                                            <p:tgtEl>
                                              <p:spTgt spid="43"/>
                                            </p:tgtEl>
                                            <p:attrNameLst>
                                              <p:attrName>ppt_x</p:attrName>
                                            </p:attrNameLst>
                                          </p:cBhvr>
                                          <p:tavLst>
                                            <p:tav tm="0">
                                              <p:val>
                                                <p:strVal val="#ppt_x-#ppt_w*1.125000"/>
                                              </p:val>
                                            </p:tav>
                                            <p:tav tm="100000">
                                              <p:val>
                                                <p:strVal val="#ppt_x"/>
                                              </p:val>
                                            </p:tav>
                                          </p:tavLst>
                                        </p:anim>
                                        <p:animEffect transition="in" filter="wipe(right)">
                                          <p:cBhvr>
                                            <p:cTn id="30" dur="500"/>
                                            <p:tgtEl>
                                              <p:spTgt spid="43"/>
                                            </p:tgtEl>
                                          </p:cBhvr>
                                        </p:animEffect>
                                      </p:childTnLst>
                                    </p:cTn>
                                  </p:par>
                                  <p:par>
                                    <p:cTn id="31" presetID="12" presetClass="entr" presetSubtype="8" fill="hold" grpId="0" nodeType="withEffect">
                                      <p:stCondLst>
                                        <p:cond delay="200"/>
                                      </p:stCondLst>
                                      <p:childTnLst>
                                        <p:set>
                                          <p:cBhvr>
                                            <p:cTn id="32" dur="1" fill="hold">
                                              <p:stCondLst>
                                                <p:cond delay="0"/>
                                              </p:stCondLst>
                                            </p:cTn>
                                            <p:tgtEl>
                                              <p:spTgt spid="44"/>
                                            </p:tgtEl>
                                            <p:attrNameLst>
                                              <p:attrName>style.visibility</p:attrName>
                                            </p:attrNameLst>
                                          </p:cBhvr>
                                          <p:to>
                                            <p:strVal val="visible"/>
                                          </p:to>
                                        </p:set>
                                        <p:anim calcmode="lin" valueType="num">
                                          <p:cBhvr additive="base">
                                            <p:cTn id="33" dur="500"/>
                                            <p:tgtEl>
                                              <p:spTgt spid="44"/>
                                            </p:tgtEl>
                                            <p:attrNameLst>
                                              <p:attrName>ppt_x</p:attrName>
                                            </p:attrNameLst>
                                          </p:cBhvr>
                                          <p:tavLst>
                                            <p:tav tm="0">
                                              <p:val>
                                                <p:strVal val="#ppt_x-#ppt_w*1.125000"/>
                                              </p:val>
                                            </p:tav>
                                            <p:tav tm="100000">
                                              <p:val>
                                                <p:strVal val="#ppt_x"/>
                                              </p:val>
                                            </p:tav>
                                          </p:tavLst>
                                        </p:anim>
                                        <p:animEffect transition="in" filter="wipe(right)">
                                          <p:cBhvr>
                                            <p:cTn id="34" dur="500"/>
                                            <p:tgtEl>
                                              <p:spTgt spid="44"/>
                                            </p:tgtEl>
                                          </p:cBhvr>
                                        </p:animEffect>
                                      </p:childTnLst>
                                    </p:cTn>
                                  </p:par>
                                  <p:par>
                                    <p:cTn id="35" presetID="12" presetClass="entr" presetSubtype="8" fill="hold" grpId="0" nodeType="withEffect">
                                      <p:stCondLst>
                                        <p:cond delay="500"/>
                                      </p:stCondLst>
                                      <p:childTnLst>
                                        <p:set>
                                          <p:cBhvr>
                                            <p:cTn id="36" dur="1" fill="hold">
                                              <p:stCondLst>
                                                <p:cond delay="0"/>
                                              </p:stCondLst>
                                            </p:cTn>
                                            <p:tgtEl>
                                              <p:spTgt spid="45"/>
                                            </p:tgtEl>
                                            <p:attrNameLst>
                                              <p:attrName>style.visibility</p:attrName>
                                            </p:attrNameLst>
                                          </p:cBhvr>
                                          <p:to>
                                            <p:strVal val="visible"/>
                                          </p:to>
                                        </p:set>
                                        <p:anim calcmode="lin" valueType="num">
                                          <p:cBhvr additive="base">
                                            <p:cTn id="37" dur="500"/>
                                            <p:tgtEl>
                                              <p:spTgt spid="45"/>
                                            </p:tgtEl>
                                            <p:attrNameLst>
                                              <p:attrName>ppt_x</p:attrName>
                                            </p:attrNameLst>
                                          </p:cBhvr>
                                          <p:tavLst>
                                            <p:tav tm="0">
                                              <p:val>
                                                <p:strVal val="#ppt_x-#ppt_w*1.125000"/>
                                              </p:val>
                                            </p:tav>
                                            <p:tav tm="100000">
                                              <p:val>
                                                <p:strVal val="#ppt_x"/>
                                              </p:val>
                                            </p:tav>
                                          </p:tavLst>
                                        </p:anim>
                                        <p:animEffect transition="in" filter="wipe(right)">
                                          <p:cBhvr>
                                            <p:cTn id="38" dur="500"/>
                                            <p:tgtEl>
                                              <p:spTgt spid="45"/>
                                            </p:tgtEl>
                                          </p:cBhvr>
                                        </p:animEffect>
                                      </p:childTnLst>
                                    </p:cTn>
                                  </p:par>
                                </p:childTnLst>
                              </p:cTn>
                            </p:par>
                            <p:par>
                              <p:cTn id="39" fill="hold">
                                <p:stCondLst>
                                  <p:cond delay="1500"/>
                                </p:stCondLst>
                                <p:childTnLst>
                                  <p:par>
                                    <p:cTn id="40" presetID="18" presetClass="entr" presetSubtype="3"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strips(upRight)">
                                          <p:cBhvr>
                                            <p:cTn id="42" dur="500"/>
                                            <p:tgtEl>
                                              <p:spTgt spid="40"/>
                                            </p:tgtEl>
                                          </p:cBhvr>
                                        </p:animEffect>
                                      </p:childTnLst>
                                    </p:cTn>
                                  </p:par>
                                  <p:par>
                                    <p:cTn id="43" presetID="18" presetClass="entr" presetSubtype="3"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strips(upRight)">
                                          <p:cBhvr>
                                            <p:cTn id="45" dur="500"/>
                                            <p:tgtEl>
                                              <p:spTgt spid="41"/>
                                            </p:tgtEl>
                                          </p:cBhvr>
                                        </p:animEffect>
                                      </p:childTnLst>
                                    </p:cTn>
                                  </p:par>
                                  <p:par>
                                    <p:cTn id="46" presetID="18" presetClass="entr" presetSubtype="3" fill="hold" grpId="0" nodeType="with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strips(upRight)">
                                          <p:cBhvr>
                                            <p:cTn id="48" dur="500"/>
                                            <p:tgtEl>
                                              <p:spTgt spid="42"/>
                                            </p:tgtEl>
                                          </p:cBhvr>
                                        </p:animEffect>
                                      </p:childTnLst>
                                    </p:cTn>
                                  </p:par>
                                </p:childTnLst>
                              </p:cTn>
                            </p:par>
                            <p:par>
                              <p:cTn id="49" fill="hold">
                                <p:stCondLst>
                                  <p:cond delay="2000"/>
                                </p:stCondLst>
                                <p:childTnLst>
                                  <p:par>
                                    <p:cTn id="50" presetID="10" presetClass="entr" presetSubtype="0" fill="hold" grpId="0"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31" grpId="0"/>
          <p:bldP spid="61"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flipH="1">
            <a:off x="2487218" y="3530872"/>
            <a:ext cx="4596786" cy="958331"/>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B72727"/>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5" name="任意多边形 4"/>
          <p:cNvSpPr/>
          <p:nvPr/>
        </p:nvSpPr>
        <p:spPr>
          <a:xfrm flipH="1">
            <a:off x="2487218" y="1840151"/>
            <a:ext cx="4596786" cy="958331"/>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B72727"/>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6" name="任意多边形 5"/>
          <p:cNvSpPr/>
          <p:nvPr/>
        </p:nvSpPr>
        <p:spPr>
          <a:xfrm>
            <a:off x="2030114" y="2687098"/>
            <a:ext cx="4596786" cy="958331"/>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B72727"/>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7" name="任意多边形 6"/>
          <p:cNvSpPr/>
          <p:nvPr/>
        </p:nvSpPr>
        <p:spPr>
          <a:xfrm>
            <a:off x="2485736" y="4377820"/>
            <a:ext cx="4141164" cy="958331"/>
          </a:xfrm>
          <a:custGeom>
            <a:avLst/>
            <a:gdLst>
              <a:gd name="connsiteX0" fmla="*/ 0 w 5521552"/>
              <a:gd name="connsiteY0" fmla="*/ 1125265 h 1277774"/>
              <a:gd name="connsiteX1" fmla="*/ 7858 w 5521552"/>
              <a:gd name="connsiteY1" fmla="*/ 1126057 h 1277774"/>
              <a:gd name="connsiteX2" fmla="*/ 7858 w 5521552"/>
              <a:gd name="connsiteY2" fmla="*/ 1277774 h 1277774"/>
              <a:gd name="connsiteX3" fmla="*/ 0 w 5521552"/>
              <a:gd name="connsiteY3" fmla="*/ 1276982 h 1277774"/>
              <a:gd name="connsiteX4" fmla="*/ 32640 w 5521552"/>
              <a:gd name="connsiteY4" fmla="*/ 0 h 1277774"/>
              <a:gd name="connsiteX5" fmla="*/ 5501591 w 5521552"/>
              <a:gd name="connsiteY5" fmla="*/ 0 h 1277774"/>
              <a:gd name="connsiteX6" fmla="*/ 5521552 w 5521552"/>
              <a:gd name="connsiteY6" fmla="*/ 2012 h 1277774"/>
              <a:gd name="connsiteX7" fmla="*/ 5521552 w 5521552"/>
              <a:gd name="connsiteY7" fmla="*/ 149955 h 1277774"/>
              <a:gd name="connsiteX8" fmla="*/ 5472887 w 5521552"/>
              <a:gd name="connsiteY8" fmla="*/ 145049 h 1277774"/>
              <a:gd name="connsiteX9" fmla="*/ 61343 w 5521552"/>
              <a:gd name="connsiteY9" fmla="*/ 145049 h 1277774"/>
              <a:gd name="connsiteX10" fmla="*/ 0 w 5521552"/>
              <a:gd name="connsiteY10" fmla="*/ 151233 h 1277774"/>
              <a:gd name="connsiteX11" fmla="*/ 0 w 5521552"/>
              <a:gd name="connsiteY11" fmla="*/ 3291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21552" h="1277774">
                <a:moveTo>
                  <a:pt x="0" y="1125265"/>
                </a:moveTo>
                <a:lnTo>
                  <a:pt x="7858" y="1126057"/>
                </a:lnTo>
                <a:lnTo>
                  <a:pt x="7858" y="1277774"/>
                </a:lnTo>
                <a:lnTo>
                  <a:pt x="0" y="1276982"/>
                </a:lnTo>
                <a:close/>
                <a:moveTo>
                  <a:pt x="32640" y="0"/>
                </a:moveTo>
                <a:lnTo>
                  <a:pt x="5501591" y="0"/>
                </a:lnTo>
                <a:lnTo>
                  <a:pt x="5521552" y="2012"/>
                </a:lnTo>
                <a:lnTo>
                  <a:pt x="5521552" y="149955"/>
                </a:lnTo>
                <a:lnTo>
                  <a:pt x="5472887" y="145049"/>
                </a:lnTo>
                <a:lnTo>
                  <a:pt x="61343" y="145049"/>
                </a:lnTo>
                <a:lnTo>
                  <a:pt x="0" y="151233"/>
                </a:lnTo>
                <a:lnTo>
                  <a:pt x="0" y="3291"/>
                </a:lnTo>
                <a:close/>
              </a:path>
            </a:pathLst>
          </a:custGeom>
          <a:solidFill>
            <a:srgbClr val="B72727"/>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8" name="任意多边形 7"/>
          <p:cNvSpPr/>
          <p:nvPr/>
        </p:nvSpPr>
        <p:spPr>
          <a:xfrm>
            <a:off x="2051531" y="987936"/>
            <a:ext cx="4596786" cy="958331"/>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B72727"/>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grpSp>
        <p:nvGrpSpPr>
          <p:cNvPr id="78" name="组合 77"/>
          <p:cNvGrpSpPr/>
          <p:nvPr/>
        </p:nvGrpSpPr>
        <p:grpSpPr>
          <a:xfrm>
            <a:off x="6104978" y="1471591"/>
            <a:ext cx="1389152" cy="2392526"/>
            <a:chOff x="6104978" y="1471591"/>
            <a:chExt cx="1389152" cy="2392526"/>
          </a:xfrm>
        </p:grpSpPr>
        <p:grpSp>
          <p:nvGrpSpPr>
            <p:cNvPr id="15" name="组合 14"/>
            <p:cNvGrpSpPr/>
            <p:nvPr/>
          </p:nvGrpSpPr>
          <p:grpSpPr>
            <a:xfrm>
              <a:off x="6104978" y="1471591"/>
              <a:ext cx="1389152" cy="2392526"/>
              <a:chOff x="2689225" y="814470"/>
              <a:chExt cx="2591962" cy="4464122"/>
            </a:xfrm>
          </p:grpSpPr>
          <p:sp>
            <p:nvSpPr>
              <p:cNvPr id="19" name="任意多边形 18"/>
              <p:cNvSpPr/>
              <p:nvPr/>
            </p:nvSpPr>
            <p:spPr>
              <a:xfrm rot="2700000">
                <a:off x="2013032" y="2010436"/>
                <a:ext cx="4464122"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0" name="椭圆 19"/>
              <p:cNvSpPr/>
              <p:nvPr/>
            </p:nvSpPr>
            <p:spPr>
              <a:xfrm>
                <a:off x="2689225" y="1488621"/>
                <a:ext cx="1791609"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1" name="Group 11"/>
            <p:cNvGrpSpPr>
              <a:grpSpLocks noChangeAspect="1"/>
            </p:cNvGrpSpPr>
            <p:nvPr/>
          </p:nvGrpSpPr>
          <p:grpSpPr bwMode="auto">
            <a:xfrm>
              <a:off x="6321572" y="2076462"/>
              <a:ext cx="543718" cy="472610"/>
              <a:chOff x="4838" y="1902"/>
              <a:chExt cx="497" cy="432"/>
            </a:xfrm>
            <a:solidFill>
              <a:srgbClr val="C00000"/>
            </a:solidFill>
          </p:grpSpPr>
          <p:sp>
            <p:nvSpPr>
              <p:cNvPr id="12"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solidFill>
                <a:srgbClr val="B727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3"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solidFill>
                <a:srgbClr val="B727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4"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solidFill>
                <a:srgbClr val="B727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grpSp>
      <p:grpSp>
        <p:nvGrpSpPr>
          <p:cNvPr id="79" name="组合 78"/>
          <p:cNvGrpSpPr/>
          <p:nvPr/>
        </p:nvGrpSpPr>
        <p:grpSpPr>
          <a:xfrm>
            <a:off x="2027885" y="2321642"/>
            <a:ext cx="1389152" cy="2392526"/>
            <a:chOff x="2027885" y="2321642"/>
            <a:chExt cx="1389152" cy="2392526"/>
          </a:xfrm>
        </p:grpSpPr>
        <p:grpSp>
          <p:nvGrpSpPr>
            <p:cNvPr id="28" name="组合 27"/>
            <p:cNvGrpSpPr/>
            <p:nvPr/>
          </p:nvGrpSpPr>
          <p:grpSpPr>
            <a:xfrm>
              <a:off x="2027885" y="2321642"/>
              <a:ext cx="1389152" cy="2392526"/>
              <a:chOff x="2689225" y="814470"/>
              <a:chExt cx="2591962" cy="4464122"/>
            </a:xfrm>
          </p:grpSpPr>
          <p:sp>
            <p:nvSpPr>
              <p:cNvPr id="32" name="任意多边形 31"/>
              <p:cNvSpPr/>
              <p:nvPr/>
            </p:nvSpPr>
            <p:spPr>
              <a:xfrm rot="2700000">
                <a:off x="2013032" y="2010436"/>
                <a:ext cx="4464122"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3" name="椭圆 32"/>
              <p:cNvSpPr/>
              <p:nvPr/>
            </p:nvSpPr>
            <p:spPr>
              <a:xfrm>
                <a:off x="2689225" y="1488621"/>
                <a:ext cx="1791609"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23" name="Group 4"/>
            <p:cNvGrpSpPr>
              <a:grpSpLocks noChangeAspect="1"/>
            </p:cNvGrpSpPr>
            <p:nvPr/>
          </p:nvGrpSpPr>
          <p:grpSpPr bwMode="auto">
            <a:xfrm>
              <a:off x="2319075" y="2907854"/>
              <a:ext cx="409123" cy="600753"/>
              <a:chOff x="3540" y="531"/>
              <a:chExt cx="348" cy="511"/>
            </a:xfrm>
            <a:solidFill>
              <a:srgbClr val="C00000"/>
            </a:solidFill>
          </p:grpSpPr>
          <p:sp>
            <p:nvSpPr>
              <p:cNvPr id="24" name="Freeform 5"/>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solidFill>
                <a:srgbClr val="B727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5" name="Freeform 6"/>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solidFill>
                <a:srgbClr val="B727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6" name="Freeform 7"/>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solidFill>
                <a:srgbClr val="B727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7"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solidFill>
                <a:srgbClr val="B727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grpSp>
      <p:grpSp>
        <p:nvGrpSpPr>
          <p:cNvPr id="77" name="组合 76"/>
          <p:cNvGrpSpPr/>
          <p:nvPr/>
        </p:nvGrpSpPr>
        <p:grpSpPr>
          <a:xfrm>
            <a:off x="2050265" y="616385"/>
            <a:ext cx="1389152" cy="2392526"/>
            <a:chOff x="2050265" y="616385"/>
            <a:chExt cx="1389152" cy="2392526"/>
          </a:xfrm>
        </p:grpSpPr>
        <p:grpSp>
          <p:nvGrpSpPr>
            <p:cNvPr id="37" name="组合 36"/>
            <p:cNvGrpSpPr/>
            <p:nvPr/>
          </p:nvGrpSpPr>
          <p:grpSpPr>
            <a:xfrm>
              <a:off x="2050265" y="616385"/>
              <a:ext cx="1389152" cy="2392526"/>
              <a:chOff x="2689225" y="814470"/>
              <a:chExt cx="2591962" cy="4464122"/>
            </a:xfrm>
          </p:grpSpPr>
          <p:sp>
            <p:nvSpPr>
              <p:cNvPr id="41" name="任意多边形 40"/>
              <p:cNvSpPr/>
              <p:nvPr/>
            </p:nvSpPr>
            <p:spPr>
              <a:xfrm rot="2700000">
                <a:off x="2013032" y="2010436"/>
                <a:ext cx="4464122"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2" name="椭圆 41"/>
              <p:cNvSpPr/>
              <p:nvPr/>
            </p:nvSpPr>
            <p:spPr>
              <a:xfrm>
                <a:off x="2689225" y="1488621"/>
                <a:ext cx="1791609"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36" name="Freeform 32"/>
            <p:cNvSpPr>
              <a:spLocks noEditPoints="1"/>
            </p:cNvSpPr>
            <p:nvPr/>
          </p:nvSpPr>
          <p:spPr bwMode="auto">
            <a:xfrm>
              <a:off x="2266212" y="1238600"/>
              <a:ext cx="506171" cy="438391"/>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rgbClr val="B72727"/>
            </a:solidFill>
            <a:ln>
              <a:noFill/>
            </a:ln>
          </p:spPr>
          <p:txBody>
            <a:bodyPr vert="horz" wrap="square" lIns="91440" tIns="45720" rIns="91440" bIns="45720" numCol="1" anchor="t" anchorCtr="0" compatLnSpc="1"/>
            <a:lstStyle/>
            <a:p>
              <a:endParaRPr lang="zh-CN" altLang="en-US">
                <a:solidFill>
                  <a:prstClr val="black"/>
                </a:solidFill>
                <a:cs typeface="+mn-ea"/>
                <a:sym typeface="+mn-lt"/>
              </a:endParaRPr>
            </a:p>
          </p:txBody>
        </p:sp>
      </p:grpSp>
      <p:grpSp>
        <p:nvGrpSpPr>
          <p:cNvPr id="80" name="组合 79"/>
          <p:cNvGrpSpPr/>
          <p:nvPr/>
        </p:nvGrpSpPr>
        <p:grpSpPr>
          <a:xfrm>
            <a:off x="6101968" y="3164281"/>
            <a:ext cx="1389152" cy="2392526"/>
            <a:chOff x="6101968" y="3164281"/>
            <a:chExt cx="1389152" cy="2392526"/>
          </a:xfrm>
        </p:grpSpPr>
        <p:grpSp>
          <p:nvGrpSpPr>
            <p:cNvPr id="48" name="组合 47"/>
            <p:cNvGrpSpPr/>
            <p:nvPr/>
          </p:nvGrpSpPr>
          <p:grpSpPr>
            <a:xfrm>
              <a:off x="6101968" y="3164281"/>
              <a:ext cx="1389152" cy="2392526"/>
              <a:chOff x="2689225" y="814470"/>
              <a:chExt cx="2591962" cy="4464122"/>
            </a:xfrm>
          </p:grpSpPr>
          <p:sp>
            <p:nvSpPr>
              <p:cNvPr id="52" name="任意多边形 51"/>
              <p:cNvSpPr/>
              <p:nvPr/>
            </p:nvSpPr>
            <p:spPr>
              <a:xfrm rot="2700000">
                <a:off x="2013032" y="2010436"/>
                <a:ext cx="4464122"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3" name="椭圆 52"/>
              <p:cNvSpPr/>
              <p:nvPr/>
            </p:nvSpPr>
            <p:spPr>
              <a:xfrm>
                <a:off x="2689225" y="1488621"/>
                <a:ext cx="1791609"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5" name="组合 44"/>
            <p:cNvGrpSpPr/>
            <p:nvPr/>
          </p:nvGrpSpPr>
          <p:grpSpPr>
            <a:xfrm>
              <a:off x="6318554" y="3717561"/>
              <a:ext cx="525290" cy="592812"/>
              <a:chOff x="10815663" y="1174749"/>
              <a:chExt cx="728665" cy="822324"/>
            </a:xfrm>
            <a:solidFill>
              <a:srgbClr val="C00000"/>
            </a:solidFill>
          </p:grpSpPr>
          <p:sp>
            <p:nvSpPr>
              <p:cNvPr id="46" name="Freeform 33"/>
              <p:cNvSpPr>
                <a:spLocks noEditPoints="1"/>
              </p:cNvSpPr>
              <p:nvPr/>
            </p:nvSpPr>
            <p:spPr bwMode="auto">
              <a:xfrm>
                <a:off x="10815663" y="1174749"/>
                <a:ext cx="728665" cy="822324"/>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solidFill>
                <a:srgbClr val="B727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7" name="Freeform 34"/>
              <p:cNvSpPr/>
              <p:nvPr/>
            </p:nvSpPr>
            <p:spPr bwMode="auto">
              <a:xfrm>
                <a:off x="11153775" y="1404937"/>
                <a:ext cx="160339"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solidFill>
                <a:srgbClr val="B727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grpSp>
      <p:grpSp>
        <p:nvGrpSpPr>
          <p:cNvPr id="54" name="组合 53"/>
          <p:cNvGrpSpPr/>
          <p:nvPr/>
        </p:nvGrpSpPr>
        <p:grpSpPr>
          <a:xfrm>
            <a:off x="3239369" y="1180018"/>
            <a:ext cx="2643578" cy="671313"/>
            <a:chOff x="4018788" y="947505"/>
            <a:chExt cx="3524771" cy="895085"/>
          </a:xfrm>
        </p:grpSpPr>
        <p:sp>
          <p:nvSpPr>
            <p:cNvPr id="55" name="文本框 112"/>
            <p:cNvSpPr txBox="1"/>
            <p:nvPr/>
          </p:nvSpPr>
          <p:spPr>
            <a:xfrm>
              <a:off x="4683709" y="1008141"/>
              <a:ext cx="1768274" cy="348813"/>
            </a:xfrm>
            <a:prstGeom prst="rect">
              <a:avLst/>
            </a:prstGeom>
            <a:noFill/>
          </p:spPr>
          <p:txBody>
            <a:bodyPr wrap="square" rtlCol="0">
              <a:spAutoFit/>
            </a:bodyPr>
            <a:lstStyle/>
            <a:p>
              <a:r>
                <a:rPr lang="zh-CN" altLang="en-US" sz="1100" dirty="0">
                  <a:cs typeface="+mn-ea"/>
                  <a:sym typeface="+mn-lt"/>
                </a:rPr>
                <a:t>在此添加标题</a:t>
              </a:r>
            </a:p>
          </p:txBody>
        </p:sp>
        <p:sp>
          <p:nvSpPr>
            <p:cNvPr id="56" name="文本框 113"/>
            <p:cNvSpPr txBox="1"/>
            <p:nvPr/>
          </p:nvSpPr>
          <p:spPr>
            <a:xfrm>
              <a:off x="4675901" y="1227036"/>
              <a:ext cx="2867658" cy="615554"/>
            </a:xfrm>
            <a:prstGeom prst="rect">
              <a:avLst/>
            </a:prstGeom>
            <a:noFill/>
          </p:spPr>
          <p:txBody>
            <a:bodyPr wrap="square" rtlCol="0">
              <a:spAutoFit/>
            </a:bodyPr>
            <a:lstStyle/>
            <a:p>
              <a:pPr algn="just"/>
              <a:r>
                <a:rPr lang="zh-CN" altLang="en-US" sz="800" dirty="0" smtClean="0">
                  <a:solidFill>
                    <a:prstClr val="black">
                      <a:lumMod val="50000"/>
                      <a:lumOff val="50000"/>
                    </a:prstClr>
                  </a:solidFill>
                  <a:cs typeface="+mn-ea"/>
                  <a:sym typeface="+mn-lt"/>
                </a:rPr>
                <a:t>替换你的文字替换你的文字替换你的文字替换你的文字</a:t>
              </a:r>
            </a:p>
            <a:p>
              <a:pPr algn="just"/>
              <a:endParaRPr lang="zh-CN" altLang="en-US" sz="800" dirty="0" smtClean="0">
                <a:solidFill>
                  <a:prstClr val="black">
                    <a:lumMod val="50000"/>
                    <a:lumOff val="50000"/>
                  </a:prstClr>
                </a:solidFill>
                <a:cs typeface="+mn-ea"/>
                <a:sym typeface="+mn-lt"/>
              </a:endParaRPr>
            </a:p>
          </p:txBody>
        </p:sp>
        <p:sp>
          <p:nvSpPr>
            <p:cNvPr id="57" name="文本框 114"/>
            <p:cNvSpPr txBox="1"/>
            <p:nvPr/>
          </p:nvSpPr>
          <p:spPr>
            <a:xfrm>
              <a:off x="4018788" y="947505"/>
              <a:ext cx="878897" cy="800219"/>
            </a:xfrm>
            <a:prstGeom prst="rect">
              <a:avLst/>
            </a:prstGeom>
            <a:noFill/>
          </p:spPr>
          <p:txBody>
            <a:bodyPr wrap="square" rtlCol="0">
              <a:spAutoFit/>
            </a:bodyPr>
            <a:lstStyle/>
            <a:p>
              <a:pPr algn="ctr"/>
              <a:r>
                <a:rPr lang="en-US" altLang="zh-CN" sz="3300" dirty="0">
                  <a:solidFill>
                    <a:srgbClr val="B72727"/>
                  </a:solidFill>
                  <a:cs typeface="+mn-ea"/>
                  <a:sym typeface="+mn-lt"/>
                </a:rPr>
                <a:t>01</a:t>
              </a:r>
              <a:endParaRPr lang="zh-CN" altLang="en-US" sz="3300" dirty="0">
                <a:solidFill>
                  <a:srgbClr val="B72727"/>
                </a:solidFill>
                <a:cs typeface="+mn-ea"/>
                <a:sym typeface="+mn-lt"/>
              </a:endParaRPr>
            </a:p>
          </p:txBody>
        </p:sp>
      </p:grpSp>
      <p:grpSp>
        <p:nvGrpSpPr>
          <p:cNvPr id="58" name="组合 57"/>
          <p:cNvGrpSpPr/>
          <p:nvPr/>
        </p:nvGrpSpPr>
        <p:grpSpPr>
          <a:xfrm>
            <a:off x="3253757" y="2051736"/>
            <a:ext cx="2658785" cy="672156"/>
            <a:chOff x="4384651" y="1809662"/>
            <a:chExt cx="3545046" cy="896209"/>
          </a:xfrm>
        </p:grpSpPr>
        <p:sp>
          <p:nvSpPr>
            <p:cNvPr id="59" name="文本框 116"/>
            <p:cNvSpPr txBox="1"/>
            <p:nvPr/>
          </p:nvSpPr>
          <p:spPr>
            <a:xfrm>
              <a:off x="5471109" y="1871422"/>
              <a:ext cx="1768273" cy="348813"/>
            </a:xfrm>
            <a:prstGeom prst="rect">
              <a:avLst/>
            </a:prstGeom>
            <a:noFill/>
          </p:spPr>
          <p:txBody>
            <a:bodyPr wrap="square" rtlCol="0">
              <a:spAutoFit/>
            </a:bodyPr>
            <a:lstStyle/>
            <a:p>
              <a:pPr algn="r"/>
              <a:r>
                <a:rPr lang="zh-CN" altLang="en-US" sz="1100" dirty="0">
                  <a:cs typeface="+mn-ea"/>
                  <a:sym typeface="+mn-lt"/>
                </a:rPr>
                <a:t>在此添加标题</a:t>
              </a:r>
            </a:p>
          </p:txBody>
        </p:sp>
        <p:sp>
          <p:nvSpPr>
            <p:cNvPr id="60" name="文本框 117"/>
            <p:cNvSpPr txBox="1"/>
            <p:nvPr/>
          </p:nvSpPr>
          <p:spPr>
            <a:xfrm>
              <a:off x="4384651" y="2090317"/>
              <a:ext cx="2865679" cy="615554"/>
            </a:xfrm>
            <a:prstGeom prst="rect">
              <a:avLst/>
            </a:prstGeom>
            <a:noFill/>
          </p:spPr>
          <p:txBody>
            <a:bodyPr wrap="square" rtlCol="0">
              <a:spAutoFit/>
            </a:bodyPr>
            <a:lstStyle/>
            <a:p>
              <a:pPr algn="just"/>
              <a:r>
                <a:rPr lang="zh-CN" altLang="en-US" sz="800" dirty="0" smtClean="0">
                  <a:solidFill>
                    <a:prstClr val="black">
                      <a:lumMod val="50000"/>
                      <a:lumOff val="50000"/>
                    </a:prstClr>
                  </a:solidFill>
                  <a:cs typeface="+mn-ea"/>
                  <a:sym typeface="+mn-lt"/>
                </a:rPr>
                <a:t>替换你的文字替换你的文字替换你的文字替换你的文字</a:t>
              </a:r>
            </a:p>
            <a:p>
              <a:pPr algn="just"/>
              <a:endParaRPr lang="zh-CN" altLang="en-US" sz="800" dirty="0" smtClean="0">
                <a:solidFill>
                  <a:prstClr val="black">
                    <a:lumMod val="50000"/>
                    <a:lumOff val="50000"/>
                  </a:prstClr>
                </a:solidFill>
                <a:cs typeface="+mn-ea"/>
                <a:sym typeface="+mn-lt"/>
              </a:endParaRPr>
            </a:p>
          </p:txBody>
        </p:sp>
        <p:sp>
          <p:nvSpPr>
            <p:cNvPr id="61" name="文本框 118"/>
            <p:cNvSpPr txBox="1"/>
            <p:nvPr/>
          </p:nvSpPr>
          <p:spPr>
            <a:xfrm>
              <a:off x="7050800" y="1809662"/>
              <a:ext cx="878897" cy="800219"/>
            </a:xfrm>
            <a:prstGeom prst="rect">
              <a:avLst/>
            </a:prstGeom>
            <a:noFill/>
          </p:spPr>
          <p:txBody>
            <a:bodyPr wrap="square" rtlCol="0">
              <a:spAutoFit/>
            </a:bodyPr>
            <a:lstStyle/>
            <a:p>
              <a:pPr algn="ctr"/>
              <a:r>
                <a:rPr lang="en-US" altLang="zh-CN" sz="3300" dirty="0">
                  <a:solidFill>
                    <a:srgbClr val="B72727"/>
                  </a:solidFill>
                  <a:cs typeface="+mn-ea"/>
                  <a:sym typeface="+mn-lt"/>
                </a:rPr>
                <a:t>02</a:t>
              </a:r>
              <a:endParaRPr lang="zh-CN" altLang="en-US" sz="3300" dirty="0">
                <a:solidFill>
                  <a:srgbClr val="B72727"/>
                </a:solidFill>
                <a:cs typeface="+mn-ea"/>
                <a:sym typeface="+mn-lt"/>
              </a:endParaRPr>
            </a:p>
          </p:txBody>
        </p:sp>
      </p:grpSp>
      <p:grpSp>
        <p:nvGrpSpPr>
          <p:cNvPr id="62" name="组合 61"/>
          <p:cNvGrpSpPr/>
          <p:nvPr/>
        </p:nvGrpSpPr>
        <p:grpSpPr>
          <a:xfrm>
            <a:off x="3307973" y="2862627"/>
            <a:ext cx="2672153" cy="677028"/>
            <a:chOff x="4018788" y="947505"/>
            <a:chExt cx="3562871" cy="902705"/>
          </a:xfrm>
        </p:grpSpPr>
        <p:sp>
          <p:nvSpPr>
            <p:cNvPr id="63" name="文本框 120"/>
            <p:cNvSpPr txBox="1"/>
            <p:nvPr/>
          </p:nvSpPr>
          <p:spPr>
            <a:xfrm>
              <a:off x="4721809" y="1015761"/>
              <a:ext cx="1768273" cy="348813"/>
            </a:xfrm>
            <a:prstGeom prst="rect">
              <a:avLst/>
            </a:prstGeom>
            <a:noFill/>
          </p:spPr>
          <p:txBody>
            <a:bodyPr wrap="square" rtlCol="0">
              <a:spAutoFit/>
            </a:bodyPr>
            <a:lstStyle/>
            <a:p>
              <a:r>
                <a:rPr lang="zh-CN" altLang="en-US" sz="1100" dirty="0">
                  <a:cs typeface="+mn-ea"/>
                  <a:sym typeface="+mn-lt"/>
                </a:rPr>
                <a:t>在此添加标题</a:t>
              </a:r>
            </a:p>
          </p:txBody>
        </p:sp>
        <p:sp>
          <p:nvSpPr>
            <p:cNvPr id="64" name="文本框 121"/>
            <p:cNvSpPr txBox="1"/>
            <p:nvPr/>
          </p:nvSpPr>
          <p:spPr>
            <a:xfrm>
              <a:off x="4714001" y="1234656"/>
              <a:ext cx="2867658" cy="615554"/>
            </a:xfrm>
            <a:prstGeom prst="rect">
              <a:avLst/>
            </a:prstGeom>
            <a:noFill/>
          </p:spPr>
          <p:txBody>
            <a:bodyPr wrap="square" rtlCol="0">
              <a:spAutoFit/>
            </a:bodyPr>
            <a:lstStyle/>
            <a:p>
              <a:pPr algn="just"/>
              <a:r>
                <a:rPr lang="zh-CN" altLang="en-US" sz="800" dirty="0" smtClean="0">
                  <a:solidFill>
                    <a:prstClr val="black">
                      <a:lumMod val="50000"/>
                      <a:lumOff val="50000"/>
                    </a:prstClr>
                  </a:solidFill>
                  <a:cs typeface="+mn-ea"/>
                  <a:sym typeface="+mn-lt"/>
                </a:rPr>
                <a:t>替换你的文字替换你的文字替换你的文字替换你的文字</a:t>
              </a:r>
            </a:p>
            <a:p>
              <a:pPr algn="just"/>
              <a:endParaRPr lang="zh-CN" altLang="en-US" sz="800" dirty="0" smtClean="0">
                <a:solidFill>
                  <a:prstClr val="black">
                    <a:lumMod val="50000"/>
                    <a:lumOff val="50000"/>
                  </a:prstClr>
                </a:solidFill>
                <a:cs typeface="+mn-ea"/>
                <a:sym typeface="+mn-lt"/>
              </a:endParaRPr>
            </a:p>
          </p:txBody>
        </p:sp>
        <p:sp>
          <p:nvSpPr>
            <p:cNvPr id="65" name="文本框 122"/>
            <p:cNvSpPr txBox="1"/>
            <p:nvPr/>
          </p:nvSpPr>
          <p:spPr>
            <a:xfrm>
              <a:off x="4018788" y="947505"/>
              <a:ext cx="878897" cy="800219"/>
            </a:xfrm>
            <a:prstGeom prst="rect">
              <a:avLst/>
            </a:prstGeom>
            <a:noFill/>
          </p:spPr>
          <p:txBody>
            <a:bodyPr wrap="square" rtlCol="0">
              <a:spAutoFit/>
            </a:bodyPr>
            <a:lstStyle/>
            <a:p>
              <a:pPr algn="ctr"/>
              <a:r>
                <a:rPr lang="en-US" altLang="zh-CN" sz="3300" dirty="0">
                  <a:solidFill>
                    <a:srgbClr val="B72727"/>
                  </a:solidFill>
                  <a:cs typeface="+mn-ea"/>
                  <a:sym typeface="+mn-lt"/>
                </a:rPr>
                <a:t>03</a:t>
              </a:r>
              <a:endParaRPr lang="zh-CN" altLang="en-US" sz="3300" dirty="0">
                <a:solidFill>
                  <a:srgbClr val="B72727"/>
                </a:solidFill>
                <a:cs typeface="+mn-ea"/>
                <a:sym typeface="+mn-lt"/>
              </a:endParaRPr>
            </a:p>
          </p:txBody>
        </p:sp>
      </p:grpSp>
      <p:grpSp>
        <p:nvGrpSpPr>
          <p:cNvPr id="66" name="组合 65"/>
          <p:cNvGrpSpPr/>
          <p:nvPr/>
        </p:nvGrpSpPr>
        <p:grpSpPr>
          <a:xfrm>
            <a:off x="3253757" y="3729405"/>
            <a:ext cx="2658785" cy="795266"/>
            <a:chOff x="4384651" y="1809662"/>
            <a:chExt cx="3545046" cy="1060356"/>
          </a:xfrm>
        </p:grpSpPr>
        <p:sp>
          <p:nvSpPr>
            <p:cNvPr id="67" name="文本框 124"/>
            <p:cNvSpPr txBox="1"/>
            <p:nvPr/>
          </p:nvSpPr>
          <p:spPr>
            <a:xfrm>
              <a:off x="5471109" y="1871422"/>
              <a:ext cx="1768273" cy="348813"/>
            </a:xfrm>
            <a:prstGeom prst="rect">
              <a:avLst/>
            </a:prstGeom>
            <a:noFill/>
          </p:spPr>
          <p:txBody>
            <a:bodyPr wrap="square" rtlCol="0">
              <a:spAutoFit/>
            </a:bodyPr>
            <a:lstStyle/>
            <a:p>
              <a:pPr algn="r"/>
              <a:r>
                <a:rPr lang="zh-CN" altLang="en-US" sz="1100" dirty="0">
                  <a:cs typeface="+mn-ea"/>
                  <a:sym typeface="+mn-lt"/>
                </a:rPr>
                <a:t>在此添加标题</a:t>
              </a:r>
            </a:p>
          </p:txBody>
        </p:sp>
        <p:sp>
          <p:nvSpPr>
            <p:cNvPr id="68" name="文本框 125"/>
            <p:cNvSpPr txBox="1"/>
            <p:nvPr/>
          </p:nvSpPr>
          <p:spPr>
            <a:xfrm>
              <a:off x="4384651" y="2090317"/>
              <a:ext cx="2865679" cy="779701"/>
            </a:xfrm>
            <a:prstGeom prst="rect">
              <a:avLst/>
            </a:prstGeom>
            <a:noFill/>
          </p:spPr>
          <p:txBody>
            <a:bodyPr wrap="square" rtlCol="0">
              <a:spAutoFit/>
            </a:bodyPr>
            <a:lstStyle/>
            <a:p>
              <a:pPr algn="just"/>
              <a:r>
                <a:rPr lang="zh-CN" altLang="en-US" sz="800" dirty="0" smtClean="0">
                  <a:solidFill>
                    <a:prstClr val="black">
                      <a:lumMod val="50000"/>
                      <a:lumOff val="50000"/>
                    </a:prstClr>
                  </a:solidFill>
                  <a:cs typeface="+mn-ea"/>
                  <a:sym typeface="+mn-lt"/>
                </a:rPr>
                <a:t>替换你的文字替换你的文字替换你的文字替换你的文字</a:t>
              </a:r>
            </a:p>
            <a:p>
              <a:pPr algn="just"/>
              <a:r>
                <a:rPr lang="zh-CN" altLang="en-US" sz="800" dirty="0" smtClean="0">
                  <a:solidFill>
                    <a:prstClr val="black">
                      <a:lumMod val="50000"/>
                      <a:lumOff val="50000"/>
                    </a:prstClr>
                  </a:solidFill>
                  <a:cs typeface="+mn-ea"/>
                  <a:sym typeface="+mn-lt"/>
                </a:rPr>
                <a:t>替换你的文字替换你的文字</a:t>
              </a:r>
            </a:p>
            <a:p>
              <a:pPr algn="just"/>
              <a:endParaRPr lang="zh-CN" altLang="en-US" sz="800" dirty="0" smtClean="0">
                <a:solidFill>
                  <a:prstClr val="black">
                    <a:lumMod val="50000"/>
                    <a:lumOff val="50000"/>
                  </a:prstClr>
                </a:solidFill>
                <a:cs typeface="+mn-ea"/>
                <a:sym typeface="+mn-lt"/>
              </a:endParaRPr>
            </a:p>
          </p:txBody>
        </p:sp>
        <p:sp>
          <p:nvSpPr>
            <p:cNvPr id="69" name="文本框 126"/>
            <p:cNvSpPr txBox="1"/>
            <p:nvPr/>
          </p:nvSpPr>
          <p:spPr>
            <a:xfrm>
              <a:off x="7050800" y="1809662"/>
              <a:ext cx="878897" cy="800219"/>
            </a:xfrm>
            <a:prstGeom prst="rect">
              <a:avLst/>
            </a:prstGeom>
            <a:noFill/>
          </p:spPr>
          <p:txBody>
            <a:bodyPr wrap="square" rtlCol="0">
              <a:spAutoFit/>
            </a:bodyPr>
            <a:lstStyle/>
            <a:p>
              <a:pPr algn="ctr"/>
              <a:r>
                <a:rPr lang="en-US" altLang="zh-CN" sz="3300" dirty="0">
                  <a:solidFill>
                    <a:srgbClr val="B72727"/>
                  </a:solidFill>
                  <a:cs typeface="+mn-ea"/>
                  <a:sym typeface="+mn-lt"/>
                </a:rPr>
                <a:t>04</a:t>
              </a:r>
              <a:endParaRPr lang="zh-CN" altLang="en-US" sz="3300" dirty="0">
                <a:solidFill>
                  <a:srgbClr val="B72727"/>
                </a:solidFill>
                <a:cs typeface="+mn-ea"/>
                <a:sym typeface="+mn-lt"/>
              </a:endParaRPr>
            </a:p>
          </p:txBody>
        </p:sp>
      </p:grpSp>
      <p:sp>
        <p:nvSpPr>
          <p:cNvPr id="3" name="文本占位符 2"/>
          <p:cNvSpPr>
            <a:spLocks noGrp="1"/>
          </p:cNvSpPr>
          <p:nvPr>
            <p:ph type="body" sz="quarter" idx="11"/>
          </p:nvPr>
        </p:nvSpPr>
        <p:spPr/>
        <p:txBody>
          <a:bodyPr/>
          <a:lstStyle/>
          <a:p>
            <a:r>
              <a:rPr lang="zh-CN" altLang="en-US" dirty="0">
                <a:solidFill>
                  <a:srgbClr val="B72727"/>
                </a:solidFill>
              </a:rPr>
              <a:t>点击输入标题</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par>
                                <p:cTn id="8" presetID="10" presetClass="entr" presetSubtype="0" fill="hold" nodeType="withEffect">
                                  <p:stCondLst>
                                    <p:cond delay="500"/>
                                  </p:stCondLst>
                                  <p:childTnLst>
                                    <p:set>
                                      <p:cBhvr>
                                        <p:cTn id="9" dur="1" fill="hold">
                                          <p:stCondLst>
                                            <p:cond delay="0"/>
                                          </p:stCondLst>
                                        </p:cTn>
                                        <p:tgtEl>
                                          <p:spTgt spid="77"/>
                                        </p:tgtEl>
                                        <p:attrNameLst>
                                          <p:attrName>style.visibility</p:attrName>
                                        </p:attrNameLst>
                                      </p:cBhvr>
                                      <p:to>
                                        <p:strVal val="visible"/>
                                      </p:to>
                                    </p:set>
                                    <p:animEffect transition="in" filter="fade">
                                      <p:cBhvr>
                                        <p:cTn id="10" dur="500"/>
                                        <p:tgtEl>
                                          <p:spTgt spid="77"/>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par>
                                <p:cTn id="15" presetID="10" presetClass="entr" presetSubtype="0" fill="hold" nodeType="withEffect">
                                  <p:stCondLst>
                                    <p:cond delay="500"/>
                                  </p:stCondLst>
                                  <p:childTnLst>
                                    <p:set>
                                      <p:cBhvr>
                                        <p:cTn id="16" dur="1" fill="hold">
                                          <p:stCondLst>
                                            <p:cond delay="0"/>
                                          </p:stCondLst>
                                        </p:cTn>
                                        <p:tgtEl>
                                          <p:spTgt spid="78"/>
                                        </p:tgtEl>
                                        <p:attrNameLst>
                                          <p:attrName>style.visibility</p:attrName>
                                        </p:attrNameLst>
                                      </p:cBhvr>
                                      <p:to>
                                        <p:strVal val="visible"/>
                                      </p:to>
                                    </p:set>
                                    <p:animEffect transition="in" filter="fade">
                                      <p:cBhvr>
                                        <p:cTn id="17" dur="500"/>
                                        <p:tgtEl>
                                          <p:spTgt spid="78"/>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right)">
                                      <p:cBhvr>
                                        <p:cTn id="21" dur="500"/>
                                        <p:tgtEl>
                                          <p:spTgt spid="6"/>
                                        </p:tgtEl>
                                      </p:cBhvr>
                                    </p:animEffect>
                                  </p:childTnLst>
                                </p:cTn>
                              </p:par>
                              <p:par>
                                <p:cTn id="22" presetID="10" presetClass="entr" presetSubtype="0" fill="hold" nodeType="withEffect">
                                  <p:stCondLst>
                                    <p:cond delay="450"/>
                                  </p:stCondLst>
                                  <p:childTnLst>
                                    <p:set>
                                      <p:cBhvr>
                                        <p:cTn id="23" dur="1" fill="hold">
                                          <p:stCondLst>
                                            <p:cond delay="0"/>
                                          </p:stCondLst>
                                        </p:cTn>
                                        <p:tgtEl>
                                          <p:spTgt spid="79"/>
                                        </p:tgtEl>
                                        <p:attrNameLst>
                                          <p:attrName>style.visibility</p:attrName>
                                        </p:attrNameLst>
                                      </p:cBhvr>
                                      <p:to>
                                        <p:strVal val="visible"/>
                                      </p:to>
                                    </p:set>
                                    <p:animEffect transition="in" filter="fade">
                                      <p:cBhvr>
                                        <p:cTn id="24" dur="500"/>
                                        <p:tgtEl>
                                          <p:spTgt spid="79"/>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500"/>
                                        <p:tgtEl>
                                          <p:spTgt spid="4"/>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fade">
                                      <p:cBhvr>
                                        <p:cTn id="32" dur="500"/>
                                        <p:tgtEl>
                                          <p:spTgt spid="80"/>
                                        </p:tgtEl>
                                      </p:cBhvr>
                                    </p:animEffect>
                                  </p:childTnLst>
                                </p:cTn>
                              </p:par>
                            </p:childTnLst>
                          </p:cTn>
                        </p:par>
                        <p:par>
                          <p:cTn id="33" fill="hold">
                            <p:stCondLst>
                              <p:cond delay="2500"/>
                            </p:stCondLst>
                            <p:childTnLst>
                              <p:par>
                                <p:cTn id="34" presetID="22" presetClass="entr" presetSubtype="2"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right)">
                                      <p:cBhvr>
                                        <p:cTn id="36" dur="500"/>
                                        <p:tgtEl>
                                          <p:spTgt spid="7"/>
                                        </p:tgtEl>
                                      </p:cBhvr>
                                    </p:animEffect>
                                  </p:childTnLst>
                                </p:cTn>
                              </p:par>
                            </p:childTnLst>
                          </p:cTn>
                        </p:par>
                        <p:par>
                          <p:cTn id="37" fill="hold">
                            <p:stCondLst>
                              <p:cond delay="3000"/>
                            </p:stCondLst>
                            <p:childTnLst>
                              <p:par>
                                <p:cTn id="38" presetID="16" presetClass="entr" presetSubtype="21"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barn(inVertical)">
                                      <p:cBhvr>
                                        <p:cTn id="40" dur="500"/>
                                        <p:tgtEl>
                                          <p:spTgt spid="54"/>
                                        </p:tgtEl>
                                      </p:cBhvr>
                                    </p:animEffect>
                                  </p:childTnLst>
                                </p:cTn>
                              </p:par>
                            </p:childTnLst>
                          </p:cTn>
                        </p:par>
                        <p:par>
                          <p:cTn id="41" fill="hold">
                            <p:stCondLst>
                              <p:cond delay="3500"/>
                            </p:stCondLst>
                            <p:childTnLst>
                              <p:par>
                                <p:cTn id="42" presetID="16" presetClass="entr" presetSubtype="21" fill="hold" nodeType="after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barn(inVertical)">
                                      <p:cBhvr>
                                        <p:cTn id="44" dur="500"/>
                                        <p:tgtEl>
                                          <p:spTgt spid="58"/>
                                        </p:tgtEl>
                                      </p:cBhvr>
                                    </p:animEffect>
                                  </p:childTnLst>
                                </p:cTn>
                              </p:par>
                            </p:childTnLst>
                          </p:cTn>
                        </p:par>
                        <p:par>
                          <p:cTn id="45" fill="hold">
                            <p:stCondLst>
                              <p:cond delay="4000"/>
                            </p:stCondLst>
                            <p:childTnLst>
                              <p:par>
                                <p:cTn id="46" presetID="16" presetClass="entr" presetSubtype="21" fill="hold" nodeType="after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barn(inVertical)">
                                      <p:cBhvr>
                                        <p:cTn id="48" dur="500"/>
                                        <p:tgtEl>
                                          <p:spTgt spid="62"/>
                                        </p:tgtEl>
                                      </p:cBhvr>
                                    </p:animEffect>
                                  </p:childTnLst>
                                </p:cTn>
                              </p:par>
                            </p:childTnLst>
                          </p:cTn>
                        </p:par>
                        <p:par>
                          <p:cTn id="49" fill="hold">
                            <p:stCondLst>
                              <p:cond delay="4500"/>
                            </p:stCondLst>
                            <p:childTnLst>
                              <p:par>
                                <p:cTn id="50" presetID="16" presetClass="entr" presetSubtype="21" fill="hold" nodeType="after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barn(inVertical)">
                                      <p:cBhvr>
                                        <p:cTn id="52"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786348" y="3476149"/>
            <a:ext cx="7571303" cy="646331"/>
          </a:xfrm>
          <a:prstGeom prst="rect">
            <a:avLst/>
          </a:prstGeom>
          <a:noFill/>
        </p:spPr>
        <p:txBody>
          <a:bodyPr wrap="none" rtlCol="0">
            <a:spAutoFit/>
          </a:bodyPr>
          <a:lstStyle/>
          <a:p>
            <a:r>
              <a:rPr lang="zh-CN" altLang="en-US" sz="1200" dirty="0" smtClean="0">
                <a:cs typeface="+mn-ea"/>
                <a:sym typeface="+mn-lt"/>
              </a:rPr>
              <a:t>发现问题</a:t>
            </a:r>
            <a:r>
              <a:rPr lang="zh-CN" altLang="en-US" sz="1200" dirty="0">
                <a:cs typeface="+mn-ea"/>
                <a:sym typeface="+mn-lt"/>
              </a:rPr>
              <a:t>是解决问题的先决条件，但仅仅满足有提出问题是不够的，提出问题的目的是为了有效</a:t>
            </a:r>
            <a:r>
              <a:rPr lang="zh-CN" altLang="en-US" sz="1200" dirty="0" smtClean="0">
                <a:cs typeface="+mn-ea"/>
                <a:sym typeface="+mn-lt"/>
              </a:rPr>
              <a:t>解决问题</a:t>
            </a:r>
            <a:r>
              <a:rPr lang="zh-CN" altLang="en-US" sz="1200" dirty="0">
                <a:cs typeface="+mn-ea"/>
                <a:sym typeface="+mn-lt"/>
              </a:rPr>
              <a:t>。</a:t>
            </a:r>
            <a:r>
              <a:rPr lang="zh-CN" altLang="en-US" sz="1200" dirty="0" smtClean="0">
                <a:cs typeface="+mn-ea"/>
                <a:sym typeface="+mn-lt"/>
              </a:rPr>
              <a:t>人</a:t>
            </a:r>
            <a:endParaRPr lang="en-US" altLang="zh-CN" sz="1200" dirty="0" smtClean="0">
              <a:cs typeface="+mn-ea"/>
              <a:sym typeface="+mn-lt"/>
            </a:endParaRPr>
          </a:p>
          <a:p>
            <a:r>
              <a:rPr lang="zh-CN" altLang="en-US" sz="1200" dirty="0" smtClean="0">
                <a:cs typeface="+mn-ea"/>
                <a:sym typeface="+mn-lt"/>
              </a:rPr>
              <a:t>生就</a:t>
            </a:r>
            <a:r>
              <a:rPr lang="zh-CN" altLang="en-US" sz="1200" dirty="0">
                <a:cs typeface="+mn-ea"/>
                <a:sym typeface="+mn-lt"/>
              </a:rPr>
              <a:t>是解决一系列问题的过程。个体克服生活、学习、实践中新的矛盾时的复杂心理活动</a:t>
            </a:r>
            <a:r>
              <a:rPr lang="zh-CN" altLang="en-US" sz="1200" dirty="0" smtClean="0">
                <a:cs typeface="+mn-ea"/>
                <a:sym typeface="+mn-lt"/>
              </a:rPr>
              <a:t>，其中</a:t>
            </a:r>
            <a:r>
              <a:rPr lang="zh-CN" altLang="en-US" sz="1200" dirty="0">
                <a:cs typeface="+mn-ea"/>
                <a:sym typeface="+mn-lt"/>
              </a:rPr>
              <a:t>主要是思维</a:t>
            </a:r>
            <a:r>
              <a:rPr lang="zh-CN" altLang="en-US" sz="1200" dirty="0" smtClean="0">
                <a:cs typeface="+mn-ea"/>
                <a:sym typeface="+mn-lt"/>
              </a:rPr>
              <a:t>活</a:t>
            </a:r>
            <a:endParaRPr lang="en-US" altLang="zh-CN" sz="1200" dirty="0" smtClean="0">
              <a:cs typeface="+mn-ea"/>
              <a:sym typeface="+mn-lt"/>
            </a:endParaRPr>
          </a:p>
          <a:p>
            <a:r>
              <a:rPr lang="zh-CN" altLang="en-US" sz="1200" dirty="0" smtClean="0">
                <a:cs typeface="+mn-ea"/>
                <a:sym typeface="+mn-lt"/>
              </a:rPr>
              <a:t>动</a:t>
            </a:r>
            <a:r>
              <a:rPr lang="zh-CN" altLang="en-US" sz="1200" dirty="0">
                <a:cs typeface="+mn-ea"/>
                <a:sym typeface="+mn-lt"/>
              </a:rPr>
              <a:t>。教育心理学着重研究学生学习知识、应用知识中的问题解决。</a:t>
            </a:r>
            <a:endParaRPr lang="en-US" altLang="zh-CN" sz="1200" dirty="0" smtClean="0">
              <a:cs typeface="+mn-ea"/>
              <a:sym typeface="+mn-lt"/>
            </a:endParaRPr>
          </a:p>
        </p:txBody>
      </p:sp>
      <p:sp>
        <p:nvSpPr>
          <p:cNvPr id="25" name="椭圆 24"/>
          <p:cNvSpPr/>
          <p:nvPr/>
        </p:nvSpPr>
        <p:spPr>
          <a:xfrm>
            <a:off x="4922332" y="1204308"/>
            <a:ext cx="1118835" cy="1118835"/>
          </a:xfrm>
          <a:prstGeom prst="ellipse">
            <a:avLst/>
          </a:prstGeom>
          <a:solidFill>
            <a:srgbClr val="B72727"/>
          </a:solidFill>
          <a:ln w="28575">
            <a:solidFill>
              <a:srgbClr val="F2F2F2"/>
            </a:solidFill>
          </a:ln>
          <a:effectLst>
            <a:outerShdw blurRad="88900" dist="75434" dir="2700004"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cs typeface="+mn-ea"/>
              <a:sym typeface="+mn-lt"/>
            </a:endParaRPr>
          </a:p>
        </p:txBody>
      </p:sp>
      <p:grpSp>
        <p:nvGrpSpPr>
          <p:cNvPr id="28" name="组合 27"/>
          <p:cNvGrpSpPr/>
          <p:nvPr/>
        </p:nvGrpSpPr>
        <p:grpSpPr>
          <a:xfrm>
            <a:off x="6741829" y="1212597"/>
            <a:ext cx="1102257" cy="1102257"/>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1" name="椭圆 30"/>
          <p:cNvSpPr/>
          <p:nvPr/>
        </p:nvSpPr>
        <p:spPr>
          <a:xfrm>
            <a:off x="1299914" y="1204308"/>
            <a:ext cx="1118835" cy="1118835"/>
          </a:xfrm>
          <a:prstGeom prst="ellipse">
            <a:avLst/>
          </a:prstGeom>
          <a:solidFill>
            <a:srgbClr val="B72727"/>
          </a:solidFill>
          <a:ln w="28575">
            <a:solidFill>
              <a:srgbClr val="F2F2F2"/>
            </a:solidFill>
          </a:ln>
          <a:effectLst>
            <a:outerShdw blurRad="88900" dist="75434" dir="2700004"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cs typeface="+mn-ea"/>
              <a:sym typeface="+mn-lt"/>
            </a:endParaRPr>
          </a:p>
        </p:txBody>
      </p:sp>
      <p:grpSp>
        <p:nvGrpSpPr>
          <p:cNvPr id="32" name="组合 31"/>
          <p:cNvGrpSpPr/>
          <p:nvPr/>
        </p:nvGrpSpPr>
        <p:grpSpPr>
          <a:xfrm>
            <a:off x="3167838" y="1188539"/>
            <a:ext cx="1102257" cy="1102257"/>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4" name="椭圆 3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7" name="TextBox 36"/>
          <p:cNvSpPr txBox="1"/>
          <p:nvPr/>
        </p:nvSpPr>
        <p:spPr>
          <a:xfrm>
            <a:off x="1343929" y="2681087"/>
            <a:ext cx="750526" cy="400110"/>
          </a:xfrm>
          <a:prstGeom prst="rect">
            <a:avLst/>
          </a:prstGeom>
          <a:noFill/>
        </p:spPr>
        <p:txBody>
          <a:bodyPr wrap="none" rtlCol="0">
            <a:spAutoFit/>
          </a:bodyPr>
          <a:lstStyle/>
          <a:p>
            <a:r>
              <a:rPr lang="zh-CN" altLang="en-US" sz="2000" dirty="0" smtClean="0">
                <a:solidFill>
                  <a:srgbClr val="B72727"/>
                </a:solidFill>
                <a:cs typeface="+mn-ea"/>
                <a:sym typeface="+mn-lt"/>
              </a:rPr>
              <a:t>对手</a:t>
            </a:r>
            <a:r>
              <a:rPr lang="en-US" altLang="zh-CN" sz="2000" dirty="0" smtClean="0">
                <a:solidFill>
                  <a:srgbClr val="B72727"/>
                </a:solidFill>
                <a:cs typeface="+mn-ea"/>
                <a:sym typeface="+mn-lt"/>
              </a:rPr>
              <a:t>1</a:t>
            </a:r>
          </a:p>
        </p:txBody>
      </p:sp>
      <p:sp>
        <p:nvSpPr>
          <p:cNvPr id="38" name="TextBox 37"/>
          <p:cNvSpPr txBox="1"/>
          <p:nvPr/>
        </p:nvSpPr>
        <p:spPr>
          <a:xfrm>
            <a:off x="3155138" y="2681087"/>
            <a:ext cx="797013" cy="400110"/>
          </a:xfrm>
          <a:prstGeom prst="rect">
            <a:avLst/>
          </a:prstGeom>
          <a:noFill/>
        </p:spPr>
        <p:txBody>
          <a:bodyPr wrap="none" rtlCol="0">
            <a:spAutoFit/>
          </a:bodyPr>
          <a:lstStyle/>
          <a:p>
            <a:r>
              <a:rPr lang="zh-CN" altLang="en-US" sz="2000" dirty="0" smtClean="0">
                <a:solidFill>
                  <a:srgbClr val="B72727"/>
                </a:solidFill>
                <a:cs typeface="+mn-ea"/>
                <a:sym typeface="+mn-lt"/>
              </a:rPr>
              <a:t>对手</a:t>
            </a:r>
            <a:r>
              <a:rPr lang="en-US" altLang="zh-CN" sz="2000" dirty="0" smtClean="0">
                <a:solidFill>
                  <a:srgbClr val="B72727"/>
                </a:solidFill>
                <a:cs typeface="+mn-ea"/>
                <a:sym typeface="+mn-lt"/>
              </a:rPr>
              <a:t>2</a:t>
            </a:r>
          </a:p>
        </p:txBody>
      </p:sp>
      <p:sp>
        <p:nvSpPr>
          <p:cNvPr id="39" name="TextBox 38"/>
          <p:cNvSpPr txBox="1"/>
          <p:nvPr/>
        </p:nvSpPr>
        <p:spPr>
          <a:xfrm>
            <a:off x="4979047" y="2681087"/>
            <a:ext cx="806631" cy="400110"/>
          </a:xfrm>
          <a:prstGeom prst="rect">
            <a:avLst/>
          </a:prstGeom>
          <a:noFill/>
        </p:spPr>
        <p:txBody>
          <a:bodyPr wrap="none" rtlCol="0">
            <a:spAutoFit/>
          </a:bodyPr>
          <a:lstStyle/>
          <a:p>
            <a:r>
              <a:rPr lang="zh-CN" altLang="en-US" sz="2000" dirty="0" smtClean="0">
                <a:solidFill>
                  <a:srgbClr val="B72727"/>
                </a:solidFill>
                <a:cs typeface="+mn-ea"/>
                <a:sym typeface="+mn-lt"/>
              </a:rPr>
              <a:t>对手</a:t>
            </a:r>
            <a:r>
              <a:rPr lang="en-US" altLang="zh-CN" sz="2000" dirty="0" smtClean="0">
                <a:solidFill>
                  <a:srgbClr val="B72727"/>
                </a:solidFill>
                <a:cs typeface="+mn-ea"/>
                <a:sym typeface="+mn-lt"/>
              </a:rPr>
              <a:t>3</a:t>
            </a:r>
          </a:p>
        </p:txBody>
      </p:sp>
      <p:sp>
        <p:nvSpPr>
          <p:cNvPr id="40" name="TextBox 39"/>
          <p:cNvSpPr txBox="1"/>
          <p:nvPr/>
        </p:nvSpPr>
        <p:spPr>
          <a:xfrm>
            <a:off x="6802955" y="2681087"/>
            <a:ext cx="795411" cy="400110"/>
          </a:xfrm>
          <a:prstGeom prst="rect">
            <a:avLst/>
          </a:prstGeom>
          <a:noFill/>
        </p:spPr>
        <p:txBody>
          <a:bodyPr wrap="none" rtlCol="0">
            <a:spAutoFit/>
          </a:bodyPr>
          <a:lstStyle/>
          <a:p>
            <a:r>
              <a:rPr lang="zh-CN" altLang="en-US" sz="2000" dirty="0" smtClean="0">
                <a:solidFill>
                  <a:srgbClr val="B72727"/>
                </a:solidFill>
                <a:cs typeface="+mn-ea"/>
                <a:sym typeface="+mn-lt"/>
              </a:rPr>
              <a:t>对手</a:t>
            </a:r>
            <a:r>
              <a:rPr lang="en-US" altLang="zh-CN" sz="2000" dirty="0" smtClean="0">
                <a:solidFill>
                  <a:srgbClr val="B72727"/>
                </a:solidFill>
                <a:cs typeface="+mn-ea"/>
                <a:sym typeface="+mn-lt"/>
              </a:rPr>
              <a:t>4</a:t>
            </a:r>
          </a:p>
        </p:txBody>
      </p:sp>
      <p:sp>
        <p:nvSpPr>
          <p:cNvPr id="3" name="文本占位符 2"/>
          <p:cNvSpPr>
            <a:spLocks noGrp="1"/>
          </p:cNvSpPr>
          <p:nvPr>
            <p:ph type="body" sz="quarter" idx="11"/>
          </p:nvPr>
        </p:nvSpPr>
        <p:spPr/>
        <p:txBody>
          <a:bodyPr/>
          <a:lstStyle/>
          <a:p>
            <a:r>
              <a:rPr lang="zh-CN" altLang="en-US" dirty="0">
                <a:solidFill>
                  <a:srgbClr val="B72727"/>
                </a:solidFill>
              </a:rPr>
              <a:t>点击输入标题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12" presetClass="entr" presetSubtype="1"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500"/>
                                        <p:tgtEl>
                                          <p:spTgt spid="37"/>
                                        </p:tgtEl>
                                        <p:attrNameLst>
                                          <p:attrName>ppt_y</p:attrName>
                                        </p:attrNameLst>
                                      </p:cBhvr>
                                      <p:tavLst>
                                        <p:tav tm="0">
                                          <p:val>
                                            <p:strVal val="#ppt_y-#ppt_h*1.125000"/>
                                          </p:val>
                                        </p:tav>
                                        <p:tav tm="100000">
                                          <p:val>
                                            <p:strVal val="#ppt_y"/>
                                          </p:val>
                                        </p:tav>
                                      </p:tavLst>
                                    </p:anim>
                                    <p:animEffect transition="in" filter="wipe(down)">
                                      <p:cBhvr>
                                        <p:cTn id="13" dur="500"/>
                                        <p:tgtEl>
                                          <p:spTgt spid="37"/>
                                        </p:tgtEl>
                                      </p:cBhvr>
                                    </p:animEffect>
                                  </p:childTnLst>
                                </p:cTn>
                              </p:par>
                              <p:par>
                                <p:cTn id="14" presetID="53" presetClass="entr" presetSubtype="16" fill="hold" nodeType="withEffect">
                                  <p:stCondLst>
                                    <p:cond delay="200"/>
                                  </p:stCondLst>
                                  <p:childTnLst>
                                    <p:set>
                                      <p:cBhvr>
                                        <p:cTn id="15" dur="1" fill="hold">
                                          <p:stCondLst>
                                            <p:cond delay="0"/>
                                          </p:stCondLst>
                                        </p:cTn>
                                        <p:tgtEl>
                                          <p:spTgt spid="32"/>
                                        </p:tgtEl>
                                        <p:attrNameLst>
                                          <p:attrName>style.visibility</p:attrName>
                                        </p:attrNameLst>
                                      </p:cBhvr>
                                      <p:to>
                                        <p:strVal val="visible"/>
                                      </p:to>
                                    </p:set>
                                    <p:anim calcmode="lin" valueType="num">
                                      <p:cBhvr>
                                        <p:cTn id="16" dur="500" fill="hold"/>
                                        <p:tgtEl>
                                          <p:spTgt spid="32"/>
                                        </p:tgtEl>
                                        <p:attrNameLst>
                                          <p:attrName>ppt_w</p:attrName>
                                        </p:attrNameLst>
                                      </p:cBhvr>
                                      <p:tavLst>
                                        <p:tav tm="0">
                                          <p:val>
                                            <p:fltVal val="0"/>
                                          </p:val>
                                        </p:tav>
                                        <p:tav tm="100000">
                                          <p:val>
                                            <p:strVal val="#ppt_w"/>
                                          </p:val>
                                        </p:tav>
                                      </p:tavLst>
                                    </p:anim>
                                    <p:anim calcmode="lin" valueType="num">
                                      <p:cBhvr>
                                        <p:cTn id="17" dur="500" fill="hold"/>
                                        <p:tgtEl>
                                          <p:spTgt spid="32"/>
                                        </p:tgtEl>
                                        <p:attrNameLst>
                                          <p:attrName>ppt_h</p:attrName>
                                        </p:attrNameLst>
                                      </p:cBhvr>
                                      <p:tavLst>
                                        <p:tav tm="0">
                                          <p:val>
                                            <p:fltVal val="0"/>
                                          </p:val>
                                        </p:tav>
                                        <p:tav tm="100000">
                                          <p:val>
                                            <p:strVal val="#ppt_h"/>
                                          </p:val>
                                        </p:tav>
                                      </p:tavLst>
                                    </p:anim>
                                    <p:animEffect transition="in" filter="fade">
                                      <p:cBhvr>
                                        <p:cTn id="18" dur="500"/>
                                        <p:tgtEl>
                                          <p:spTgt spid="32"/>
                                        </p:tgtEl>
                                      </p:cBhvr>
                                    </p:animEffect>
                                  </p:childTnLst>
                                </p:cTn>
                              </p:par>
                              <p:par>
                                <p:cTn id="19" presetID="12" presetClass="entr" presetSubtype="1" fill="hold" grpId="0" nodeType="withEffect">
                                  <p:stCondLst>
                                    <p:cond delay="700"/>
                                  </p:stCondLst>
                                  <p:childTnLst>
                                    <p:set>
                                      <p:cBhvr>
                                        <p:cTn id="20" dur="1" fill="hold">
                                          <p:stCondLst>
                                            <p:cond delay="0"/>
                                          </p:stCondLst>
                                        </p:cTn>
                                        <p:tgtEl>
                                          <p:spTgt spid="38"/>
                                        </p:tgtEl>
                                        <p:attrNameLst>
                                          <p:attrName>style.visibility</p:attrName>
                                        </p:attrNameLst>
                                      </p:cBhvr>
                                      <p:to>
                                        <p:strVal val="visible"/>
                                      </p:to>
                                    </p:set>
                                    <p:anim calcmode="lin" valueType="num">
                                      <p:cBhvr additive="base">
                                        <p:cTn id="21" dur="500"/>
                                        <p:tgtEl>
                                          <p:spTgt spid="38"/>
                                        </p:tgtEl>
                                        <p:attrNameLst>
                                          <p:attrName>ppt_y</p:attrName>
                                        </p:attrNameLst>
                                      </p:cBhvr>
                                      <p:tavLst>
                                        <p:tav tm="0">
                                          <p:val>
                                            <p:strVal val="#ppt_y-#ppt_h*1.125000"/>
                                          </p:val>
                                        </p:tav>
                                        <p:tav tm="100000">
                                          <p:val>
                                            <p:strVal val="#ppt_y"/>
                                          </p:val>
                                        </p:tav>
                                      </p:tavLst>
                                    </p:anim>
                                    <p:animEffect transition="in" filter="wipe(down)">
                                      <p:cBhvr>
                                        <p:cTn id="22" dur="500"/>
                                        <p:tgtEl>
                                          <p:spTgt spid="38"/>
                                        </p:tgtEl>
                                      </p:cBhvr>
                                    </p:animEffect>
                                  </p:childTnLst>
                                </p:cTn>
                              </p:par>
                              <p:par>
                                <p:cTn id="23" presetID="53" presetClass="entr" presetSubtype="16" fill="hold" grpId="0" nodeType="withEffect">
                                  <p:stCondLst>
                                    <p:cond delay="600"/>
                                  </p:stCondLst>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fltVal val="0"/>
                                          </p:val>
                                        </p:tav>
                                        <p:tav tm="100000">
                                          <p:val>
                                            <p:strVal val="#ppt_w"/>
                                          </p:val>
                                        </p:tav>
                                      </p:tavLst>
                                    </p:anim>
                                    <p:anim calcmode="lin" valueType="num">
                                      <p:cBhvr>
                                        <p:cTn id="26" dur="500" fill="hold"/>
                                        <p:tgtEl>
                                          <p:spTgt spid="25"/>
                                        </p:tgtEl>
                                        <p:attrNameLst>
                                          <p:attrName>ppt_h</p:attrName>
                                        </p:attrNameLst>
                                      </p:cBhvr>
                                      <p:tavLst>
                                        <p:tav tm="0">
                                          <p:val>
                                            <p:fltVal val="0"/>
                                          </p:val>
                                        </p:tav>
                                        <p:tav tm="100000">
                                          <p:val>
                                            <p:strVal val="#ppt_h"/>
                                          </p:val>
                                        </p:tav>
                                      </p:tavLst>
                                    </p:anim>
                                    <p:animEffect transition="in" filter="fade">
                                      <p:cBhvr>
                                        <p:cTn id="27" dur="500"/>
                                        <p:tgtEl>
                                          <p:spTgt spid="25"/>
                                        </p:tgtEl>
                                      </p:cBhvr>
                                    </p:animEffect>
                                  </p:childTnLst>
                                </p:cTn>
                              </p:par>
                              <p:par>
                                <p:cTn id="28" presetID="12" presetClass="entr" presetSubtype="1" fill="hold" grpId="0" nodeType="withEffect">
                                  <p:stCondLst>
                                    <p:cond delay="110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500"/>
                                        <p:tgtEl>
                                          <p:spTgt spid="39"/>
                                        </p:tgtEl>
                                        <p:attrNameLst>
                                          <p:attrName>ppt_y</p:attrName>
                                        </p:attrNameLst>
                                      </p:cBhvr>
                                      <p:tavLst>
                                        <p:tav tm="0">
                                          <p:val>
                                            <p:strVal val="#ppt_y-#ppt_h*1.125000"/>
                                          </p:val>
                                        </p:tav>
                                        <p:tav tm="100000">
                                          <p:val>
                                            <p:strVal val="#ppt_y"/>
                                          </p:val>
                                        </p:tav>
                                      </p:tavLst>
                                    </p:anim>
                                    <p:animEffect transition="in" filter="wipe(down)">
                                      <p:cBhvr>
                                        <p:cTn id="31" dur="500"/>
                                        <p:tgtEl>
                                          <p:spTgt spid="39"/>
                                        </p:tgtEl>
                                      </p:cBhvr>
                                    </p:animEffect>
                                  </p:childTnLst>
                                </p:cTn>
                              </p:par>
                              <p:par>
                                <p:cTn id="32" presetID="53" presetClass="entr" presetSubtype="16" fill="hold" nodeType="withEffect">
                                  <p:stCondLst>
                                    <p:cond delay="800"/>
                                  </p:stCondLst>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ppt_w</p:attrName>
                                        </p:attrNameLst>
                                      </p:cBhvr>
                                      <p:tavLst>
                                        <p:tav tm="0">
                                          <p:val>
                                            <p:fltVal val="0"/>
                                          </p:val>
                                        </p:tav>
                                        <p:tav tm="100000">
                                          <p:val>
                                            <p:strVal val="#ppt_w"/>
                                          </p:val>
                                        </p:tav>
                                      </p:tavLst>
                                    </p:anim>
                                    <p:anim calcmode="lin" valueType="num">
                                      <p:cBhvr>
                                        <p:cTn id="35" dur="500" fill="hold"/>
                                        <p:tgtEl>
                                          <p:spTgt spid="28"/>
                                        </p:tgtEl>
                                        <p:attrNameLst>
                                          <p:attrName>ppt_h</p:attrName>
                                        </p:attrNameLst>
                                      </p:cBhvr>
                                      <p:tavLst>
                                        <p:tav tm="0">
                                          <p:val>
                                            <p:fltVal val="0"/>
                                          </p:val>
                                        </p:tav>
                                        <p:tav tm="100000">
                                          <p:val>
                                            <p:strVal val="#ppt_h"/>
                                          </p:val>
                                        </p:tav>
                                      </p:tavLst>
                                    </p:anim>
                                    <p:animEffect transition="in" filter="fade">
                                      <p:cBhvr>
                                        <p:cTn id="36" dur="500"/>
                                        <p:tgtEl>
                                          <p:spTgt spid="28"/>
                                        </p:tgtEl>
                                      </p:cBhvr>
                                    </p:animEffect>
                                  </p:childTnLst>
                                </p:cTn>
                              </p:par>
                              <p:par>
                                <p:cTn id="37" presetID="12" presetClass="entr" presetSubtype="1" fill="hold" grpId="0" nodeType="withEffect">
                                  <p:stCondLst>
                                    <p:cond delay="1300"/>
                                  </p:stCondLst>
                                  <p:childTnLst>
                                    <p:set>
                                      <p:cBhvr>
                                        <p:cTn id="38" dur="1" fill="hold">
                                          <p:stCondLst>
                                            <p:cond delay="0"/>
                                          </p:stCondLst>
                                        </p:cTn>
                                        <p:tgtEl>
                                          <p:spTgt spid="40"/>
                                        </p:tgtEl>
                                        <p:attrNameLst>
                                          <p:attrName>style.visibility</p:attrName>
                                        </p:attrNameLst>
                                      </p:cBhvr>
                                      <p:to>
                                        <p:strVal val="visible"/>
                                      </p:to>
                                    </p:set>
                                    <p:anim calcmode="lin" valueType="num">
                                      <p:cBhvr additive="base">
                                        <p:cTn id="39" dur="500"/>
                                        <p:tgtEl>
                                          <p:spTgt spid="40"/>
                                        </p:tgtEl>
                                        <p:attrNameLst>
                                          <p:attrName>ppt_y</p:attrName>
                                        </p:attrNameLst>
                                      </p:cBhvr>
                                      <p:tavLst>
                                        <p:tav tm="0">
                                          <p:val>
                                            <p:strVal val="#ppt_y-#ppt_h*1.125000"/>
                                          </p:val>
                                        </p:tav>
                                        <p:tav tm="100000">
                                          <p:val>
                                            <p:strVal val="#ppt_y"/>
                                          </p:val>
                                        </p:tav>
                                      </p:tavLst>
                                    </p:anim>
                                    <p:animEffect transition="in" filter="wipe(down)">
                                      <p:cBhvr>
                                        <p:cTn id="40" dur="500"/>
                                        <p:tgtEl>
                                          <p:spTgt spid="40"/>
                                        </p:tgtEl>
                                      </p:cBhvr>
                                    </p:animEffect>
                                  </p:childTnLst>
                                </p:cTn>
                              </p:par>
                            </p:childTnLst>
                          </p:cTn>
                        </p:par>
                        <p:par>
                          <p:cTn id="41" fill="hold">
                            <p:stCondLst>
                              <p:cond delay="500"/>
                            </p:stCondLst>
                            <p:childTnLst>
                              <p:par>
                                <p:cTn id="42" presetID="18" presetClass="entr" presetSubtype="3"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strips(upRight)">
                                      <p:cBhvr>
                                        <p:cTn id="4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31" grpId="0" animBg="1"/>
      <p:bldP spid="37" grpId="0"/>
      <p:bldP spid="38" grpId="0"/>
      <p:bldP spid="39" grpId="0"/>
      <p:bldP spid="4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1"/>
          </p:nvPr>
        </p:nvSpPr>
        <p:spPr/>
        <p:txBody>
          <a:bodyPr/>
          <a:lstStyle/>
          <a:p>
            <a:r>
              <a:rPr lang="zh-CN" altLang="en-US" dirty="0">
                <a:solidFill>
                  <a:srgbClr val="B72727"/>
                </a:solidFill>
              </a:rPr>
              <a:t>点击输入标题</a:t>
            </a:r>
          </a:p>
        </p:txBody>
      </p:sp>
      <p:sp>
        <p:nvSpPr>
          <p:cNvPr id="5" name="文本占位符 4"/>
          <p:cNvSpPr>
            <a:spLocks noGrp="1"/>
          </p:cNvSpPr>
          <p:nvPr>
            <p:ph type="body" sz="quarter" idx="12"/>
          </p:nvPr>
        </p:nvSpPr>
        <p:spPr/>
        <p:txBody>
          <a:bodyPr/>
          <a:lstStyle/>
          <a:p>
            <a:r>
              <a:rPr lang="zh-CN" altLang="en-US" dirty="0">
                <a:solidFill>
                  <a:srgbClr val="B72727"/>
                </a:solidFill>
              </a:rPr>
              <a:t>点击输入标题</a:t>
            </a:r>
          </a:p>
        </p:txBody>
      </p:sp>
      <p:sp>
        <p:nvSpPr>
          <p:cNvPr id="6" name="文本占位符 5"/>
          <p:cNvSpPr>
            <a:spLocks noGrp="1"/>
          </p:cNvSpPr>
          <p:nvPr>
            <p:ph type="body" sz="quarter" idx="13"/>
          </p:nvPr>
        </p:nvSpPr>
        <p:spPr/>
        <p:txBody>
          <a:bodyPr/>
          <a:lstStyle/>
          <a:p>
            <a:r>
              <a:rPr lang="zh-CN" altLang="en-US" dirty="0">
                <a:solidFill>
                  <a:srgbClr val="B72727"/>
                </a:solidFill>
              </a:rPr>
              <a:t>点击输入标题</a:t>
            </a:r>
          </a:p>
        </p:txBody>
      </p:sp>
      <p:sp>
        <p:nvSpPr>
          <p:cNvPr id="3" name="文本占位符 2"/>
          <p:cNvSpPr>
            <a:spLocks noGrp="1"/>
          </p:cNvSpPr>
          <p:nvPr>
            <p:ph type="body" sz="quarter" idx="10"/>
          </p:nvPr>
        </p:nvSpPr>
        <p:spPr/>
        <p:txBody>
          <a:bodyPr/>
          <a:lstStyle/>
          <a:p>
            <a:r>
              <a:rPr lang="en-US" altLang="zh-CN" dirty="0" smtClean="0"/>
              <a:t>03</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18"/>
          <p:cNvSpPr txBox="1"/>
          <p:nvPr/>
        </p:nvSpPr>
        <p:spPr>
          <a:xfrm>
            <a:off x="1063175" y="3195828"/>
            <a:ext cx="1325288" cy="364626"/>
          </a:xfrm>
          <a:prstGeom prst="rect">
            <a:avLst/>
          </a:prstGeom>
          <a:noFill/>
        </p:spPr>
        <p:txBody>
          <a:bodyPr wrap="square" lIns="67729" tIns="33865" rIns="67729" bIns="33865" rtlCol="0">
            <a:spAutoFit/>
          </a:bodyPr>
          <a:lstStyle/>
          <a:p>
            <a:pPr algn="ctr">
              <a:lnSpc>
                <a:spcPct val="130000"/>
              </a:lnSpc>
            </a:pPr>
            <a:r>
              <a:rPr lang="zh-CN" altLang="en-US" sz="1480" b="1" dirty="0">
                <a:solidFill>
                  <a:srgbClr val="B72727"/>
                </a:solidFill>
                <a:cs typeface="+mn-ea"/>
                <a:sym typeface="+mn-lt"/>
              </a:rPr>
              <a:t>次一级标题</a:t>
            </a:r>
          </a:p>
        </p:txBody>
      </p:sp>
      <p:sp>
        <p:nvSpPr>
          <p:cNvPr id="49" name="TextBox 19"/>
          <p:cNvSpPr txBox="1"/>
          <p:nvPr/>
        </p:nvSpPr>
        <p:spPr>
          <a:xfrm>
            <a:off x="2937406" y="1521004"/>
            <a:ext cx="1463451" cy="736780"/>
          </a:xfrm>
          <a:prstGeom prst="rect">
            <a:avLst/>
          </a:prstGeom>
          <a:noFill/>
        </p:spPr>
        <p:txBody>
          <a:bodyPr wrap="square" lIns="67729" tIns="33865" rIns="67729" bIns="33865" rtlCol="0">
            <a:spAutoFit/>
          </a:bodyPr>
          <a:lstStyle/>
          <a:p>
            <a:pPr algn="ctr"/>
            <a:r>
              <a:rPr lang="zh-CN" altLang="en-US" sz="1085" dirty="0">
                <a:solidFill>
                  <a:schemeClr val="tx1">
                    <a:lumMod val="75000"/>
                    <a:lumOff val="25000"/>
                  </a:schemeClr>
                </a:solidFill>
                <a:cs typeface="+mn-ea"/>
                <a:sym typeface="+mn-lt"/>
              </a:rPr>
              <a:t>此处添加详细文本描述此处添加详细文本描述此处添加详细文本描述</a:t>
            </a:r>
          </a:p>
        </p:txBody>
      </p:sp>
      <p:sp>
        <p:nvSpPr>
          <p:cNvPr id="50" name="TextBox 20"/>
          <p:cNvSpPr txBox="1"/>
          <p:nvPr/>
        </p:nvSpPr>
        <p:spPr>
          <a:xfrm>
            <a:off x="3005137" y="2324974"/>
            <a:ext cx="1325288" cy="364626"/>
          </a:xfrm>
          <a:prstGeom prst="rect">
            <a:avLst/>
          </a:prstGeom>
          <a:noFill/>
        </p:spPr>
        <p:txBody>
          <a:bodyPr wrap="square" lIns="67729" tIns="33865" rIns="67729" bIns="33865" rtlCol="0">
            <a:spAutoFit/>
          </a:bodyPr>
          <a:lstStyle/>
          <a:p>
            <a:pPr algn="ctr">
              <a:lnSpc>
                <a:spcPct val="130000"/>
              </a:lnSpc>
            </a:pPr>
            <a:r>
              <a:rPr lang="zh-CN" altLang="en-US" sz="1480" b="1" dirty="0">
                <a:solidFill>
                  <a:srgbClr val="B72727"/>
                </a:solidFill>
                <a:cs typeface="+mn-ea"/>
                <a:sym typeface="+mn-lt"/>
              </a:rPr>
              <a:t>次一级标题</a:t>
            </a:r>
          </a:p>
        </p:txBody>
      </p:sp>
      <p:sp>
        <p:nvSpPr>
          <p:cNvPr id="51" name="TextBox 21"/>
          <p:cNvSpPr txBox="1"/>
          <p:nvPr/>
        </p:nvSpPr>
        <p:spPr>
          <a:xfrm>
            <a:off x="961253" y="3594974"/>
            <a:ext cx="1463451" cy="736780"/>
          </a:xfrm>
          <a:prstGeom prst="rect">
            <a:avLst/>
          </a:prstGeom>
          <a:noFill/>
        </p:spPr>
        <p:txBody>
          <a:bodyPr wrap="square" lIns="67729" tIns="33865" rIns="67729" bIns="33865" rtlCol="0">
            <a:spAutoFit/>
          </a:bodyPr>
          <a:lstStyle/>
          <a:p>
            <a:pPr algn="ctr"/>
            <a:r>
              <a:rPr lang="zh-CN" altLang="en-US" sz="1085" dirty="0">
                <a:solidFill>
                  <a:schemeClr val="tx1">
                    <a:lumMod val="75000"/>
                    <a:lumOff val="25000"/>
                  </a:schemeClr>
                </a:solidFill>
                <a:cs typeface="+mn-ea"/>
                <a:sym typeface="+mn-lt"/>
              </a:rPr>
              <a:t>此处添加详细文本描述此处添加详细文本描述此处添加详细文本描述</a:t>
            </a:r>
          </a:p>
        </p:txBody>
      </p:sp>
      <p:sp>
        <p:nvSpPr>
          <p:cNvPr id="52" name="TextBox 22"/>
          <p:cNvSpPr txBox="1"/>
          <p:nvPr/>
        </p:nvSpPr>
        <p:spPr>
          <a:xfrm>
            <a:off x="4894498" y="3195828"/>
            <a:ext cx="1325288" cy="364626"/>
          </a:xfrm>
          <a:prstGeom prst="rect">
            <a:avLst/>
          </a:prstGeom>
          <a:noFill/>
        </p:spPr>
        <p:txBody>
          <a:bodyPr wrap="square" lIns="67729" tIns="33865" rIns="67729" bIns="33865" rtlCol="0">
            <a:spAutoFit/>
          </a:bodyPr>
          <a:lstStyle/>
          <a:p>
            <a:pPr algn="ctr">
              <a:lnSpc>
                <a:spcPct val="130000"/>
              </a:lnSpc>
            </a:pPr>
            <a:r>
              <a:rPr lang="zh-CN" altLang="en-US" sz="1480" b="1" dirty="0">
                <a:solidFill>
                  <a:srgbClr val="B72727"/>
                </a:solidFill>
                <a:cs typeface="+mn-ea"/>
                <a:sym typeface="+mn-lt"/>
              </a:rPr>
              <a:t>次一级标题</a:t>
            </a:r>
          </a:p>
        </p:txBody>
      </p:sp>
      <p:sp>
        <p:nvSpPr>
          <p:cNvPr id="53" name="TextBox 23"/>
          <p:cNvSpPr txBox="1"/>
          <p:nvPr/>
        </p:nvSpPr>
        <p:spPr>
          <a:xfrm>
            <a:off x="6744445" y="1521004"/>
            <a:ext cx="1463451" cy="736780"/>
          </a:xfrm>
          <a:prstGeom prst="rect">
            <a:avLst/>
          </a:prstGeom>
          <a:noFill/>
        </p:spPr>
        <p:txBody>
          <a:bodyPr wrap="square" lIns="67729" tIns="33865" rIns="67729" bIns="33865" rtlCol="0">
            <a:spAutoFit/>
          </a:bodyPr>
          <a:lstStyle/>
          <a:p>
            <a:pPr algn="ctr"/>
            <a:r>
              <a:rPr lang="zh-CN" altLang="en-US" sz="1085" dirty="0">
                <a:solidFill>
                  <a:schemeClr val="tx1">
                    <a:lumMod val="75000"/>
                    <a:lumOff val="25000"/>
                  </a:schemeClr>
                </a:solidFill>
                <a:cs typeface="+mn-ea"/>
                <a:sym typeface="+mn-lt"/>
              </a:rPr>
              <a:t>此处添加详细文本描述此处添加详细文本描述此处添加详细文本描述</a:t>
            </a:r>
          </a:p>
        </p:txBody>
      </p:sp>
      <p:sp>
        <p:nvSpPr>
          <p:cNvPr id="54" name="TextBox 24"/>
          <p:cNvSpPr txBox="1"/>
          <p:nvPr/>
        </p:nvSpPr>
        <p:spPr>
          <a:xfrm>
            <a:off x="6827429" y="2324974"/>
            <a:ext cx="1325288" cy="364626"/>
          </a:xfrm>
          <a:prstGeom prst="rect">
            <a:avLst/>
          </a:prstGeom>
          <a:noFill/>
        </p:spPr>
        <p:txBody>
          <a:bodyPr wrap="square" lIns="67729" tIns="33865" rIns="67729" bIns="33865" rtlCol="0">
            <a:spAutoFit/>
          </a:bodyPr>
          <a:lstStyle/>
          <a:p>
            <a:pPr algn="ctr">
              <a:lnSpc>
                <a:spcPct val="130000"/>
              </a:lnSpc>
            </a:pPr>
            <a:r>
              <a:rPr lang="zh-CN" altLang="en-US" sz="1480" b="1" dirty="0">
                <a:solidFill>
                  <a:srgbClr val="B72727"/>
                </a:solidFill>
                <a:cs typeface="+mn-ea"/>
                <a:sym typeface="+mn-lt"/>
              </a:rPr>
              <a:t>次一级标题</a:t>
            </a:r>
          </a:p>
        </p:txBody>
      </p:sp>
      <p:sp>
        <p:nvSpPr>
          <p:cNvPr id="55" name="TextBox 25"/>
          <p:cNvSpPr txBox="1"/>
          <p:nvPr/>
        </p:nvSpPr>
        <p:spPr>
          <a:xfrm>
            <a:off x="4792576" y="3594974"/>
            <a:ext cx="1463451" cy="736780"/>
          </a:xfrm>
          <a:prstGeom prst="rect">
            <a:avLst/>
          </a:prstGeom>
          <a:noFill/>
        </p:spPr>
        <p:txBody>
          <a:bodyPr wrap="square" lIns="67729" tIns="33865" rIns="67729" bIns="33865" rtlCol="0">
            <a:spAutoFit/>
          </a:bodyPr>
          <a:lstStyle/>
          <a:p>
            <a:pPr algn="ctr"/>
            <a:r>
              <a:rPr lang="zh-CN" altLang="en-US" sz="1085" dirty="0">
                <a:solidFill>
                  <a:schemeClr val="tx1">
                    <a:lumMod val="75000"/>
                    <a:lumOff val="25000"/>
                  </a:schemeClr>
                </a:solidFill>
                <a:cs typeface="+mn-ea"/>
                <a:sym typeface="+mn-lt"/>
              </a:rPr>
              <a:t>此处添加详细文本描述此处添加详细文本描述此处添加详细文本描述</a:t>
            </a:r>
          </a:p>
        </p:txBody>
      </p:sp>
      <p:grpSp>
        <p:nvGrpSpPr>
          <p:cNvPr id="56" name="组合 55"/>
          <p:cNvGrpSpPr/>
          <p:nvPr/>
        </p:nvGrpSpPr>
        <p:grpSpPr>
          <a:xfrm>
            <a:off x="766476" y="1297614"/>
            <a:ext cx="1986977" cy="1788583"/>
            <a:chOff x="970904" y="1476932"/>
            <a:chExt cx="2682595" cy="2414744"/>
          </a:xfrm>
        </p:grpSpPr>
        <p:grpSp>
          <p:nvGrpSpPr>
            <p:cNvPr id="57" name="组合 56"/>
            <p:cNvGrpSpPr/>
            <p:nvPr/>
          </p:nvGrpSpPr>
          <p:grpSpPr>
            <a:xfrm>
              <a:off x="970904" y="1476932"/>
              <a:ext cx="2682595" cy="2414744"/>
              <a:chOff x="757631" y="1755286"/>
              <a:chExt cx="2682595" cy="2414744"/>
            </a:xfrm>
          </p:grpSpPr>
          <p:sp>
            <p:nvSpPr>
              <p:cNvPr id="59" name="Freeform 5"/>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75">
                  <a:solidFill>
                    <a:prstClr val="white"/>
                  </a:solidFill>
                  <a:cs typeface="+mn-ea"/>
                  <a:sym typeface="+mn-lt"/>
                </a:endParaRPr>
              </a:p>
            </p:txBody>
          </p:sp>
          <p:sp>
            <p:nvSpPr>
              <p:cNvPr id="60" name="Freeform 5"/>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75">
                  <a:solidFill>
                    <a:prstClr val="white"/>
                  </a:solidFill>
                  <a:cs typeface="+mn-ea"/>
                  <a:sym typeface="+mn-lt"/>
                </a:endParaRPr>
              </a:p>
            </p:txBody>
          </p:sp>
        </p:grpSp>
        <p:sp>
          <p:nvSpPr>
            <p:cNvPr id="58" name="椭圆 57"/>
            <p:cNvSpPr/>
            <p:nvPr/>
          </p:nvSpPr>
          <p:spPr>
            <a:xfrm>
              <a:off x="1349092" y="1747820"/>
              <a:ext cx="1926218" cy="1926217"/>
            </a:xfrm>
            <a:prstGeom prst="ellipse">
              <a:avLst/>
            </a:prstGeom>
            <a:blipFill dpi="0" rotWithShape="1">
              <a:blip r:embed="rId3" cstate="screen">
                <a:extLst>
                  <a:ext uri="{BEBA8EAE-BF5A-486C-A8C5-ECC9F3942E4B}">
                    <a14:imgProps xmlns:a14="http://schemas.microsoft.com/office/drawing/2010/main">
                      <a14:imgLayer r:embed="rId4">
                        <a14:imgEffect>
                          <a14:colorTemperature colorTemp="11200"/>
                        </a14:imgEffect>
                        <a14:imgEffect>
                          <a14:saturation sat="46000"/>
                        </a14:imgEffect>
                      </a14:imgLayer>
                    </a14:imgProps>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cs typeface="+mn-ea"/>
                <a:sym typeface="+mn-lt"/>
              </a:endParaRPr>
            </a:p>
          </p:txBody>
        </p:sp>
      </p:grpSp>
      <p:grpSp>
        <p:nvGrpSpPr>
          <p:cNvPr id="61" name="组合 60"/>
          <p:cNvGrpSpPr/>
          <p:nvPr/>
        </p:nvGrpSpPr>
        <p:grpSpPr>
          <a:xfrm>
            <a:off x="725695" y="1347061"/>
            <a:ext cx="539212" cy="539212"/>
            <a:chOff x="1377884" y="1463694"/>
            <a:chExt cx="727984" cy="727984"/>
          </a:xfrm>
        </p:grpSpPr>
        <p:grpSp>
          <p:nvGrpSpPr>
            <p:cNvPr id="62" name="组合 61"/>
            <p:cNvGrpSpPr/>
            <p:nvPr/>
          </p:nvGrpSpPr>
          <p:grpSpPr>
            <a:xfrm>
              <a:off x="1377884" y="1463694"/>
              <a:ext cx="727984" cy="727984"/>
              <a:chOff x="372609" y="2524616"/>
              <a:chExt cx="2739344" cy="2739343"/>
            </a:xfrm>
          </p:grpSpPr>
          <p:sp>
            <p:nvSpPr>
              <p:cNvPr id="64" name="椭圆 63"/>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75">
                  <a:solidFill>
                    <a:srgbClr val="0070C0"/>
                  </a:solidFill>
                  <a:cs typeface="+mn-ea"/>
                  <a:sym typeface="+mn-lt"/>
                </a:endParaRPr>
              </a:p>
            </p:txBody>
          </p:sp>
          <p:sp>
            <p:nvSpPr>
              <p:cNvPr id="65" name="椭圆 64"/>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75">
                  <a:solidFill>
                    <a:srgbClr val="0070C0"/>
                  </a:solidFill>
                  <a:cs typeface="+mn-ea"/>
                  <a:sym typeface="+mn-lt"/>
                </a:endParaRPr>
              </a:p>
            </p:txBody>
          </p:sp>
        </p:grpSp>
        <p:sp>
          <p:nvSpPr>
            <p:cNvPr id="63" name="TextBox 33"/>
            <p:cNvSpPr txBox="1"/>
            <p:nvPr/>
          </p:nvSpPr>
          <p:spPr>
            <a:xfrm>
              <a:off x="1575017" y="1590912"/>
              <a:ext cx="333720" cy="555593"/>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075" dirty="0">
                  <a:solidFill>
                    <a:srgbClr val="B72727"/>
                  </a:solidFill>
                  <a:latin typeface="+mn-lt"/>
                  <a:ea typeface="+mn-ea"/>
                  <a:cs typeface="+mn-ea"/>
                  <a:sym typeface="+mn-lt"/>
                </a:rPr>
                <a:t>1</a:t>
              </a:r>
              <a:endParaRPr lang="zh-CN" altLang="en-US" sz="2075" dirty="0">
                <a:solidFill>
                  <a:srgbClr val="B72727"/>
                </a:solidFill>
                <a:latin typeface="+mn-lt"/>
                <a:ea typeface="+mn-ea"/>
                <a:cs typeface="+mn-ea"/>
                <a:sym typeface="+mn-lt"/>
              </a:endParaRPr>
            </a:p>
          </p:txBody>
        </p:sp>
      </p:grpSp>
      <p:grpSp>
        <p:nvGrpSpPr>
          <p:cNvPr id="66" name="组合 65"/>
          <p:cNvGrpSpPr/>
          <p:nvPr/>
        </p:nvGrpSpPr>
        <p:grpSpPr>
          <a:xfrm>
            <a:off x="2645236" y="2796832"/>
            <a:ext cx="1986977" cy="1788583"/>
            <a:chOff x="3431704" y="3501008"/>
            <a:chExt cx="2682595" cy="2414744"/>
          </a:xfrm>
        </p:grpSpPr>
        <p:grpSp>
          <p:nvGrpSpPr>
            <p:cNvPr id="67" name="组合 66"/>
            <p:cNvGrpSpPr/>
            <p:nvPr/>
          </p:nvGrpSpPr>
          <p:grpSpPr>
            <a:xfrm>
              <a:off x="3431704" y="3501008"/>
              <a:ext cx="2682595" cy="2414744"/>
              <a:chOff x="757631" y="1755286"/>
              <a:chExt cx="2682595" cy="2414744"/>
            </a:xfrm>
          </p:grpSpPr>
          <p:sp>
            <p:nvSpPr>
              <p:cNvPr id="69" name="Freeform 5"/>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75">
                  <a:solidFill>
                    <a:prstClr val="white"/>
                  </a:solidFill>
                  <a:cs typeface="+mn-ea"/>
                  <a:sym typeface="+mn-lt"/>
                </a:endParaRPr>
              </a:p>
            </p:txBody>
          </p:sp>
          <p:sp>
            <p:nvSpPr>
              <p:cNvPr id="70" name="Freeform 5"/>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75">
                  <a:solidFill>
                    <a:prstClr val="white"/>
                  </a:solidFill>
                  <a:cs typeface="+mn-ea"/>
                  <a:sym typeface="+mn-lt"/>
                </a:endParaRPr>
              </a:p>
            </p:txBody>
          </p:sp>
        </p:grpSp>
        <p:sp>
          <p:nvSpPr>
            <p:cNvPr id="68" name="椭圆 67"/>
            <p:cNvSpPr/>
            <p:nvPr/>
          </p:nvSpPr>
          <p:spPr>
            <a:xfrm>
              <a:off x="3809892" y="3745271"/>
              <a:ext cx="1926218" cy="1926217"/>
            </a:xfrm>
            <a:prstGeom prst="ellipse">
              <a:avLst/>
            </a:prstGeom>
            <a:blipFill dpi="0" rotWithShape="1">
              <a:blip r:embed="rId5" cstate="screen">
                <a:extLst>
                  <a:ext uri="{BEBA8EAE-BF5A-486C-A8C5-ECC9F3942E4B}">
                    <a14:imgProps xmlns:a14="http://schemas.microsoft.com/office/drawing/2010/main">
                      <a14:imgLayer r:embed="rId6">
                        <a14:imgEffect>
                          <a14:colorTemperature colorTemp="11200"/>
                        </a14:imgEffect>
                        <a14:imgEffect>
                          <a14:saturation sat="75000"/>
                        </a14:imgEffect>
                      </a14:imgLayer>
                    </a14:imgProps>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cs typeface="+mn-ea"/>
                <a:sym typeface="+mn-lt"/>
              </a:endParaRPr>
            </a:p>
          </p:txBody>
        </p:sp>
      </p:grpSp>
      <p:grpSp>
        <p:nvGrpSpPr>
          <p:cNvPr id="71" name="组合 70"/>
          <p:cNvGrpSpPr/>
          <p:nvPr/>
        </p:nvGrpSpPr>
        <p:grpSpPr>
          <a:xfrm>
            <a:off x="2642015" y="2848272"/>
            <a:ext cx="539212" cy="539212"/>
            <a:chOff x="1377884" y="1463694"/>
            <a:chExt cx="727984" cy="727984"/>
          </a:xfrm>
        </p:grpSpPr>
        <p:grpSp>
          <p:nvGrpSpPr>
            <p:cNvPr id="72" name="组合 71"/>
            <p:cNvGrpSpPr/>
            <p:nvPr/>
          </p:nvGrpSpPr>
          <p:grpSpPr>
            <a:xfrm>
              <a:off x="1377884" y="1463694"/>
              <a:ext cx="727984" cy="727984"/>
              <a:chOff x="372609" y="2524616"/>
              <a:chExt cx="2739344" cy="2739343"/>
            </a:xfrm>
          </p:grpSpPr>
          <p:sp>
            <p:nvSpPr>
              <p:cNvPr id="74" name="椭圆 73"/>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75">
                  <a:solidFill>
                    <a:srgbClr val="0070C0"/>
                  </a:solidFill>
                  <a:cs typeface="+mn-ea"/>
                  <a:sym typeface="+mn-lt"/>
                </a:endParaRPr>
              </a:p>
            </p:txBody>
          </p:sp>
          <p:sp>
            <p:nvSpPr>
              <p:cNvPr id="75" name="椭圆 74"/>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75">
                  <a:solidFill>
                    <a:srgbClr val="0070C0"/>
                  </a:solidFill>
                  <a:cs typeface="+mn-ea"/>
                  <a:sym typeface="+mn-lt"/>
                </a:endParaRPr>
              </a:p>
            </p:txBody>
          </p:sp>
        </p:grpSp>
        <p:sp>
          <p:nvSpPr>
            <p:cNvPr id="73" name="TextBox 60"/>
            <p:cNvSpPr txBox="1"/>
            <p:nvPr/>
          </p:nvSpPr>
          <p:spPr>
            <a:xfrm>
              <a:off x="1538226" y="1590912"/>
              <a:ext cx="407301" cy="555593"/>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075" dirty="0">
                  <a:solidFill>
                    <a:srgbClr val="B72727"/>
                  </a:solidFill>
                  <a:latin typeface="+mn-lt"/>
                  <a:ea typeface="+mn-ea"/>
                  <a:cs typeface="+mn-ea"/>
                  <a:sym typeface="+mn-lt"/>
                </a:rPr>
                <a:t>2</a:t>
              </a:r>
              <a:endParaRPr lang="zh-CN" altLang="en-US" sz="2075" dirty="0">
                <a:solidFill>
                  <a:srgbClr val="B72727"/>
                </a:solidFill>
                <a:latin typeface="+mn-lt"/>
                <a:ea typeface="+mn-ea"/>
                <a:cs typeface="+mn-ea"/>
                <a:sym typeface="+mn-lt"/>
              </a:endParaRPr>
            </a:p>
          </p:txBody>
        </p:sp>
      </p:grpSp>
      <p:grpSp>
        <p:nvGrpSpPr>
          <p:cNvPr id="76" name="组合 75"/>
          <p:cNvGrpSpPr/>
          <p:nvPr/>
        </p:nvGrpSpPr>
        <p:grpSpPr>
          <a:xfrm>
            <a:off x="4562596" y="1297614"/>
            <a:ext cx="1986977" cy="1788583"/>
            <a:chOff x="6096000" y="1476932"/>
            <a:chExt cx="2682595" cy="2414744"/>
          </a:xfrm>
        </p:grpSpPr>
        <p:grpSp>
          <p:nvGrpSpPr>
            <p:cNvPr id="77" name="组合 76"/>
            <p:cNvGrpSpPr/>
            <p:nvPr/>
          </p:nvGrpSpPr>
          <p:grpSpPr>
            <a:xfrm>
              <a:off x="6096000" y="1476932"/>
              <a:ext cx="2682595" cy="2414744"/>
              <a:chOff x="757631" y="1755286"/>
              <a:chExt cx="2682595" cy="2414744"/>
            </a:xfrm>
          </p:grpSpPr>
          <p:sp>
            <p:nvSpPr>
              <p:cNvPr id="79" name="Freeform 5"/>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75">
                  <a:solidFill>
                    <a:prstClr val="white"/>
                  </a:solidFill>
                  <a:cs typeface="+mn-ea"/>
                  <a:sym typeface="+mn-lt"/>
                </a:endParaRPr>
              </a:p>
            </p:txBody>
          </p:sp>
          <p:sp>
            <p:nvSpPr>
              <p:cNvPr id="80" name="Freeform 5"/>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75">
                  <a:solidFill>
                    <a:prstClr val="white"/>
                  </a:solidFill>
                  <a:cs typeface="+mn-ea"/>
                  <a:sym typeface="+mn-lt"/>
                </a:endParaRPr>
              </a:p>
            </p:txBody>
          </p:sp>
        </p:grpSp>
        <p:sp>
          <p:nvSpPr>
            <p:cNvPr id="78" name="椭圆 77"/>
            <p:cNvSpPr/>
            <p:nvPr/>
          </p:nvSpPr>
          <p:spPr>
            <a:xfrm>
              <a:off x="6475617" y="1721195"/>
              <a:ext cx="1926218" cy="1926217"/>
            </a:xfrm>
            <a:prstGeom prst="ellipse">
              <a:avLst/>
            </a:prstGeom>
            <a:blipFill dpi="0" rotWithShape="1">
              <a:blip r:embed="rId7" cstate="screen"/>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cs typeface="+mn-ea"/>
                <a:sym typeface="+mn-lt"/>
              </a:endParaRPr>
            </a:p>
          </p:txBody>
        </p:sp>
      </p:grpSp>
      <p:grpSp>
        <p:nvGrpSpPr>
          <p:cNvPr id="81" name="组合 80"/>
          <p:cNvGrpSpPr/>
          <p:nvPr/>
        </p:nvGrpSpPr>
        <p:grpSpPr>
          <a:xfrm>
            <a:off x="4532348" y="1347061"/>
            <a:ext cx="539212" cy="539212"/>
            <a:chOff x="1377884" y="1463694"/>
            <a:chExt cx="727984" cy="727984"/>
          </a:xfrm>
        </p:grpSpPr>
        <p:grpSp>
          <p:nvGrpSpPr>
            <p:cNvPr id="82" name="组合 81"/>
            <p:cNvGrpSpPr/>
            <p:nvPr/>
          </p:nvGrpSpPr>
          <p:grpSpPr>
            <a:xfrm>
              <a:off x="1377884" y="1463694"/>
              <a:ext cx="727984" cy="727984"/>
              <a:chOff x="372609" y="2524616"/>
              <a:chExt cx="2739344" cy="2739343"/>
            </a:xfrm>
          </p:grpSpPr>
          <p:sp>
            <p:nvSpPr>
              <p:cNvPr id="84" name="椭圆 83"/>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75">
                  <a:solidFill>
                    <a:srgbClr val="0070C0"/>
                  </a:solidFill>
                  <a:cs typeface="+mn-ea"/>
                  <a:sym typeface="+mn-lt"/>
                </a:endParaRPr>
              </a:p>
            </p:txBody>
          </p:sp>
          <p:sp>
            <p:nvSpPr>
              <p:cNvPr id="85" name="椭圆 84"/>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75">
                  <a:solidFill>
                    <a:srgbClr val="0070C0"/>
                  </a:solidFill>
                  <a:cs typeface="+mn-ea"/>
                  <a:sym typeface="+mn-lt"/>
                </a:endParaRPr>
              </a:p>
            </p:txBody>
          </p:sp>
        </p:grpSp>
        <p:sp>
          <p:nvSpPr>
            <p:cNvPr id="83" name="TextBox 70"/>
            <p:cNvSpPr txBox="1"/>
            <p:nvPr/>
          </p:nvSpPr>
          <p:spPr>
            <a:xfrm>
              <a:off x="1534980" y="1590912"/>
              <a:ext cx="413794" cy="555593"/>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075" dirty="0">
                  <a:solidFill>
                    <a:srgbClr val="B72727"/>
                  </a:solidFill>
                  <a:latin typeface="+mn-lt"/>
                  <a:ea typeface="+mn-ea"/>
                  <a:cs typeface="+mn-ea"/>
                  <a:sym typeface="+mn-lt"/>
                </a:rPr>
                <a:t>3</a:t>
              </a:r>
              <a:endParaRPr lang="zh-CN" altLang="en-US" sz="2075" dirty="0">
                <a:solidFill>
                  <a:srgbClr val="B72727"/>
                </a:solidFill>
                <a:latin typeface="+mn-lt"/>
                <a:ea typeface="+mn-ea"/>
                <a:cs typeface="+mn-ea"/>
                <a:sym typeface="+mn-lt"/>
              </a:endParaRPr>
            </a:p>
          </p:txBody>
        </p:sp>
      </p:grpSp>
      <p:grpSp>
        <p:nvGrpSpPr>
          <p:cNvPr id="86" name="组合 85"/>
          <p:cNvGrpSpPr/>
          <p:nvPr/>
        </p:nvGrpSpPr>
        <p:grpSpPr>
          <a:xfrm>
            <a:off x="6482683" y="2796832"/>
            <a:ext cx="1986977" cy="1788583"/>
            <a:chOff x="8688288" y="3501008"/>
            <a:chExt cx="2682595" cy="2414744"/>
          </a:xfrm>
        </p:grpSpPr>
        <p:grpSp>
          <p:nvGrpSpPr>
            <p:cNvPr id="87" name="组合 86"/>
            <p:cNvGrpSpPr/>
            <p:nvPr/>
          </p:nvGrpSpPr>
          <p:grpSpPr>
            <a:xfrm>
              <a:off x="8688288" y="3501008"/>
              <a:ext cx="2682595" cy="2414744"/>
              <a:chOff x="757631" y="1755286"/>
              <a:chExt cx="2682595" cy="2414744"/>
            </a:xfrm>
          </p:grpSpPr>
          <p:sp>
            <p:nvSpPr>
              <p:cNvPr id="89" name="Freeform 5"/>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75">
                  <a:solidFill>
                    <a:prstClr val="white"/>
                  </a:solidFill>
                  <a:cs typeface="+mn-ea"/>
                  <a:sym typeface="+mn-lt"/>
                </a:endParaRPr>
              </a:p>
            </p:txBody>
          </p:sp>
          <p:sp>
            <p:nvSpPr>
              <p:cNvPr id="90" name="Freeform 5"/>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75">
                  <a:solidFill>
                    <a:prstClr val="white"/>
                  </a:solidFill>
                  <a:cs typeface="+mn-ea"/>
                  <a:sym typeface="+mn-lt"/>
                </a:endParaRPr>
              </a:p>
            </p:txBody>
          </p:sp>
        </p:grpSp>
        <p:sp>
          <p:nvSpPr>
            <p:cNvPr id="88" name="椭圆 87"/>
            <p:cNvSpPr/>
            <p:nvPr/>
          </p:nvSpPr>
          <p:spPr>
            <a:xfrm>
              <a:off x="9066476" y="3745270"/>
              <a:ext cx="1926218" cy="1926217"/>
            </a:xfrm>
            <a:prstGeom prst="ellipse">
              <a:avLst/>
            </a:prstGeom>
            <a:blipFill dpi="0" rotWithShape="1">
              <a:blip r:embed="rId8" cstate="screen">
                <a:extLst>
                  <a:ext uri="{BEBA8EAE-BF5A-486C-A8C5-ECC9F3942E4B}">
                    <a14:imgProps xmlns:a14="http://schemas.microsoft.com/office/drawing/2010/main">
                      <a14:imgLayer r:embed="rId9">
                        <a14:imgEffect>
                          <a14:colorTemperature colorTemp="11200"/>
                        </a14:imgEffect>
                        <a14:imgEffect>
                          <a14:saturation sat="36000"/>
                        </a14:imgEffect>
                      </a14:imgLayer>
                    </a14:imgProps>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cs typeface="+mn-ea"/>
                <a:sym typeface="+mn-lt"/>
              </a:endParaRPr>
            </a:p>
          </p:txBody>
        </p:sp>
      </p:grpSp>
      <p:grpSp>
        <p:nvGrpSpPr>
          <p:cNvPr id="91" name="组合 90"/>
          <p:cNvGrpSpPr/>
          <p:nvPr/>
        </p:nvGrpSpPr>
        <p:grpSpPr>
          <a:xfrm>
            <a:off x="6471840" y="2848272"/>
            <a:ext cx="539212" cy="539212"/>
            <a:chOff x="1377884" y="1463694"/>
            <a:chExt cx="727984" cy="727984"/>
          </a:xfrm>
        </p:grpSpPr>
        <p:grpSp>
          <p:nvGrpSpPr>
            <p:cNvPr id="92" name="组合 91"/>
            <p:cNvGrpSpPr/>
            <p:nvPr/>
          </p:nvGrpSpPr>
          <p:grpSpPr>
            <a:xfrm>
              <a:off x="1377884" y="1463694"/>
              <a:ext cx="727984" cy="727984"/>
              <a:chOff x="372609" y="2524616"/>
              <a:chExt cx="2739344" cy="2739343"/>
            </a:xfrm>
          </p:grpSpPr>
          <p:sp>
            <p:nvSpPr>
              <p:cNvPr id="94" name="椭圆 93"/>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75">
                  <a:solidFill>
                    <a:srgbClr val="0070C0"/>
                  </a:solidFill>
                  <a:cs typeface="+mn-ea"/>
                  <a:sym typeface="+mn-lt"/>
                </a:endParaRPr>
              </a:p>
            </p:txBody>
          </p:sp>
          <p:sp>
            <p:nvSpPr>
              <p:cNvPr id="95" name="椭圆 94"/>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75">
                  <a:solidFill>
                    <a:srgbClr val="0070C0"/>
                  </a:solidFill>
                  <a:cs typeface="+mn-ea"/>
                  <a:sym typeface="+mn-lt"/>
                </a:endParaRPr>
              </a:p>
            </p:txBody>
          </p:sp>
        </p:grpSp>
        <p:sp>
          <p:nvSpPr>
            <p:cNvPr id="93" name="TextBox 80"/>
            <p:cNvSpPr txBox="1"/>
            <p:nvPr/>
          </p:nvSpPr>
          <p:spPr>
            <a:xfrm>
              <a:off x="1534980" y="1590912"/>
              <a:ext cx="413794" cy="555593"/>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075" dirty="0">
                  <a:solidFill>
                    <a:srgbClr val="B72727"/>
                  </a:solidFill>
                  <a:latin typeface="+mn-lt"/>
                  <a:ea typeface="+mn-ea"/>
                  <a:cs typeface="+mn-ea"/>
                  <a:sym typeface="+mn-lt"/>
                </a:rPr>
                <a:t>4</a:t>
              </a:r>
              <a:endParaRPr lang="zh-CN" altLang="en-US" sz="2075" dirty="0">
                <a:solidFill>
                  <a:srgbClr val="B72727"/>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1000" fill="hold"/>
                                        <p:tgtEl>
                                          <p:spTgt spid="56"/>
                                        </p:tgtEl>
                                        <p:attrNameLst>
                                          <p:attrName>ppt_x</p:attrName>
                                        </p:attrNameLst>
                                      </p:cBhvr>
                                      <p:tavLst>
                                        <p:tav tm="0">
                                          <p:val>
                                            <p:strVal val="1+#ppt_w/2"/>
                                          </p:val>
                                        </p:tav>
                                        <p:tav tm="100000">
                                          <p:val>
                                            <p:strVal val="#ppt_x"/>
                                          </p:val>
                                        </p:tav>
                                      </p:tavLst>
                                    </p:anim>
                                    <p:anim calcmode="lin" valueType="num">
                                      <p:cBhvr additive="base">
                                        <p:cTn id="8" dur="1000" fill="hold"/>
                                        <p:tgtEl>
                                          <p:spTgt spid="56"/>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1000"/>
                                        <p:tgtEl>
                                          <p:spTgt spid="56"/>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fade">
                                      <p:cBhvr>
                                        <p:cTn id="15" dur="500"/>
                                        <p:tgtEl>
                                          <p:spTgt spid="61"/>
                                        </p:tgtEl>
                                      </p:cBhvr>
                                    </p:animEffect>
                                    <p:anim calcmode="lin" valueType="num">
                                      <p:cBhvr>
                                        <p:cTn id="16" dur="500" fill="hold"/>
                                        <p:tgtEl>
                                          <p:spTgt spid="61"/>
                                        </p:tgtEl>
                                        <p:attrNameLst>
                                          <p:attrName>ppt_x</p:attrName>
                                        </p:attrNameLst>
                                      </p:cBhvr>
                                      <p:tavLst>
                                        <p:tav tm="0">
                                          <p:val>
                                            <p:strVal val="#ppt_x"/>
                                          </p:val>
                                        </p:tav>
                                        <p:tav tm="100000">
                                          <p:val>
                                            <p:strVal val="#ppt_x"/>
                                          </p:val>
                                        </p:tav>
                                      </p:tavLst>
                                    </p:anim>
                                    <p:anim calcmode="lin" valueType="num">
                                      <p:cBhvr>
                                        <p:cTn id="17" dur="500" fill="hold"/>
                                        <p:tgtEl>
                                          <p:spTgt spid="61"/>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48"/>
                                        </p:tgtEl>
                                        <p:attrNameLst>
                                          <p:attrName>style.visibility</p:attrName>
                                        </p:attrNameLst>
                                      </p:cBhvr>
                                      <p:to>
                                        <p:strVal val="visible"/>
                                      </p:to>
                                    </p:set>
                                    <p:anim calcmode="lin" valueType="num">
                                      <p:cBhvr>
                                        <p:cTn id="21" dur="300" fill="hold"/>
                                        <p:tgtEl>
                                          <p:spTgt spid="48"/>
                                        </p:tgtEl>
                                        <p:attrNameLst>
                                          <p:attrName>ppt_w</p:attrName>
                                        </p:attrNameLst>
                                      </p:cBhvr>
                                      <p:tavLst>
                                        <p:tav tm="0">
                                          <p:val>
                                            <p:fltVal val="0"/>
                                          </p:val>
                                        </p:tav>
                                        <p:tav tm="100000">
                                          <p:val>
                                            <p:strVal val="#ppt_w"/>
                                          </p:val>
                                        </p:tav>
                                      </p:tavLst>
                                    </p:anim>
                                    <p:anim calcmode="lin" valueType="num">
                                      <p:cBhvr>
                                        <p:cTn id="22" dur="300" fill="hold"/>
                                        <p:tgtEl>
                                          <p:spTgt spid="48"/>
                                        </p:tgtEl>
                                        <p:attrNameLst>
                                          <p:attrName>ppt_h</p:attrName>
                                        </p:attrNameLst>
                                      </p:cBhvr>
                                      <p:tavLst>
                                        <p:tav tm="0">
                                          <p:val>
                                            <p:fltVal val="0"/>
                                          </p:val>
                                        </p:tav>
                                        <p:tav tm="100000">
                                          <p:val>
                                            <p:strVal val="#ppt_h"/>
                                          </p:val>
                                        </p:tav>
                                      </p:tavLst>
                                    </p:anim>
                                    <p:animEffect transition="in" filter="fade">
                                      <p:cBhvr>
                                        <p:cTn id="23" dur="300"/>
                                        <p:tgtEl>
                                          <p:spTgt spid="48"/>
                                        </p:tgtEl>
                                      </p:cBhvr>
                                    </p:animEffect>
                                  </p:childTnLst>
                                </p:cTn>
                              </p:par>
                            </p:childTnLst>
                          </p:cTn>
                        </p:par>
                        <p:par>
                          <p:cTn id="24" fill="hold">
                            <p:stCondLst>
                              <p:cond delay="1920"/>
                            </p:stCondLst>
                            <p:childTnLst>
                              <p:par>
                                <p:cTn id="25" presetID="53" presetClass="entr" presetSubtype="16" fill="hold" grpId="0" nodeType="afterEffect">
                                  <p:stCondLst>
                                    <p:cond delay="0"/>
                                  </p:stCondLst>
                                  <p:iterate type="lt">
                                    <p:tmPct val="10000"/>
                                  </p:iterate>
                                  <p:childTnLst>
                                    <p:set>
                                      <p:cBhvr>
                                        <p:cTn id="26" dur="1" fill="hold">
                                          <p:stCondLst>
                                            <p:cond delay="0"/>
                                          </p:stCondLst>
                                        </p:cTn>
                                        <p:tgtEl>
                                          <p:spTgt spid="51"/>
                                        </p:tgtEl>
                                        <p:attrNameLst>
                                          <p:attrName>style.visibility</p:attrName>
                                        </p:attrNameLst>
                                      </p:cBhvr>
                                      <p:to>
                                        <p:strVal val="visible"/>
                                      </p:to>
                                    </p:set>
                                    <p:anim calcmode="lin" valueType="num">
                                      <p:cBhvr>
                                        <p:cTn id="27" dur="250" fill="hold"/>
                                        <p:tgtEl>
                                          <p:spTgt spid="51"/>
                                        </p:tgtEl>
                                        <p:attrNameLst>
                                          <p:attrName>ppt_w</p:attrName>
                                        </p:attrNameLst>
                                      </p:cBhvr>
                                      <p:tavLst>
                                        <p:tav tm="0">
                                          <p:val>
                                            <p:fltVal val="0"/>
                                          </p:val>
                                        </p:tav>
                                        <p:tav tm="100000">
                                          <p:val>
                                            <p:strVal val="#ppt_w"/>
                                          </p:val>
                                        </p:tav>
                                      </p:tavLst>
                                    </p:anim>
                                    <p:anim calcmode="lin" valueType="num">
                                      <p:cBhvr>
                                        <p:cTn id="28" dur="250" fill="hold"/>
                                        <p:tgtEl>
                                          <p:spTgt spid="51"/>
                                        </p:tgtEl>
                                        <p:attrNameLst>
                                          <p:attrName>ppt_h</p:attrName>
                                        </p:attrNameLst>
                                      </p:cBhvr>
                                      <p:tavLst>
                                        <p:tav tm="0">
                                          <p:val>
                                            <p:fltVal val="0"/>
                                          </p:val>
                                        </p:tav>
                                        <p:tav tm="100000">
                                          <p:val>
                                            <p:strVal val="#ppt_h"/>
                                          </p:val>
                                        </p:tav>
                                      </p:tavLst>
                                    </p:anim>
                                    <p:animEffect transition="in" filter="fade">
                                      <p:cBhvr>
                                        <p:cTn id="29" dur="250"/>
                                        <p:tgtEl>
                                          <p:spTgt spid="51"/>
                                        </p:tgtEl>
                                      </p:cBhvr>
                                    </p:animEffect>
                                  </p:childTnLst>
                                </p:cTn>
                              </p:par>
                            </p:childTnLst>
                          </p:cTn>
                        </p:par>
                        <p:par>
                          <p:cTn id="30" fill="hold">
                            <p:stCondLst>
                              <p:cond delay="2894"/>
                            </p:stCondLst>
                            <p:childTnLst>
                              <p:par>
                                <p:cTn id="31" presetID="2" presetClass="entr" presetSubtype="1" decel="100000" fill="hold" nodeType="afterEffect">
                                  <p:stCondLst>
                                    <p:cond delay="0"/>
                                  </p:stCondLst>
                                  <p:childTnLst>
                                    <p:set>
                                      <p:cBhvr>
                                        <p:cTn id="32" dur="1" fill="hold">
                                          <p:stCondLst>
                                            <p:cond delay="0"/>
                                          </p:stCondLst>
                                        </p:cTn>
                                        <p:tgtEl>
                                          <p:spTgt spid="66"/>
                                        </p:tgtEl>
                                        <p:attrNameLst>
                                          <p:attrName>style.visibility</p:attrName>
                                        </p:attrNameLst>
                                      </p:cBhvr>
                                      <p:to>
                                        <p:strVal val="visible"/>
                                      </p:to>
                                    </p:set>
                                    <p:anim calcmode="lin" valueType="num">
                                      <p:cBhvr additive="base">
                                        <p:cTn id="33" dur="1000" fill="hold"/>
                                        <p:tgtEl>
                                          <p:spTgt spid="66"/>
                                        </p:tgtEl>
                                        <p:attrNameLst>
                                          <p:attrName>ppt_x</p:attrName>
                                        </p:attrNameLst>
                                      </p:cBhvr>
                                      <p:tavLst>
                                        <p:tav tm="0">
                                          <p:val>
                                            <p:strVal val="#ppt_x"/>
                                          </p:val>
                                        </p:tav>
                                        <p:tav tm="100000">
                                          <p:val>
                                            <p:strVal val="#ppt_x"/>
                                          </p:val>
                                        </p:tav>
                                      </p:tavLst>
                                    </p:anim>
                                    <p:anim calcmode="lin" valueType="num">
                                      <p:cBhvr additive="base">
                                        <p:cTn id="34" dur="1000" fill="hold"/>
                                        <p:tgtEl>
                                          <p:spTgt spid="66"/>
                                        </p:tgtEl>
                                        <p:attrNameLst>
                                          <p:attrName>ppt_y</p:attrName>
                                        </p:attrNameLst>
                                      </p:cBhvr>
                                      <p:tavLst>
                                        <p:tav tm="0">
                                          <p:val>
                                            <p:strVal val="0-#ppt_h/2"/>
                                          </p:val>
                                        </p:tav>
                                        <p:tav tm="100000">
                                          <p:val>
                                            <p:strVal val="#ppt_y"/>
                                          </p:val>
                                        </p:tav>
                                      </p:tavLst>
                                    </p:anim>
                                  </p:childTnLst>
                                </p:cTn>
                              </p:par>
                              <p:par>
                                <p:cTn id="35" presetID="10" presetClass="entr" presetSubtype="0" fill="hold" nodeType="with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fade">
                                      <p:cBhvr>
                                        <p:cTn id="37" dur="1000"/>
                                        <p:tgtEl>
                                          <p:spTgt spid="66"/>
                                        </p:tgtEl>
                                      </p:cBhvr>
                                    </p:animEffect>
                                  </p:childTnLst>
                                </p:cTn>
                              </p:par>
                            </p:childTnLst>
                          </p:cTn>
                        </p:par>
                        <p:par>
                          <p:cTn id="38" fill="hold">
                            <p:stCondLst>
                              <p:cond delay="3894"/>
                            </p:stCondLst>
                            <p:childTnLst>
                              <p:par>
                                <p:cTn id="39" presetID="42" presetClass="entr" presetSubtype="0" fill="hold" nodeType="afterEffect">
                                  <p:stCondLst>
                                    <p:cond delay="0"/>
                                  </p:stCondLst>
                                  <p:childTnLst>
                                    <p:set>
                                      <p:cBhvr>
                                        <p:cTn id="40" dur="1" fill="hold">
                                          <p:stCondLst>
                                            <p:cond delay="0"/>
                                          </p:stCondLst>
                                        </p:cTn>
                                        <p:tgtEl>
                                          <p:spTgt spid="71"/>
                                        </p:tgtEl>
                                        <p:attrNameLst>
                                          <p:attrName>style.visibility</p:attrName>
                                        </p:attrNameLst>
                                      </p:cBhvr>
                                      <p:to>
                                        <p:strVal val="visible"/>
                                      </p:to>
                                    </p:set>
                                    <p:animEffect transition="in" filter="fade">
                                      <p:cBhvr>
                                        <p:cTn id="41" dur="500"/>
                                        <p:tgtEl>
                                          <p:spTgt spid="71"/>
                                        </p:tgtEl>
                                      </p:cBhvr>
                                    </p:animEffect>
                                    <p:anim calcmode="lin" valueType="num">
                                      <p:cBhvr>
                                        <p:cTn id="42" dur="500" fill="hold"/>
                                        <p:tgtEl>
                                          <p:spTgt spid="71"/>
                                        </p:tgtEl>
                                        <p:attrNameLst>
                                          <p:attrName>ppt_x</p:attrName>
                                        </p:attrNameLst>
                                      </p:cBhvr>
                                      <p:tavLst>
                                        <p:tav tm="0">
                                          <p:val>
                                            <p:strVal val="#ppt_x"/>
                                          </p:val>
                                        </p:tav>
                                        <p:tav tm="100000">
                                          <p:val>
                                            <p:strVal val="#ppt_x"/>
                                          </p:val>
                                        </p:tav>
                                      </p:tavLst>
                                    </p:anim>
                                    <p:anim calcmode="lin" valueType="num">
                                      <p:cBhvr>
                                        <p:cTn id="43" dur="500" fill="hold"/>
                                        <p:tgtEl>
                                          <p:spTgt spid="71"/>
                                        </p:tgtEl>
                                        <p:attrNameLst>
                                          <p:attrName>ppt_y</p:attrName>
                                        </p:attrNameLst>
                                      </p:cBhvr>
                                      <p:tavLst>
                                        <p:tav tm="0">
                                          <p:val>
                                            <p:strVal val="#ppt_y+.1"/>
                                          </p:val>
                                        </p:tav>
                                        <p:tav tm="100000">
                                          <p:val>
                                            <p:strVal val="#ppt_y"/>
                                          </p:val>
                                        </p:tav>
                                      </p:tavLst>
                                    </p:anim>
                                  </p:childTnLst>
                                </p:cTn>
                              </p:par>
                            </p:childTnLst>
                          </p:cTn>
                        </p:par>
                        <p:par>
                          <p:cTn id="44" fill="hold">
                            <p:stCondLst>
                              <p:cond delay="4394"/>
                            </p:stCondLst>
                            <p:childTnLst>
                              <p:par>
                                <p:cTn id="45" presetID="53" presetClass="entr" presetSubtype="16" fill="hold" grpId="0" nodeType="afterEffect">
                                  <p:stCondLst>
                                    <p:cond delay="0"/>
                                  </p:stCondLst>
                                  <p:iterate type="lt">
                                    <p:tmPct val="10000"/>
                                  </p:iterate>
                                  <p:childTnLst>
                                    <p:set>
                                      <p:cBhvr>
                                        <p:cTn id="46" dur="1" fill="hold">
                                          <p:stCondLst>
                                            <p:cond delay="0"/>
                                          </p:stCondLst>
                                        </p:cTn>
                                        <p:tgtEl>
                                          <p:spTgt spid="50"/>
                                        </p:tgtEl>
                                        <p:attrNameLst>
                                          <p:attrName>style.visibility</p:attrName>
                                        </p:attrNameLst>
                                      </p:cBhvr>
                                      <p:to>
                                        <p:strVal val="visible"/>
                                      </p:to>
                                    </p:set>
                                    <p:anim calcmode="lin" valueType="num">
                                      <p:cBhvr>
                                        <p:cTn id="47" dur="300" fill="hold"/>
                                        <p:tgtEl>
                                          <p:spTgt spid="50"/>
                                        </p:tgtEl>
                                        <p:attrNameLst>
                                          <p:attrName>ppt_w</p:attrName>
                                        </p:attrNameLst>
                                      </p:cBhvr>
                                      <p:tavLst>
                                        <p:tav tm="0">
                                          <p:val>
                                            <p:fltVal val="0"/>
                                          </p:val>
                                        </p:tav>
                                        <p:tav tm="100000">
                                          <p:val>
                                            <p:strVal val="#ppt_w"/>
                                          </p:val>
                                        </p:tav>
                                      </p:tavLst>
                                    </p:anim>
                                    <p:anim calcmode="lin" valueType="num">
                                      <p:cBhvr>
                                        <p:cTn id="48" dur="300" fill="hold"/>
                                        <p:tgtEl>
                                          <p:spTgt spid="50"/>
                                        </p:tgtEl>
                                        <p:attrNameLst>
                                          <p:attrName>ppt_h</p:attrName>
                                        </p:attrNameLst>
                                      </p:cBhvr>
                                      <p:tavLst>
                                        <p:tav tm="0">
                                          <p:val>
                                            <p:fltVal val="0"/>
                                          </p:val>
                                        </p:tav>
                                        <p:tav tm="100000">
                                          <p:val>
                                            <p:strVal val="#ppt_h"/>
                                          </p:val>
                                        </p:tav>
                                      </p:tavLst>
                                    </p:anim>
                                    <p:animEffect transition="in" filter="fade">
                                      <p:cBhvr>
                                        <p:cTn id="49" dur="300"/>
                                        <p:tgtEl>
                                          <p:spTgt spid="50"/>
                                        </p:tgtEl>
                                      </p:cBhvr>
                                    </p:animEffect>
                                  </p:childTnLst>
                                </p:cTn>
                              </p:par>
                            </p:childTnLst>
                          </p:cTn>
                        </p:par>
                        <p:par>
                          <p:cTn id="50" fill="hold">
                            <p:stCondLst>
                              <p:cond delay="4815"/>
                            </p:stCondLst>
                            <p:childTnLst>
                              <p:par>
                                <p:cTn id="51" presetID="53" presetClass="entr" presetSubtype="16" fill="hold" grpId="0" nodeType="afterEffect">
                                  <p:stCondLst>
                                    <p:cond delay="0"/>
                                  </p:stCondLst>
                                  <p:iterate type="lt">
                                    <p:tmPct val="10000"/>
                                  </p:iterate>
                                  <p:childTnLst>
                                    <p:set>
                                      <p:cBhvr>
                                        <p:cTn id="52" dur="1" fill="hold">
                                          <p:stCondLst>
                                            <p:cond delay="0"/>
                                          </p:stCondLst>
                                        </p:cTn>
                                        <p:tgtEl>
                                          <p:spTgt spid="49"/>
                                        </p:tgtEl>
                                        <p:attrNameLst>
                                          <p:attrName>style.visibility</p:attrName>
                                        </p:attrNameLst>
                                      </p:cBhvr>
                                      <p:to>
                                        <p:strVal val="visible"/>
                                      </p:to>
                                    </p:set>
                                    <p:anim calcmode="lin" valueType="num">
                                      <p:cBhvr>
                                        <p:cTn id="53" dur="250" fill="hold"/>
                                        <p:tgtEl>
                                          <p:spTgt spid="49"/>
                                        </p:tgtEl>
                                        <p:attrNameLst>
                                          <p:attrName>ppt_w</p:attrName>
                                        </p:attrNameLst>
                                      </p:cBhvr>
                                      <p:tavLst>
                                        <p:tav tm="0">
                                          <p:val>
                                            <p:fltVal val="0"/>
                                          </p:val>
                                        </p:tav>
                                        <p:tav tm="100000">
                                          <p:val>
                                            <p:strVal val="#ppt_w"/>
                                          </p:val>
                                        </p:tav>
                                      </p:tavLst>
                                    </p:anim>
                                    <p:anim calcmode="lin" valueType="num">
                                      <p:cBhvr>
                                        <p:cTn id="54" dur="250" fill="hold"/>
                                        <p:tgtEl>
                                          <p:spTgt spid="49"/>
                                        </p:tgtEl>
                                        <p:attrNameLst>
                                          <p:attrName>ppt_h</p:attrName>
                                        </p:attrNameLst>
                                      </p:cBhvr>
                                      <p:tavLst>
                                        <p:tav tm="0">
                                          <p:val>
                                            <p:fltVal val="0"/>
                                          </p:val>
                                        </p:tav>
                                        <p:tav tm="100000">
                                          <p:val>
                                            <p:strVal val="#ppt_h"/>
                                          </p:val>
                                        </p:tav>
                                      </p:tavLst>
                                    </p:anim>
                                    <p:animEffect transition="in" filter="fade">
                                      <p:cBhvr>
                                        <p:cTn id="55" dur="250"/>
                                        <p:tgtEl>
                                          <p:spTgt spid="49"/>
                                        </p:tgtEl>
                                      </p:cBhvr>
                                    </p:animEffect>
                                  </p:childTnLst>
                                </p:cTn>
                              </p:par>
                            </p:childTnLst>
                          </p:cTn>
                        </p:par>
                        <p:par>
                          <p:cTn id="56" fill="hold">
                            <p:stCondLst>
                              <p:cond delay="5789"/>
                            </p:stCondLst>
                            <p:childTnLst>
                              <p:par>
                                <p:cTn id="57" presetID="2" presetClass="entr" presetSubtype="2" decel="100000" fill="hold" nodeType="afterEffect">
                                  <p:stCondLst>
                                    <p:cond delay="0"/>
                                  </p:stCondLst>
                                  <p:childTnLst>
                                    <p:set>
                                      <p:cBhvr>
                                        <p:cTn id="58" dur="1" fill="hold">
                                          <p:stCondLst>
                                            <p:cond delay="0"/>
                                          </p:stCondLst>
                                        </p:cTn>
                                        <p:tgtEl>
                                          <p:spTgt spid="76"/>
                                        </p:tgtEl>
                                        <p:attrNameLst>
                                          <p:attrName>style.visibility</p:attrName>
                                        </p:attrNameLst>
                                      </p:cBhvr>
                                      <p:to>
                                        <p:strVal val="visible"/>
                                      </p:to>
                                    </p:set>
                                    <p:anim calcmode="lin" valueType="num">
                                      <p:cBhvr additive="base">
                                        <p:cTn id="59" dur="1000" fill="hold"/>
                                        <p:tgtEl>
                                          <p:spTgt spid="76"/>
                                        </p:tgtEl>
                                        <p:attrNameLst>
                                          <p:attrName>ppt_x</p:attrName>
                                        </p:attrNameLst>
                                      </p:cBhvr>
                                      <p:tavLst>
                                        <p:tav tm="0">
                                          <p:val>
                                            <p:strVal val="1+#ppt_w/2"/>
                                          </p:val>
                                        </p:tav>
                                        <p:tav tm="100000">
                                          <p:val>
                                            <p:strVal val="#ppt_x"/>
                                          </p:val>
                                        </p:tav>
                                      </p:tavLst>
                                    </p:anim>
                                    <p:anim calcmode="lin" valueType="num">
                                      <p:cBhvr additive="base">
                                        <p:cTn id="60" dur="1000" fill="hold"/>
                                        <p:tgtEl>
                                          <p:spTgt spid="76"/>
                                        </p:tgtEl>
                                        <p:attrNameLst>
                                          <p:attrName>ppt_y</p:attrName>
                                        </p:attrNameLst>
                                      </p:cBhvr>
                                      <p:tavLst>
                                        <p:tav tm="0">
                                          <p:val>
                                            <p:strVal val="#ppt_y"/>
                                          </p:val>
                                        </p:tav>
                                        <p:tav tm="100000">
                                          <p:val>
                                            <p:strVal val="#ppt_y"/>
                                          </p:val>
                                        </p:tav>
                                      </p:tavLst>
                                    </p:anim>
                                  </p:childTnLst>
                                </p:cTn>
                              </p:par>
                              <p:par>
                                <p:cTn id="61" presetID="10" presetClass="entr" presetSubtype="0" fill="hold" nodeType="withEffect">
                                  <p:stCondLst>
                                    <p:cond delay="0"/>
                                  </p:stCondLst>
                                  <p:childTnLst>
                                    <p:set>
                                      <p:cBhvr>
                                        <p:cTn id="62" dur="1" fill="hold">
                                          <p:stCondLst>
                                            <p:cond delay="0"/>
                                          </p:stCondLst>
                                        </p:cTn>
                                        <p:tgtEl>
                                          <p:spTgt spid="76"/>
                                        </p:tgtEl>
                                        <p:attrNameLst>
                                          <p:attrName>style.visibility</p:attrName>
                                        </p:attrNameLst>
                                      </p:cBhvr>
                                      <p:to>
                                        <p:strVal val="visible"/>
                                      </p:to>
                                    </p:set>
                                    <p:animEffect transition="in" filter="fade">
                                      <p:cBhvr>
                                        <p:cTn id="63" dur="1000"/>
                                        <p:tgtEl>
                                          <p:spTgt spid="76"/>
                                        </p:tgtEl>
                                      </p:cBhvr>
                                    </p:animEffect>
                                  </p:childTnLst>
                                </p:cTn>
                              </p:par>
                            </p:childTnLst>
                          </p:cTn>
                        </p:par>
                        <p:par>
                          <p:cTn id="64" fill="hold">
                            <p:stCondLst>
                              <p:cond delay="6789"/>
                            </p:stCondLst>
                            <p:childTnLst>
                              <p:par>
                                <p:cTn id="65" presetID="42" presetClass="entr" presetSubtype="0" fill="hold" nodeType="afterEffect">
                                  <p:stCondLst>
                                    <p:cond delay="0"/>
                                  </p:stCondLst>
                                  <p:childTnLst>
                                    <p:set>
                                      <p:cBhvr>
                                        <p:cTn id="66" dur="1" fill="hold">
                                          <p:stCondLst>
                                            <p:cond delay="0"/>
                                          </p:stCondLst>
                                        </p:cTn>
                                        <p:tgtEl>
                                          <p:spTgt spid="81"/>
                                        </p:tgtEl>
                                        <p:attrNameLst>
                                          <p:attrName>style.visibility</p:attrName>
                                        </p:attrNameLst>
                                      </p:cBhvr>
                                      <p:to>
                                        <p:strVal val="visible"/>
                                      </p:to>
                                    </p:set>
                                    <p:animEffect transition="in" filter="fade">
                                      <p:cBhvr>
                                        <p:cTn id="67" dur="500"/>
                                        <p:tgtEl>
                                          <p:spTgt spid="81"/>
                                        </p:tgtEl>
                                      </p:cBhvr>
                                    </p:animEffect>
                                    <p:anim calcmode="lin" valueType="num">
                                      <p:cBhvr>
                                        <p:cTn id="68" dur="500" fill="hold"/>
                                        <p:tgtEl>
                                          <p:spTgt spid="81"/>
                                        </p:tgtEl>
                                        <p:attrNameLst>
                                          <p:attrName>ppt_x</p:attrName>
                                        </p:attrNameLst>
                                      </p:cBhvr>
                                      <p:tavLst>
                                        <p:tav tm="0">
                                          <p:val>
                                            <p:strVal val="#ppt_x"/>
                                          </p:val>
                                        </p:tav>
                                        <p:tav tm="100000">
                                          <p:val>
                                            <p:strVal val="#ppt_x"/>
                                          </p:val>
                                        </p:tav>
                                      </p:tavLst>
                                    </p:anim>
                                    <p:anim calcmode="lin" valueType="num">
                                      <p:cBhvr>
                                        <p:cTn id="69" dur="500" fill="hold"/>
                                        <p:tgtEl>
                                          <p:spTgt spid="81"/>
                                        </p:tgtEl>
                                        <p:attrNameLst>
                                          <p:attrName>ppt_y</p:attrName>
                                        </p:attrNameLst>
                                      </p:cBhvr>
                                      <p:tavLst>
                                        <p:tav tm="0">
                                          <p:val>
                                            <p:strVal val="#ppt_y+.1"/>
                                          </p:val>
                                        </p:tav>
                                        <p:tav tm="100000">
                                          <p:val>
                                            <p:strVal val="#ppt_y"/>
                                          </p:val>
                                        </p:tav>
                                      </p:tavLst>
                                    </p:anim>
                                  </p:childTnLst>
                                </p:cTn>
                              </p:par>
                            </p:childTnLst>
                          </p:cTn>
                        </p:par>
                        <p:par>
                          <p:cTn id="70" fill="hold">
                            <p:stCondLst>
                              <p:cond delay="7289"/>
                            </p:stCondLst>
                            <p:childTnLst>
                              <p:par>
                                <p:cTn id="71" presetID="53" presetClass="entr" presetSubtype="16" fill="hold" grpId="0" nodeType="afterEffect">
                                  <p:stCondLst>
                                    <p:cond delay="0"/>
                                  </p:stCondLst>
                                  <p:iterate type="lt">
                                    <p:tmPct val="10000"/>
                                  </p:iterate>
                                  <p:childTnLst>
                                    <p:set>
                                      <p:cBhvr>
                                        <p:cTn id="72" dur="1" fill="hold">
                                          <p:stCondLst>
                                            <p:cond delay="0"/>
                                          </p:stCondLst>
                                        </p:cTn>
                                        <p:tgtEl>
                                          <p:spTgt spid="52"/>
                                        </p:tgtEl>
                                        <p:attrNameLst>
                                          <p:attrName>style.visibility</p:attrName>
                                        </p:attrNameLst>
                                      </p:cBhvr>
                                      <p:to>
                                        <p:strVal val="visible"/>
                                      </p:to>
                                    </p:set>
                                    <p:anim calcmode="lin" valueType="num">
                                      <p:cBhvr>
                                        <p:cTn id="73" dur="300" fill="hold"/>
                                        <p:tgtEl>
                                          <p:spTgt spid="52"/>
                                        </p:tgtEl>
                                        <p:attrNameLst>
                                          <p:attrName>ppt_w</p:attrName>
                                        </p:attrNameLst>
                                      </p:cBhvr>
                                      <p:tavLst>
                                        <p:tav tm="0">
                                          <p:val>
                                            <p:fltVal val="0"/>
                                          </p:val>
                                        </p:tav>
                                        <p:tav tm="100000">
                                          <p:val>
                                            <p:strVal val="#ppt_w"/>
                                          </p:val>
                                        </p:tav>
                                      </p:tavLst>
                                    </p:anim>
                                    <p:anim calcmode="lin" valueType="num">
                                      <p:cBhvr>
                                        <p:cTn id="74" dur="300" fill="hold"/>
                                        <p:tgtEl>
                                          <p:spTgt spid="52"/>
                                        </p:tgtEl>
                                        <p:attrNameLst>
                                          <p:attrName>ppt_h</p:attrName>
                                        </p:attrNameLst>
                                      </p:cBhvr>
                                      <p:tavLst>
                                        <p:tav tm="0">
                                          <p:val>
                                            <p:fltVal val="0"/>
                                          </p:val>
                                        </p:tav>
                                        <p:tav tm="100000">
                                          <p:val>
                                            <p:strVal val="#ppt_h"/>
                                          </p:val>
                                        </p:tav>
                                      </p:tavLst>
                                    </p:anim>
                                    <p:animEffect transition="in" filter="fade">
                                      <p:cBhvr>
                                        <p:cTn id="75" dur="300"/>
                                        <p:tgtEl>
                                          <p:spTgt spid="52"/>
                                        </p:tgtEl>
                                      </p:cBhvr>
                                    </p:animEffect>
                                  </p:childTnLst>
                                </p:cTn>
                              </p:par>
                            </p:childTnLst>
                          </p:cTn>
                        </p:par>
                        <p:par>
                          <p:cTn id="76" fill="hold">
                            <p:stCondLst>
                              <p:cond delay="7710"/>
                            </p:stCondLst>
                            <p:childTnLst>
                              <p:par>
                                <p:cTn id="77" presetID="53" presetClass="entr" presetSubtype="16" fill="hold" grpId="0" nodeType="afterEffect">
                                  <p:stCondLst>
                                    <p:cond delay="0"/>
                                  </p:stCondLst>
                                  <p:iterate type="lt">
                                    <p:tmPct val="10000"/>
                                  </p:iterate>
                                  <p:childTnLst>
                                    <p:set>
                                      <p:cBhvr>
                                        <p:cTn id="78" dur="1" fill="hold">
                                          <p:stCondLst>
                                            <p:cond delay="0"/>
                                          </p:stCondLst>
                                        </p:cTn>
                                        <p:tgtEl>
                                          <p:spTgt spid="55"/>
                                        </p:tgtEl>
                                        <p:attrNameLst>
                                          <p:attrName>style.visibility</p:attrName>
                                        </p:attrNameLst>
                                      </p:cBhvr>
                                      <p:to>
                                        <p:strVal val="visible"/>
                                      </p:to>
                                    </p:set>
                                    <p:anim calcmode="lin" valueType="num">
                                      <p:cBhvr>
                                        <p:cTn id="79" dur="250" fill="hold"/>
                                        <p:tgtEl>
                                          <p:spTgt spid="55"/>
                                        </p:tgtEl>
                                        <p:attrNameLst>
                                          <p:attrName>ppt_w</p:attrName>
                                        </p:attrNameLst>
                                      </p:cBhvr>
                                      <p:tavLst>
                                        <p:tav tm="0">
                                          <p:val>
                                            <p:fltVal val="0"/>
                                          </p:val>
                                        </p:tav>
                                        <p:tav tm="100000">
                                          <p:val>
                                            <p:strVal val="#ppt_w"/>
                                          </p:val>
                                        </p:tav>
                                      </p:tavLst>
                                    </p:anim>
                                    <p:anim calcmode="lin" valueType="num">
                                      <p:cBhvr>
                                        <p:cTn id="80" dur="250" fill="hold"/>
                                        <p:tgtEl>
                                          <p:spTgt spid="55"/>
                                        </p:tgtEl>
                                        <p:attrNameLst>
                                          <p:attrName>ppt_h</p:attrName>
                                        </p:attrNameLst>
                                      </p:cBhvr>
                                      <p:tavLst>
                                        <p:tav tm="0">
                                          <p:val>
                                            <p:fltVal val="0"/>
                                          </p:val>
                                        </p:tav>
                                        <p:tav tm="100000">
                                          <p:val>
                                            <p:strVal val="#ppt_h"/>
                                          </p:val>
                                        </p:tav>
                                      </p:tavLst>
                                    </p:anim>
                                    <p:animEffect transition="in" filter="fade">
                                      <p:cBhvr>
                                        <p:cTn id="81" dur="250"/>
                                        <p:tgtEl>
                                          <p:spTgt spid="55"/>
                                        </p:tgtEl>
                                      </p:cBhvr>
                                    </p:animEffect>
                                  </p:childTnLst>
                                </p:cTn>
                              </p:par>
                            </p:childTnLst>
                          </p:cTn>
                        </p:par>
                        <p:par>
                          <p:cTn id="82" fill="hold">
                            <p:stCondLst>
                              <p:cond delay="8684"/>
                            </p:stCondLst>
                            <p:childTnLst>
                              <p:par>
                                <p:cTn id="83" presetID="2" presetClass="entr" presetSubtype="8" decel="100000" fill="hold" nodeType="afterEffect">
                                  <p:stCondLst>
                                    <p:cond delay="0"/>
                                  </p:stCondLst>
                                  <p:childTnLst>
                                    <p:set>
                                      <p:cBhvr>
                                        <p:cTn id="84" dur="1" fill="hold">
                                          <p:stCondLst>
                                            <p:cond delay="0"/>
                                          </p:stCondLst>
                                        </p:cTn>
                                        <p:tgtEl>
                                          <p:spTgt spid="86"/>
                                        </p:tgtEl>
                                        <p:attrNameLst>
                                          <p:attrName>style.visibility</p:attrName>
                                        </p:attrNameLst>
                                      </p:cBhvr>
                                      <p:to>
                                        <p:strVal val="visible"/>
                                      </p:to>
                                    </p:set>
                                    <p:anim calcmode="lin" valueType="num">
                                      <p:cBhvr additive="base">
                                        <p:cTn id="85" dur="1000" fill="hold"/>
                                        <p:tgtEl>
                                          <p:spTgt spid="86"/>
                                        </p:tgtEl>
                                        <p:attrNameLst>
                                          <p:attrName>ppt_x</p:attrName>
                                        </p:attrNameLst>
                                      </p:cBhvr>
                                      <p:tavLst>
                                        <p:tav tm="0">
                                          <p:val>
                                            <p:strVal val="0-#ppt_w/2"/>
                                          </p:val>
                                        </p:tav>
                                        <p:tav tm="100000">
                                          <p:val>
                                            <p:strVal val="#ppt_x"/>
                                          </p:val>
                                        </p:tav>
                                      </p:tavLst>
                                    </p:anim>
                                    <p:anim calcmode="lin" valueType="num">
                                      <p:cBhvr additive="base">
                                        <p:cTn id="86" dur="1000" fill="hold"/>
                                        <p:tgtEl>
                                          <p:spTgt spid="86"/>
                                        </p:tgtEl>
                                        <p:attrNameLst>
                                          <p:attrName>ppt_y</p:attrName>
                                        </p:attrNameLst>
                                      </p:cBhvr>
                                      <p:tavLst>
                                        <p:tav tm="0">
                                          <p:val>
                                            <p:strVal val="#ppt_y"/>
                                          </p:val>
                                        </p:tav>
                                        <p:tav tm="100000">
                                          <p:val>
                                            <p:strVal val="#ppt_y"/>
                                          </p:val>
                                        </p:tav>
                                      </p:tavLst>
                                    </p:anim>
                                  </p:childTnLst>
                                </p:cTn>
                              </p:par>
                              <p:par>
                                <p:cTn id="87" presetID="10" presetClass="entr" presetSubtype="0" fill="hold" nodeType="withEffect">
                                  <p:stCondLst>
                                    <p:cond delay="0"/>
                                  </p:stCondLst>
                                  <p:childTnLst>
                                    <p:set>
                                      <p:cBhvr>
                                        <p:cTn id="88" dur="1" fill="hold">
                                          <p:stCondLst>
                                            <p:cond delay="0"/>
                                          </p:stCondLst>
                                        </p:cTn>
                                        <p:tgtEl>
                                          <p:spTgt spid="86"/>
                                        </p:tgtEl>
                                        <p:attrNameLst>
                                          <p:attrName>style.visibility</p:attrName>
                                        </p:attrNameLst>
                                      </p:cBhvr>
                                      <p:to>
                                        <p:strVal val="visible"/>
                                      </p:to>
                                    </p:set>
                                    <p:animEffect transition="in" filter="fade">
                                      <p:cBhvr>
                                        <p:cTn id="89" dur="1000"/>
                                        <p:tgtEl>
                                          <p:spTgt spid="86"/>
                                        </p:tgtEl>
                                      </p:cBhvr>
                                    </p:animEffect>
                                  </p:childTnLst>
                                </p:cTn>
                              </p:par>
                            </p:childTnLst>
                          </p:cTn>
                        </p:par>
                        <p:par>
                          <p:cTn id="90" fill="hold">
                            <p:stCondLst>
                              <p:cond delay="9684"/>
                            </p:stCondLst>
                            <p:childTnLst>
                              <p:par>
                                <p:cTn id="91" presetID="42" presetClass="entr" presetSubtype="0" fill="hold" nodeType="afterEffect">
                                  <p:stCondLst>
                                    <p:cond delay="0"/>
                                  </p:stCondLst>
                                  <p:childTnLst>
                                    <p:set>
                                      <p:cBhvr>
                                        <p:cTn id="92" dur="1" fill="hold">
                                          <p:stCondLst>
                                            <p:cond delay="0"/>
                                          </p:stCondLst>
                                        </p:cTn>
                                        <p:tgtEl>
                                          <p:spTgt spid="91"/>
                                        </p:tgtEl>
                                        <p:attrNameLst>
                                          <p:attrName>style.visibility</p:attrName>
                                        </p:attrNameLst>
                                      </p:cBhvr>
                                      <p:to>
                                        <p:strVal val="visible"/>
                                      </p:to>
                                    </p:set>
                                    <p:animEffect transition="in" filter="fade">
                                      <p:cBhvr>
                                        <p:cTn id="93" dur="500"/>
                                        <p:tgtEl>
                                          <p:spTgt spid="91"/>
                                        </p:tgtEl>
                                      </p:cBhvr>
                                    </p:animEffect>
                                    <p:anim calcmode="lin" valueType="num">
                                      <p:cBhvr>
                                        <p:cTn id="94" dur="500" fill="hold"/>
                                        <p:tgtEl>
                                          <p:spTgt spid="91"/>
                                        </p:tgtEl>
                                        <p:attrNameLst>
                                          <p:attrName>ppt_x</p:attrName>
                                        </p:attrNameLst>
                                      </p:cBhvr>
                                      <p:tavLst>
                                        <p:tav tm="0">
                                          <p:val>
                                            <p:strVal val="#ppt_x"/>
                                          </p:val>
                                        </p:tav>
                                        <p:tav tm="100000">
                                          <p:val>
                                            <p:strVal val="#ppt_x"/>
                                          </p:val>
                                        </p:tav>
                                      </p:tavLst>
                                    </p:anim>
                                    <p:anim calcmode="lin" valueType="num">
                                      <p:cBhvr>
                                        <p:cTn id="95" dur="500" fill="hold"/>
                                        <p:tgtEl>
                                          <p:spTgt spid="91"/>
                                        </p:tgtEl>
                                        <p:attrNameLst>
                                          <p:attrName>ppt_y</p:attrName>
                                        </p:attrNameLst>
                                      </p:cBhvr>
                                      <p:tavLst>
                                        <p:tav tm="0">
                                          <p:val>
                                            <p:strVal val="#ppt_y+.1"/>
                                          </p:val>
                                        </p:tav>
                                        <p:tav tm="100000">
                                          <p:val>
                                            <p:strVal val="#ppt_y"/>
                                          </p:val>
                                        </p:tav>
                                      </p:tavLst>
                                    </p:anim>
                                  </p:childTnLst>
                                </p:cTn>
                              </p:par>
                            </p:childTnLst>
                          </p:cTn>
                        </p:par>
                        <p:par>
                          <p:cTn id="96" fill="hold">
                            <p:stCondLst>
                              <p:cond delay="10184"/>
                            </p:stCondLst>
                            <p:childTnLst>
                              <p:par>
                                <p:cTn id="97" presetID="53" presetClass="entr" presetSubtype="16" fill="hold" grpId="0" nodeType="afterEffect">
                                  <p:stCondLst>
                                    <p:cond delay="0"/>
                                  </p:stCondLst>
                                  <p:iterate type="lt">
                                    <p:tmPct val="10000"/>
                                  </p:iterate>
                                  <p:childTnLst>
                                    <p:set>
                                      <p:cBhvr>
                                        <p:cTn id="98" dur="1" fill="hold">
                                          <p:stCondLst>
                                            <p:cond delay="0"/>
                                          </p:stCondLst>
                                        </p:cTn>
                                        <p:tgtEl>
                                          <p:spTgt spid="54"/>
                                        </p:tgtEl>
                                        <p:attrNameLst>
                                          <p:attrName>style.visibility</p:attrName>
                                        </p:attrNameLst>
                                      </p:cBhvr>
                                      <p:to>
                                        <p:strVal val="visible"/>
                                      </p:to>
                                    </p:set>
                                    <p:anim calcmode="lin" valueType="num">
                                      <p:cBhvr>
                                        <p:cTn id="99" dur="300" fill="hold"/>
                                        <p:tgtEl>
                                          <p:spTgt spid="54"/>
                                        </p:tgtEl>
                                        <p:attrNameLst>
                                          <p:attrName>ppt_w</p:attrName>
                                        </p:attrNameLst>
                                      </p:cBhvr>
                                      <p:tavLst>
                                        <p:tav tm="0">
                                          <p:val>
                                            <p:fltVal val="0"/>
                                          </p:val>
                                        </p:tav>
                                        <p:tav tm="100000">
                                          <p:val>
                                            <p:strVal val="#ppt_w"/>
                                          </p:val>
                                        </p:tav>
                                      </p:tavLst>
                                    </p:anim>
                                    <p:anim calcmode="lin" valueType="num">
                                      <p:cBhvr>
                                        <p:cTn id="100" dur="300" fill="hold"/>
                                        <p:tgtEl>
                                          <p:spTgt spid="54"/>
                                        </p:tgtEl>
                                        <p:attrNameLst>
                                          <p:attrName>ppt_h</p:attrName>
                                        </p:attrNameLst>
                                      </p:cBhvr>
                                      <p:tavLst>
                                        <p:tav tm="0">
                                          <p:val>
                                            <p:fltVal val="0"/>
                                          </p:val>
                                        </p:tav>
                                        <p:tav tm="100000">
                                          <p:val>
                                            <p:strVal val="#ppt_h"/>
                                          </p:val>
                                        </p:tav>
                                      </p:tavLst>
                                    </p:anim>
                                    <p:animEffect transition="in" filter="fade">
                                      <p:cBhvr>
                                        <p:cTn id="101" dur="300"/>
                                        <p:tgtEl>
                                          <p:spTgt spid="54"/>
                                        </p:tgtEl>
                                      </p:cBhvr>
                                    </p:animEffect>
                                  </p:childTnLst>
                                </p:cTn>
                              </p:par>
                            </p:childTnLst>
                          </p:cTn>
                        </p:par>
                        <p:par>
                          <p:cTn id="102" fill="hold">
                            <p:stCondLst>
                              <p:cond delay="10605"/>
                            </p:stCondLst>
                            <p:childTnLst>
                              <p:par>
                                <p:cTn id="103" presetID="53" presetClass="entr" presetSubtype="16" fill="hold" grpId="0" nodeType="afterEffect">
                                  <p:stCondLst>
                                    <p:cond delay="0"/>
                                  </p:stCondLst>
                                  <p:iterate type="lt">
                                    <p:tmPct val="10000"/>
                                  </p:iterate>
                                  <p:childTnLst>
                                    <p:set>
                                      <p:cBhvr>
                                        <p:cTn id="104" dur="1" fill="hold">
                                          <p:stCondLst>
                                            <p:cond delay="0"/>
                                          </p:stCondLst>
                                        </p:cTn>
                                        <p:tgtEl>
                                          <p:spTgt spid="53"/>
                                        </p:tgtEl>
                                        <p:attrNameLst>
                                          <p:attrName>style.visibility</p:attrName>
                                        </p:attrNameLst>
                                      </p:cBhvr>
                                      <p:to>
                                        <p:strVal val="visible"/>
                                      </p:to>
                                    </p:set>
                                    <p:anim calcmode="lin" valueType="num">
                                      <p:cBhvr>
                                        <p:cTn id="105" dur="250" fill="hold"/>
                                        <p:tgtEl>
                                          <p:spTgt spid="53"/>
                                        </p:tgtEl>
                                        <p:attrNameLst>
                                          <p:attrName>ppt_w</p:attrName>
                                        </p:attrNameLst>
                                      </p:cBhvr>
                                      <p:tavLst>
                                        <p:tav tm="0">
                                          <p:val>
                                            <p:fltVal val="0"/>
                                          </p:val>
                                        </p:tav>
                                        <p:tav tm="100000">
                                          <p:val>
                                            <p:strVal val="#ppt_w"/>
                                          </p:val>
                                        </p:tav>
                                      </p:tavLst>
                                    </p:anim>
                                    <p:anim calcmode="lin" valueType="num">
                                      <p:cBhvr>
                                        <p:cTn id="106" dur="250" fill="hold"/>
                                        <p:tgtEl>
                                          <p:spTgt spid="53"/>
                                        </p:tgtEl>
                                        <p:attrNameLst>
                                          <p:attrName>ppt_h</p:attrName>
                                        </p:attrNameLst>
                                      </p:cBhvr>
                                      <p:tavLst>
                                        <p:tav tm="0">
                                          <p:val>
                                            <p:fltVal val="0"/>
                                          </p:val>
                                        </p:tav>
                                        <p:tav tm="100000">
                                          <p:val>
                                            <p:strVal val="#ppt_h"/>
                                          </p:val>
                                        </p:tav>
                                      </p:tavLst>
                                    </p:anim>
                                    <p:animEffect transition="in" filter="fade">
                                      <p:cBhvr>
                                        <p:cTn id="107" dur="25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1" grpId="0"/>
      <p:bldP spid="52" grpId="0"/>
      <p:bldP spid="53" grpId="0"/>
      <p:bldP spid="54" grpId="0"/>
      <p:bldP spid="5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原创设计师_4"/>
          <p:cNvGraphicFramePr/>
          <p:nvPr/>
        </p:nvGraphicFramePr>
        <p:xfrm>
          <a:off x="342803" y="1029494"/>
          <a:ext cx="3395361" cy="2971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原创设计师_5"/>
          <p:cNvGraphicFramePr/>
          <p:nvPr/>
        </p:nvGraphicFramePr>
        <p:xfrm>
          <a:off x="5379968" y="1028700"/>
          <a:ext cx="3395361" cy="2971800"/>
        </p:xfrm>
        <a:graphic>
          <a:graphicData uri="http://schemas.openxmlformats.org/drawingml/2006/chart">
            <c:chart xmlns:c="http://schemas.openxmlformats.org/drawingml/2006/chart" xmlns:r="http://schemas.openxmlformats.org/officeDocument/2006/relationships" r:id="rId4"/>
          </a:graphicData>
        </a:graphic>
      </p:graphicFrame>
      <p:cxnSp>
        <p:nvCxnSpPr>
          <p:cNvPr id="5" name="原创设计师_6"/>
          <p:cNvCxnSpPr/>
          <p:nvPr/>
        </p:nvCxnSpPr>
        <p:spPr>
          <a:xfrm rot="5400000">
            <a:off x="3248025" y="2667000"/>
            <a:ext cx="2667000" cy="1588"/>
          </a:xfrm>
          <a:prstGeom prst="line">
            <a:avLst/>
          </a:prstGeom>
          <a:ln w="12700">
            <a:solidFill>
              <a:schemeClr val="bg1">
                <a:lumMod val="7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 name="原创设计师_7"/>
          <p:cNvSpPr/>
          <p:nvPr/>
        </p:nvSpPr>
        <p:spPr>
          <a:xfrm>
            <a:off x="4010025" y="2095500"/>
            <a:ext cx="1143000" cy="1143000"/>
          </a:xfrm>
          <a:prstGeom prst="ellipse">
            <a:avLst/>
          </a:prstGeom>
          <a:gradFill>
            <a:gsLst>
              <a:gs pos="0">
                <a:schemeClr val="bg1">
                  <a:lumMod val="95000"/>
                </a:schemeClr>
              </a:gs>
              <a:gs pos="100000">
                <a:schemeClr val="bg1">
                  <a:lumMod val="85000"/>
                </a:schemeClr>
              </a:gs>
            </a:gsLst>
          </a:gradFill>
          <a:ln>
            <a:noFill/>
          </a:ln>
          <a:effectLst>
            <a:innerShdw blurRad="63500" dist="50800" dir="16200000">
              <a:prstClr val="black">
                <a:alpha val="50000"/>
              </a:prstClr>
            </a:innerShdw>
          </a:effectLst>
        </p:spPr>
        <p:style>
          <a:lnRef idx="1">
            <a:schemeClr val="dk1"/>
          </a:lnRef>
          <a:fillRef idx="2">
            <a:schemeClr val="dk1"/>
          </a:fillRef>
          <a:effectRef idx="1">
            <a:schemeClr val="dk1"/>
          </a:effectRef>
          <a:fontRef idx="minor">
            <a:schemeClr val="dk1"/>
          </a:fontRef>
        </p:style>
        <p:txBody>
          <a:bodyPr rtlCol="0" anchor="ctr"/>
          <a:lstStyle/>
          <a:p>
            <a:pPr algn="ctr" defTabSz="1031240"/>
            <a:r>
              <a:rPr lang="en-US" sz="2000" b="1" dirty="0">
                <a:solidFill>
                  <a:schemeClr val="tx1">
                    <a:lumMod val="75000"/>
                    <a:lumOff val="25000"/>
                  </a:schemeClr>
                </a:solidFill>
                <a:latin typeface="Agency FB" panose="020B0503020202020204" charset="0"/>
              </a:rPr>
              <a:t>2016</a:t>
            </a:r>
          </a:p>
        </p:txBody>
      </p:sp>
      <p:sp>
        <p:nvSpPr>
          <p:cNvPr id="7" name="原创设计师_8"/>
          <p:cNvSpPr txBox="1"/>
          <p:nvPr/>
        </p:nvSpPr>
        <p:spPr>
          <a:xfrm>
            <a:off x="772573" y="4001294"/>
            <a:ext cx="886461" cy="677108"/>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buFont typeface="Arial" panose="020B0604020202020204" pitchFamily="34" charset="0"/>
              <a:buNone/>
              <a:defRPr/>
            </a:pPr>
            <a:r>
              <a:rPr lang="en-US" sz="4400" dirty="0">
                <a:solidFill>
                  <a:srgbClr val="B72727"/>
                </a:solidFill>
                <a:latin typeface="Agency FB" panose="020B0503020202020204" charset="0"/>
              </a:rPr>
              <a:t>35%</a:t>
            </a:r>
          </a:p>
        </p:txBody>
      </p:sp>
      <p:sp>
        <p:nvSpPr>
          <p:cNvPr id="8" name="原创设计师_9"/>
          <p:cNvSpPr txBox="1"/>
          <p:nvPr/>
        </p:nvSpPr>
        <p:spPr>
          <a:xfrm>
            <a:off x="1711396" y="4116123"/>
            <a:ext cx="2703443" cy="664734"/>
          </a:xfrm>
          <a:prstGeom prst="rect">
            <a:avLst/>
          </a:prstGeom>
          <a:noFill/>
        </p:spPr>
        <p:txBody>
          <a:bodyPr wrap="square" lIns="0" tIns="0" rIns="0" bIns="0" rtlCol="0">
            <a:spAutoFit/>
          </a:bodyPr>
          <a:lstStyle/>
          <a:p>
            <a:pPr defTabSz="1031240">
              <a:lnSpc>
                <a:spcPct val="150000"/>
              </a:lnSpc>
            </a:pPr>
            <a:r>
              <a:rPr lang="zh-CN" altLang="en-US" sz="1000" dirty="0" smtClean="0">
                <a:solidFill>
                  <a:schemeClr val="tx1">
                    <a:lumMod val="75000"/>
                    <a:lumOff val="25000"/>
                  </a:schemeClr>
                </a:solidFill>
                <a:latin typeface="Agency FB" panose="020B0503020202020204" charset="0"/>
              </a:rPr>
              <a:t>您的内容打在这里，或者通过您的内容打在这里，或者您的内容打在这里，</a:t>
            </a:r>
            <a:r>
              <a:rPr lang="en-US" sz="1000" dirty="0" smtClean="0">
                <a:solidFill>
                  <a:schemeClr val="tx1">
                    <a:lumMod val="75000"/>
                    <a:lumOff val="25000"/>
                  </a:schemeClr>
                </a:solidFill>
                <a:latin typeface="Agency FB" panose="020B0503020202020204" charset="0"/>
              </a:rPr>
              <a:t> </a:t>
            </a:r>
            <a:r>
              <a:rPr lang="zh-CN" altLang="en-US" sz="1000" dirty="0" smtClean="0">
                <a:solidFill>
                  <a:schemeClr val="tx1">
                    <a:lumMod val="75000"/>
                    <a:lumOff val="25000"/>
                  </a:schemeClr>
                </a:solidFill>
                <a:latin typeface="Agency FB" panose="020B0503020202020204" charset="0"/>
              </a:rPr>
              <a:t>您的内容打在这里，或者通过您的内容打在这里</a:t>
            </a:r>
            <a:r>
              <a:rPr lang="en-US" sz="1000" dirty="0" smtClean="0">
                <a:solidFill>
                  <a:schemeClr val="tx1">
                    <a:lumMod val="75000"/>
                    <a:lumOff val="25000"/>
                  </a:schemeClr>
                </a:solidFill>
                <a:latin typeface="Agency FB" panose="020B0503020202020204" charset="0"/>
              </a:rPr>
              <a:t> </a:t>
            </a:r>
            <a:endParaRPr lang="en-US" sz="1000" dirty="0">
              <a:solidFill>
                <a:schemeClr val="tx1">
                  <a:lumMod val="75000"/>
                  <a:lumOff val="25000"/>
                </a:schemeClr>
              </a:solidFill>
              <a:latin typeface="Agency FB" panose="020B0503020202020204" charset="0"/>
            </a:endParaRPr>
          </a:p>
        </p:txBody>
      </p:sp>
      <p:sp>
        <p:nvSpPr>
          <p:cNvPr id="9" name="原创设计师_10"/>
          <p:cNvSpPr txBox="1"/>
          <p:nvPr/>
        </p:nvSpPr>
        <p:spPr>
          <a:xfrm>
            <a:off x="7456566" y="4001294"/>
            <a:ext cx="886461" cy="677108"/>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buFont typeface="Arial" panose="020B0604020202020204" pitchFamily="34" charset="0"/>
              <a:buNone/>
              <a:defRPr/>
            </a:pPr>
            <a:r>
              <a:rPr lang="en-US" sz="4400" dirty="0">
                <a:solidFill>
                  <a:srgbClr val="B72727"/>
                </a:solidFill>
                <a:latin typeface="Agency FB" panose="020B0503020202020204" charset="0"/>
              </a:rPr>
              <a:t>65%</a:t>
            </a:r>
          </a:p>
        </p:txBody>
      </p:sp>
      <p:sp>
        <p:nvSpPr>
          <p:cNvPr id="10" name="原创设计师_11"/>
          <p:cNvSpPr txBox="1"/>
          <p:nvPr/>
        </p:nvSpPr>
        <p:spPr>
          <a:xfrm>
            <a:off x="4643439" y="4116123"/>
            <a:ext cx="2703443" cy="664734"/>
          </a:xfrm>
          <a:prstGeom prst="rect">
            <a:avLst/>
          </a:prstGeom>
          <a:noFill/>
        </p:spPr>
        <p:txBody>
          <a:bodyPr wrap="square" lIns="0" tIns="0" rIns="0" bIns="0" rtlCol="0">
            <a:spAutoFit/>
          </a:bodyPr>
          <a:lstStyle/>
          <a:p>
            <a:pPr algn="r" defTabSz="1031240">
              <a:lnSpc>
                <a:spcPct val="150000"/>
              </a:lnSpc>
            </a:pPr>
            <a:r>
              <a:rPr lang="zh-CN" altLang="en-US" sz="1000" dirty="0" smtClean="0">
                <a:solidFill>
                  <a:schemeClr val="tx1">
                    <a:lumMod val="75000"/>
                    <a:lumOff val="25000"/>
                  </a:schemeClr>
                </a:solidFill>
                <a:latin typeface="Agency FB" panose="020B0503020202020204" charset="0"/>
              </a:rPr>
              <a:t>您的内容打在这里，或者通过您的内容打在这里，或者您的内容打在这里，</a:t>
            </a:r>
            <a:r>
              <a:rPr lang="en-US" sz="1000" dirty="0" smtClean="0">
                <a:solidFill>
                  <a:schemeClr val="tx1">
                    <a:lumMod val="75000"/>
                    <a:lumOff val="25000"/>
                  </a:schemeClr>
                </a:solidFill>
                <a:latin typeface="Agency FB" panose="020B0503020202020204" charset="0"/>
              </a:rPr>
              <a:t> </a:t>
            </a:r>
            <a:r>
              <a:rPr lang="zh-CN" altLang="en-US" sz="1000" dirty="0" smtClean="0">
                <a:solidFill>
                  <a:schemeClr val="tx1">
                    <a:lumMod val="75000"/>
                    <a:lumOff val="25000"/>
                  </a:schemeClr>
                </a:solidFill>
                <a:latin typeface="Agency FB" panose="020B0503020202020204" charset="0"/>
              </a:rPr>
              <a:t>您的内容打在这里，或者通过您的内容打在这里</a:t>
            </a:r>
            <a:r>
              <a:rPr lang="en-US" sz="1000" dirty="0" smtClean="0">
                <a:solidFill>
                  <a:schemeClr val="tx1">
                    <a:lumMod val="75000"/>
                    <a:lumOff val="25000"/>
                  </a:schemeClr>
                </a:solidFill>
                <a:latin typeface="Agency FB" panose="020B0503020202020204" charset="0"/>
              </a:rPr>
              <a:t> </a:t>
            </a:r>
            <a:endParaRPr lang="en-US" sz="1000" dirty="0">
              <a:solidFill>
                <a:schemeClr val="tx1">
                  <a:lumMod val="75000"/>
                  <a:lumOff val="25000"/>
                </a:schemeClr>
              </a:solidFill>
              <a:latin typeface="Agency FB" panose="020B0503020202020204" charset="0"/>
            </a:endParaRPr>
          </a:p>
        </p:txBody>
      </p:sp>
      <p:sp>
        <p:nvSpPr>
          <p:cNvPr id="11" name="文本占位符 3"/>
          <p:cNvSpPr>
            <a:spLocks noGrp="1"/>
          </p:cNvSpPr>
          <p:nvPr>
            <p:ph type="body" sz="quarter" idx="11"/>
          </p:nvPr>
        </p:nvSpPr>
        <p:spPr>
          <a:xfrm>
            <a:off x="900389" y="124957"/>
            <a:ext cx="2513913" cy="414096"/>
          </a:xfrm>
        </p:spPr>
        <p:txBody>
          <a:bodyPr/>
          <a:lstStyle/>
          <a:p>
            <a:r>
              <a:rPr lang="zh-CN" altLang="en-US" dirty="0" smtClean="0"/>
              <a:t>点击输入标题</a:t>
            </a:r>
            <a:endParaRPr lang="zh-CN" altLang="en-US" dirty="0"/>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
                                            <p:graphicEl>
                                              <a:chart seriesIdx="-3" categoryIdx="-3" bldStep="gridLegend"/>
                                            </p:graphicEl>
                                          </p:spTgt>
                                        </p:tgtEl>
                                        <p:attrNameLst>
                                          <p:attrName>style.visibility</p:attrName>
                                        </p:attrNameLst>
                                      </p:cBhvr>
                                      <p:to>
                                        <p:strVal val="visible"/>
                                      </p:to>
                                    </p:set>
                                    <p:animEffect transition="in" filter="fade">
                                      <p:cBhvr>
                                        <p:cTn id="17" dur="1000"/>
                                        <p:tgtEl>
                                          <p:spTgt spid="3">
                                            <p:graphicEl>
                                              <a:chart seriesIdx="-3" categoryIdx="-3" bldStep="gridLegend"/>
                                            </p:graphicEl>
                                          </p:spTgt>
                                        </p:tgtEl>
                                      </p:cBhvr>
                                    </p:animEffect>
                                  </p:childTnLst>
                                </p:cTn>
                              </p:par>
                            </p:childTnLst>
                          </p:cTn>
                        </p:par>
                        <p:par>
                          <p:cTn id="18" fill="hold">
                            <p:stCondLst>
                              <p:cond delay="2000"/>
                            </p:stCondLst>
                            <p:childTnLst>
                              <p:par>
                                <p:cTn id="19" presetID="12" presetClass="entr" presetSubtype="4" fill="hold" grpId="0" nodeType="afterEffect">
                                  <p:stCondLst>
                                    <p:cond delay="0"/>
                                  </p:stCondLst>
                                  <p:childTnLst>
                                    <p:set>
                                      <p:cBhvr>
                                        <p:cTn id="20" dur="1" fill="hold">
                                          <p:stCondLst>
                                            <p:cond delay="0"/>
                                          </p:stCondLst>
                                        </p:cTn>
                                        <p:tgtEl>
                                          <p:spTgt spid="3">
                                            <p:graphicEl>
                                              <a:chart seriesIdx="0" categoryIdx="-4" bldStep="series"/>
                                            </p:graphicEl>
                                          </p:spTgt>
                                        </p:tgtEl>
                                        <p:attrNameLst>
                                          <p:attrName>style.visibility</p:attrName>
                                        </p:attrNameLst>
                                      </p:cBhvr>
                                      <p:to>
                                        <p:strVal val="visible"/>
                                      </p:to>
                                    </p:set>
                                    <p:animEffect transition="in" filter="slide(fromBottom)">
                                      <p:cBhvr>
                                        <p:cTn id="21" dur="500"/>
                                        <p:tgtEl>
                                          <p:spTgt spid="3">
                                            <p:graphicEl>
                                              <a:chart seriesIdx="0" categoryIdx="-4" bldStep="series"/>
                                            </p:graphicEl>
                                          </p:spTgt>
                                        </p:tgtEl>
                                      </p:cBhvr>
                                    </p:animEffect>
                                  </p:childTnLst>
                                </p:cTn>
                              </p:par>
                            </p:childTnLst>
                          </p:cTn>
                        </p:par>
                        <p:par>
                          <p:cTn id="22" fill="hold">
                            <p:stCondLst>
                              <p:cond delay="2500"/>
                            </p:stCondLst>
                            <p:childTnLst>
                              <p:par>
                                <p:cTn id="23" presetID="12" presetClass="entr" presetSubtype="4" fill="hold" grpId="0" nodeType="afterEffect">
                                  <p:stCondLst>
                                    <p:cond delay="0"/>
                                  </p:stCondLst>
                                  <p:childTnLst>
                                    <p:set>
                                      <p:cBhvr>
                                        <p:cTn id="24" dur="1" fill="hold">
                                          <p:stCondLst>
                                            <p:cond delay="0"/>
                                          </p:stCondLst>
                                        </p:cTn>
                                        <p:tgtEl>
                                          <p:spTgt spid="3">
                                            <p:graphicEl>
                                              <a:chart seriesIdx="1" categoryIdx="-4" bldStep="series"/>
                                            </p:graphicEl>
                                          </p:spTgt>
                                        </p:tgtEl>
                                        <p:attrNameLst>
                                          <p:attrName>style.visibility</p:attrName>
                                        </p:attrNameLst>
                                      </p:cBhvr>
                                      <p:to>
                                        <p:strVal val="visible"/>
                                      </p:to>
                                    </p:set>
                                    <p:animEffect transition="in" filter="slide(fromBottom)">
                                      <p:cBhvr>
                                        <p:cTn id="25" dur="500"/>
                                        <p:tgtEl>
                                          <p:spTgt spid="3">
                                            <p:graphicEl>
                                              <a:chart seriesIdx="1" categoryIdx="-4" bldStep="series"/>
                                            </p:graphicEl>
                                          </p:spTgt>
                                        </p:tgtEl>
                                      </p:cBhvr>
                                    </p:animEffect>
                                  </p:childTnLst>
                                </p:cTn>
                              </p:par>
                            </p:childTnLst>
                          </p:cTn>
                        </p:par>
                        <p:par>
                          <p:cTn id="26" fill="hold">
                            <p:stCondLst>
                              <p:cond delay="3000"/>
                            </p:stCondLst>
                            <p:childTnLst>
                              <p:par>
                                <p:cTn id="27" presetID="12" presetClass="entr" presetSubtype="4" fill="hold" grpId="0" nodeType="afterEffect">
                                  <p:stCondLst>
                                    <p:cond delay="0"/>
                                  </p:stCondLst>
                                  <p:childTnLst>
                                    <p:set>
                                      <p:cBhvr>
                                        <p:cTn id="28" dur="1" fill="hold">
                                          <p:stCondLst>
                                            <p:cond delay="0"/>
                                          </p:stCondLst>
                                        </p:cTn>
                                        <p:tgtEl>
                                          <p:spTgt spid="3">
                                            <p:graphicEl>
                                              <a:chart seriesIdx="2" categoryIdx="-4" bldStep="series"/>
                                            </p:graphicEl>
                                          </p:spTgt>
                                        </p:tgtEl>
                                        <p:attrNameLst>
                                          <p:attrName>style.visibility</p:attrName>
                                        </p:attrNameLst>
                                      </p:cBhvr>
                                      <p:to>
                                        <p:strVal val="visible"/>
                                      </p:to>
                                    </p:set>
                                    <p:animEffect transition="in" filter="slide(fromBottom)">
                                      <p:cBhvr>
                                        <p:cTn id="29" dur="500"/>
                                        <p:tgtEl>
                                          <p:spTgt spid="3">
                                            <p:graphicEl>
                                              <a:chart seriesIdx="2" categoryIdx="-4" bldStep="series"/>
                                            </p:graphicEl>
                                          </p:spTgt>
                                        </p:tgtEl>
                                      </p:cBhvr>
                                    </p:animEffect>
                                  </p:childTnLst>
                                </p:cTn>
                              </p:par>
                            </p:childTnLst>
                          </p:cTn>
                        </p:par>
                        <p:par>
                          <p:cTn id="30" fill="hold">
                            <p:stCondLst>
                              <p:cond delay="3500"/>
                            </p:stCondLst>
                            <p:childTnLst>
                              <p:par>
                                <p:cTn id="31" presetID="12" presetClass="entr" presetSubtype="4" fill="hold" grpId="0" nodeType="afterEffect">
                                  <p:stCondLst>
                                    <p:cond delay="0"/>
                                  </p:stCondLst>
                                  <p:childTnLst>
                                    <p:set>
                                      <p:cBhvr>
                                        <p:cTn id="32" dur="1" fill="hold">
                                          <p:stCondLst>
                                            <p:cond delay="0"/>
                                          </p:stCondLst>
                                        </p:cTn>
                                        <p:tgtEl>
                                          <p:spTgt spid="3">
                                            <p:graphicEl>
                                              <a:chart seriesIdx="3" categoryIdx="-4" bldStep="series"/>
                                            </p:graphicEl>
                                          </p:spTgt>
                                        </p:tgtEl>
                                        <p:attrNameLst>
                                          <p:attrName>style.visibility</p:attrName>
                                        </p:attrNameLst>
                                      </p:cBhvr>
                                      <p:to>
                                        <p:strVal val="visible"/>
                                      </p:to>
                                    </p:set>
                                    <p:animEffect transition="in" filter="slide(fromBottom)">
                                      <p:cBhvr>
                                        <p:cTn id="33" dur="500"/>
                                        <p:tgtEl>
                                          <p:spTgt spid="3">
                                            <p:graphicEl>
                                              <a:chart seriesIdx="3" categoryIdx="-4" bldStep="series"/>
                                            </p:graphicEl>
                                          </p:spTgt>
                                        </p:tgtEl>
                                      </p:cBhvr>
                                    </p:animEffect>
                                  </p:childTnLst>
                                </p:cTn>
                              </p:par>
                            </p:childTnLst>
                          </p:cTn>
                        </p:par>
                        <p:par>
                          <p:cTn id="34" fill="hold">
                            <p:stCondLst>
                              <p:cond delay="4000"/>
                            </p:stCondLst>
                            <p:childTnLst>
                              <p:par>
                                <p:cTn id="35" presetID="12" presetClass="entr" presetSubtype="4" fill="hold" grpId="0" nodeType="afterEffect">
                                  <p:stCondLst>
                                    <p:cond delay="0"/>
                                  </p:stCondLst>
                                  <p:childTnLst>
                                    <p:set>
                                      <p:cBhvr>
                                        <p:cTn id="36" dur="1" fill="hold">
                                          <p:stCondLst>
                                            <p:cond delay="0"/>
                                          </p:stCondLst>
                                        </p:cTn>
                                        <p:tgtEl>
                                          <p:spTgt spid="3">
                                            <p:graphicEl>
                                              <a:chart seriesIdx="4" categoryIdx="-4" bldStep="series"/>
                                            </p:graphicEl>
                                          </p:spTgt>
                                        </p:tgtEl>
                                        <p:attrNameLst>
                                          <p:attrName>style.visibility</p:attrName>
                                        </p:attrNameLst>
                                      </p:cBhvr>
                                      <p:to>
                                        <p:strVal val="visible"/>
                                      </p:to>
                                    </p:set>
                                    <p:animEffect transition="in" filter="slide(fromBottom)">
                                      <p:cBhvr>
                                        <p:cTn id="37" dur="500"/>
                                        <p:tgtEl>
                                          <p:spTgt spid="3">
                                            <p:graphicEl>
                                              <a:chart seriesIdx="4" categoryIdx="-4" bldStep="series"/>
                                            </p:graphicEl>
                                          </p:spTgt>
                                        </p:tgtEl>
                                      </p:cBhvr>
                                    </p:animEffect>
                                  </p:childTnLst>
                                </p:cTn>
                              </p:par>
                            </p:childTnLst>
                          </p:cTn>
                        </p:par>
                        <p:par>
                          <p:cTn id="38" fill="hold">
                            <p:stCondLst>
                              <p:cond delay="4500"/>
                            </p:stCondLst>
                            <p:childTnLst>
                              <p:par>
                                <p:cTn id="39" presetID="53" presetClass="entr" presetSubtype="16"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Effect transition="in" filter="fade">
                                      <p:cBhvr>
                                        <p:cTn id="43" dur="500"/>
                                        <p:tgtEl>
                                          <p:spTgt spid="7"/>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left)">
                                      <p:cBhvr>
                                        <p:cTn id="47" dur="500"/>
                                        <p:tgtEl>
                                          <p:spTgt spid="8"/>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fade">
                                      <p:cBhvr>
                                        <p:cTn id="51" dur="1000"/>
                                        <p:tgtEl>
                                          <p:spTgt spid="4">
                                            <p:graphicEl>
                                              <a:chart seriesIdx="-3" categoryIdx="-3" bldStep="gridLegend"/>
                                            </p:graphicEl>
                                          </p:spTgt>
                                        </p:tgtEl>
                                      </p:cBhvr>
                                    </p:animEffect>
                                  </p:childTnLst>
                                </p:cTn>
                              </p:par>
                            </p:childTnLst>
                          </p:cTn>
                        </p:par>
                        <p:par>
                          <p:cTn id="52" fill="hold">
                            <p:stCondLst>
                              <p:cond delay="6500"/>
                            </p:stCondLst>
                            <p:childTnLst>
                              <p:par>
                                <p:cTn id="53" presetID="12" presetClass="entr" presetSubtype="4" fill="hold" grpId="0" nodeType="afterEffect">
                                  <p:stCondLst>
                                    <p:cond delay="0"/>
                                  </p:stCondLst>
                                  <p:childTnLst>
                                    <p:set>
                                      <p:cBhvr>
                                        <p:cTn id="54"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slide(fromBottom)">
                                      <p:cBhvr>
                                        <p:cTn id="55" dur="500"/>
                                        <p:tgtEl>
                                          <p:spTgt spid="4">
                                            <p:graphicEl>
                                              <a:chart seriesIdx="0" categoryIdx="-4" bldStep="series"/>
                                            </p:graphicEl>
                                          </p:spTgt>
                                        </p:tgtEl>
                                      </p:cBhvr>
                                    </p:animEffect>
                                  </p:childTnLst>
                                </p:cTn>
                              </p:par>
                            </p:childTnLst>
                          </p:cTn>
                        </p:par>
                        <p:par>
                          <p:cTn id="56" fill="hold">
                            <p:stCondLst>
                              <p:cond delay="7000"/>
                            </p:stCondLst>
                            <p:childTnLst>
                              <p:par>
                                <p:cTn id="57" presetID="12" presetClass="entr" presetSubtype="4" fill="hold" grpId="0" nodeType="afterEffect">
                                  <p:stCondLst>
                                    <p:cond delay="0"/>
                                  </p:stCondLst>
                                  <p:childTnLst>
                                    <p:set>
                                      <p:cBhvr>
                                        <p:cTn id="58"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slide(fromBottom)">
                                      <p:cBhvr>
                                        <p:cTn id="59" dur="500"/>
                                        <p:tgtEl>
                                          <p:spTgt spid="4">
                                            <p:graphicEl>
                                              <a:chart seriesIdx="1" categoryIdx="-4" bldStep="series"/>
                                            </p:graphicEl>
                                          </p:spTgt>
                                        </p:tgtEl>
                                      </p:cBhvr>
                                    </p:animEffect>
                                  </p:childTnLst>
                                </p:cTn>
                              </p:par>
                            </p:childTnLst>
                          </p:cTn>
                        </p:par>
                        <p:par>
                          <p:cTn id="60" fill="hold">
                            <p:stCondLst>
                              <p:cond delay="7500"/>
                            </p:stCondLst>
                            <p:childTnLst>
                              <p:par>
                                <p:cTn id="61" presetID="12" presetClass="entr" presetSubtype="4" fill="hold" grpId="0" nodeType="afterEffect">
                                  <p:stCondLst>
                                    <p:cond delay="0"/>
                                  </p:stCondLst>
                                  <p:childTnLst>
                                    <p:set>
                                      <p:cBhvr>
                                        <p:cTn id="62" dur="1" fill="hold">
                                          <p:stCondLst>
                                            <p:cond delay="0"/>
                                          </p:stCondLst>
                                        </p:cTn>
                                        <p:tgtEl>
                                          <p:spTgt spid="4">
                                            <p:graphicEl>
                                              <a:chart seriesIdx="2" categoryIdx="-4" bldStep="series"/>
                                            </p:graphicEl>
                                          </p:spTgt>
                                        </p:tgtEl>
                                        <p:attrNameLst>
                                          <p:attrName>style.visibility</p:attrName>
                                        </p:attrNameLst>
                                      </p:cBhvr>
                                      <p:to>
                                        <p:strVal val="visible"/>
                                      </p:to>
                                    </p:set>
                                    <p:animEffect transition="in" filter="slide(fromBottom)">
                                      <p:cBhvr>
                                        <p:cTn id="63" dur="500"/>
                                        <p:tgtEl>
                                          <p:spTgt spid="4">
                                            <p:graphicEl>
                                              <a:chart seriesIdx="2" categoryIdx="-4" bldStep="series"/>
                                            </p:graphicEl>
                                          </p:spTgt>
                                        </p:tgtEl>
                                      </p:cBhvr>
                                    </p:animEffect>
                                  </p:childTnLst>
                                </p:cTn>
                              </p:par>
                            </p:childTnLst>
                          </p:cTn>
                        </p:par>
                        <p:par>
                          <p:cTn id="64" fill="hold">
                            <p:stCondLst>
                              <p:cond delay="8000"/>
                            </p:stCondLst>
                            <p:childTnLst>
                              <p:par>
                                <p:cTn id="65" presetID="12" presetClass="entr" presetSubtype="4" fill="hold" grpId="0" nodeType="afterEffect">
                                  <p:stCondLst>
                                    <p:cond delay="0"/>
                                  </p:stCondLst>
                                  <p:childTnLst>
                                    <p:set>
                                      <p:cBhvr>
                                        <p:cTn id="66" dur="1" fill="hold">
                                          <p:stCondLst>
                                            <p:cond delay="0"/>
                                          </p:stCondLst>
                                        </p:cTn>
                                        <p:tgtEl>
                                          <p:spTgt spid="4">
                                            <p:graphicEl>
                                              <a:chart seriesIdx="3" categoryIdx="-4" bldStep="series"/>
                                            </p:graphicEl>
                                          </p:spTgt>
                                        </p:tgtEl>
                                        <p:attrNameLst>
                                          <p:attrName>style.visibility</p:attrName>
                                        </p:attrNameLst>
                                      </p:cBhvr>
                                      <p:to>
                                        <p:strVal val="visible"/>
                                      </p:to>
                                    </p:set>
                                    <p:animEffect transition="in" filter="slide(fromBottom)">
                                      <p:cBhvr>
                                        <p:cTn id="67" dur="500"/>
                                        <p:tgtEl>
                                          <p:spTgt spid="4">
                                            <p:graphicEl>
                                              <a:chart seriesIdx="3" categoryIdx="-4" bldStep="series"/>
                                            </p:graphicEl>
                                          </p:spTgt>
                                        </p:tgtEl>
                                      </p:cBhvr>
                                    </p:animEffect>
                                  </p:childTnLst>
                                </p:cTn>
                              </p:par>
                            </p:childTnLst>
                          </p:cTn>
                        </p:par>
                        <p:par>
                          <p:cTn id="68" fill="hold">
                            <p:stCondLst>
                              <p:cond delay="8500"/>
                            </p:stCondLst>
                            <p:childTnLst>
                              <p:par>
                                <p:cTn id="69" presetID="12" presetClass="entr" presetSubtype="4" fill="hold" grpId="0" nodeType="afterEffect">
                                  <p:stCondLst>
                                    <p:cond delay="0"/>
                                  </p:stCondLst>
                                  <p:childTnLst>
                                    <p:set>
                                      <p:cBhvr>
                                        <p:cTn id="70" dur="1" fill="hold">
                                          <p:stCondLst>
                                            <p:cond delay="0"/>
                                          </p:stCondLst>
                                        </p:cTn>
                                        <p:tgtEl>
                                          <p:spTgt spid="4">
                                            <p:graphicEl>
                                              <a:chart seriesIdx="4" categoryIdx="-4" bldStep="series"/>
                                            </p:graphicEl>
                                          </p:spTgt>
                                        </p:tgtEl>
                                        <p:attrNameLst>
                                          <p:attrName>style.visibility</p:attrName>
                                        </p:attrNameLst>
                                      </p:cBhvr>
                                      <p:to>
                                        <p:strVal val="visible"/>
                                      </p:to>
                                    </p:set>
                                    <p:animEffect transition="in" filter="slide(fromBottom)">
                                      <p:cBhvr>
                                        <p:cTn id="71" dur="500"/>
                                        <p:tgtEl>
                                          <p:spTgt spid="4">
                                            <p:graphicEl>
                                              <a:chart seriesIdx="4" categoryIdx="-4" bldStep="series"/>
                                            </p:graphicEl>
                                          </p:spTgt>
                                        </p:tgtEl>
                                      </p:cBhvr>
                                    </p:animEffect>
                                  </p:childTnLst>
                                </p:cTn>
                              </p:par>
                            </p:childTnLst>
                          </p:cTn>
                        </p:par>
                        <p:par>
                          <p:cTn id="72" fill="hold">
                            <p:stCondLst>
                              <p:cond delay="9000"/>
                            </p:stCondLst>
                            <p:childTnLst>
                              <p:par>
                                <p:cTn id="73" presetID="53" presetClass="entr" presetSubtype="16" fill="hold" grpId="0" nodeType="afterEffect">
                                  <p:stCondLst>
                                    <p:cond delay="0"/>
                                  </p:stCondLst>
                                  <p:childTnLst>
                                    <p:set>
                                      <p:cBhvr>
                                        <p:cTn id="74" dur="1" fill="hold">
                                          <p:stCondLst>
                                            <p:cond delay="0"/>
                                          </p:stCondLst>
                                        </p:cTn>
                                        <p:tgtEl>
                                          <p:spTgt spid="9"/>
                                        </p:tgtEl>
                                        <p:attrNameLst>
                                          <p:attrName>style.visibility</p:attrName>
                                        </p:attrNameLst>
                                      </p:cBhvr>
                                      <p:to>
                                        <p:strVal val="visible"/>
                                      </p:to>
                                    </p:set>
                                    <p:anim calcmode="lin" valueType="num">
                                      <p:cBhvr>
                                        <p:cTn id="75" dur="500" fill="hold"/>
                                        <p:tgtEl>
                                          <p:spTgt spid="9"/>
                                        </p:tgtEl>
                                        <p:attrNameLst>
                                          <p:attrName>ppt_w</p:attrName>
                                        </p:attrNameLst>
                                      </p:cBhvr>
                                      <p:tavLst>
                                        <p:tav tm="0">
                                          <p:val>
                                            <p:fltVal val="0"/>
                                          </p:val>
                                        </p:tav>
                                        <p:tav tm="100000">
                                          <p:val>
                                            <p:strVal val="#ppt_w"/>
                                          </p:val>
                                        </p:tav>
                                      </p:tavLst>
                                    </p:anim>
                                    <p:anim calcmode="lin" valueType="num">
                                      <p:cBhvr>
                                        <p:cTn id="76" dur="500" fill="hold"/>
                                        <p:tgtEl>
                                          <p:spTgt spid="9"/>
                                        </p:tgtEl>
                                        <p:attrNameLst>
                                          <p:attrName>ppt_h</p:attrName>
                                        </p:attrNameLst>
                                      </p:cBhvr>
                                      <p:tavLst>
                                        <p:tav tm="0">
                                          <p:val>
                                            <p:fltVal val="0"/>
                                          </p:val>
                                        </p:tav>
                                        <p:tav tm="100000">
                                          <p:val>
                                            <p:strVal val="#ppt_h"/>
                                          </p:val>
                                        </p:tav>
                                      </p:tavLst>
                                    </p:anim>
                                    <p:animEffect transition="in" filter="fade">
                                      <p:cBhvr>
                                        <p:cTn id="77" dur="500"/>
                                        <p:tgtEl>
                                          <p:spTgt spid="9"/>
                                        </p:tgtEl>
                                      </p:cBhvr>
                                    </p:animEffect>
                                  </p:childTnLst>
                                </p:cTn>
                              </p:par>
                            </p:childTnLst>
                          </p:cTn>
                        </p:par>
                        <p:par>
                          <p:cTn id="78" fill="hold">
                            <p:stCondLst>
                              <p:cond delay="9500"/>
                            </p:stCondLst>
                            <p:childTnLst>
                              <p:par>
                                <p:cTn id="79" presetID="22" presetClass="entr" presetSubtype="2" fill="hold" grpId="0" nodeType="afterEffect">
                                  <p:stCondLst>
                                    <p:cond delay="0"/>
                                  </p:stCondLst>
                                  <p:childTnLst>
                                    <p:set>
                                      <p:cBhvr>
                                        <p:cTn id="80" dur="1" fill="hold">
                                          <p:stCondLst>
                                            <p:cond delay="0"/>
                                          </p:stCondLst>
                                        </p:cTn>
                                        <p:tgtEl>
                                          <p:spTgt spid="10"/>
                                        </p:tgtEl>
                                        <p:attrNameLst>
                                          <p:attrName>style.visibility</p:attrName>
                                        </p:attrNameLst>
                                      </p:cBhvr>
                                      <p:to>
                                        <p:strVal val="visible"/>
                                      </p:to>
                                    </p:set>
                                    <p:animEffect transition="in" filter="wipe(right)">
                                      <p:cBhvr>
                                        <p:cTn id="8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Chart bld="series"/>
        </p:bldSub>
      </p:bldGraphic>
      <p:bldGraphic spid="4" grpId="0">
        <p:bldSub>
          <a:bldChart bld="series"/>
        </p:bldSub>
      </p:bldGraphic>
      <p:bldP spid="6" grpId="0" animBg="1"/>
      <p:bldP spid="7" grpId="0"/>
      <p:bldP spid="8" grpId="0"/>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原创设计师_4"/>
          <p:cNvSpPr/>
          <p:nvPr/>
        </p:nvSpPr>
        <p:spPr>
          <a:xfrm>
            <a:off x="466929" y="1517651"/>
            <a:ext cx="8210142" cy="2886675"/>
          </a:xfrm>
          <a:prstGeom prst="roundRect">
            <a:avLst>
              <a:gd name="adj" fmla="val 5228"/>
            </a:avLst>
          </a:prstGeom>
          <a:noFill/>
          <a:ln w="28575">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240"/>
            <a:endParaRPr lang="en-US" sz="1600" dirty="0">
              <a:solidFill>
                <a:schemeClr val="tx1">
                  <a:lumMod val="65000"/>
                  <a:lumOff val="35000"/>
                </a:schemeClr>
              </a:solidFill>
              <a:latin typeface="Agency FB" panose="020B0503020202020204" charset="0"/>
            </a:endParaRPr>
          </a:p>
        </p:txBody>
      </p:sp>
      <p:cxnSp>
        <p:nvCxnSpPr>
          <p:cNvPr id="4" name="原创设计师_5"/>
          <p:cNvCxnSpPr/>
          <p:nvPr/>
        </p:nvCxnSpPr>
        <p:spPr>
          <a:xfrm rot="16200000">
            <a:off x="2265841" y="2374196"/>
            <a:ext cx="589736" cy="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 name="原创设计师_6"/>
          <p:cNvSpPr txBox="1"/>
          <p:nvPr/>
        </p:nvSpPr>
        <p:spPr>
          <a:xfrm>
            <a:off x="564910" y="3067333"/>
            <a:ext cx="1975091" cy="1369606"/>
          </a:xfrm>
          <a:prstGeom prst="rect">
            <a:avLst/>
          </a:prstGeom>
          <a:noFill/>
        </p:spPr>
        <p:txBody>
          <a:bodyPr wrap="square" rtlCol="0">
            <a:spAutoFit/>
          </a:bodyPr>
          <a:lstStyle/>
          <a:p>
            <a:pPr algn="ctr" defTabSz="1031240">
              <a:lnSpc>
                <a:spcPct val="150000"/>
              </a:lnSpc>
            </a:pPr>
            <a:r>
              <a:rPr lang="en-US" sz="1400" b="1" dirty="0">
                <a:solidFill>
                  <a:schemeClr val="tx1">
                    <a:lumMod val="65000"/>
                    <a:lumOff val="35000"/>
                  </a:schemeClr>
                </a:solidFill>
                <a:latin typeface="Agency FB" panose="020B0503020202020204" charset="0"/>
              </a:rPr>
              <a:t>Web Design</a:t>
            </a:r>
          </a:p>
          <a:p>
            <a:pPr algn="ctr" defTabSz="913765">
              <a:lnSpc>
                <a:spcPct val="150000"/>
              </a:lnSpc>
              <a:spcBef>
                <a:spcPct val="20000"/>
              </a:spcBef>
              <a:defRPr/>
            </a:pPr>
            <a:r>
              <a:rPr lang="zh-CN" altLang="en-US" sz="1000" dirty="0" smtClean="0">
                <a:solidFill>
                  <a:schemeClr val="tx1">
                    <a:lumMod val="65000"/>
                    <a:lumOff val="35000"/>
                  </a:schemeClr>
                </a:solidFill>
                <a:latin typeface="Agency FB" panose="020B0503020202020204" charset="0"/>
              </a:rPr>
              <a:t>您的内容打在这里，或者通过您的内容打在这里，或者您的内容打在这里，</a:t>
            </a:r>
            <a:r>
              <a:rPr lang="en-US" sz="1000" dirty="0">
                <a:solidFill>
                  <a:schemeClr val="tx1">
                    <a:lumMod val="65000"/>
                    <a:lumOff val="35000"/>
                  </a:schemeClr>
                </a:solidFill>
                <a:latin typeface="Agency FB" panose="020B0503020202020204" charset="0"/>
              </a:rPr>
              <a:t/>
            </a:r>
            <a:br>
              <a:rPr lang="en-US" sz="1000" dirty="0">
                <a:solidFill>
                  <a:schemeClr val="tx1">
                    <a:lumMod val="65000"/>
                    <a:lumOff val="35000"/>
                  </a:schemeClr>
                </a:solidFill>
                <a:latin typeface="Agency FB" panose="020B0503020202020204" charset="0"/>
              </a:rPr>
            </a:br>
            <a:r>
              <a:rPr lang="en-US" sz="1000" dirty="0" smtClean="0">
                <a:solidFill>
                  <a:schemeClr val="tx1">
                    <a:lumMod val="65000"/>
                    <a:lumOff val="35000"/>
                  </a:schemeClr>
                </a:solidFill>
                <a:latin typeface="Agency FB" panose="020B0503020202020204" charset="0"/>
              </a:rPr>
              <a:t>,</a:t>
            </a:r>
            <a:endParaRPr lang="en-US" sz="1000" dirty="0">
              <a:solidFill>
                <a:schemeClr val="tx1">
                  <a:lumMod val="65000"/>
                  <a:lumOff val="35000"/>
                </a:schemeClr>
              </a:solidFill>
              <a:latin typeface="Agency FB" panose="020B0503020202020204" charset="0"/>
            </a:endParaRPr>
          </a:p>
        </p:txBody>
      </p:sp>
      <p:sp>
        <p:nvSpPr>
          <p:cNvPr id="6" name="原创设计师_7"/>
          <p:cNvSpPr/>
          <p:nvPr/>
        </p:nvSpPr>
        <p:spPr>
          <a:xfrm>
            <a:off x="1042866" y="1864606"/>
            <a:ext cx="1019182" cy="1019180"/>
          </a:xfrm>
          <a:prstGeom prst="ellipse">
            <a:avLst/>
          </a:prstGeom>
          <a:gradFill flip="none" rotWithShape="1">
            <a:gsLst>
              <a:gs pos="20000">
                <a:srgbClr val="BFBFBF"/>
              </a:gs>
              <a:gs pos="80000">
                <a:srgbClr val="FFFFFF"/>
              </a:gs>
              <a:gs pos="100000">
                <a:schemeClr val="bg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000000"/>
              </a:solidFill>
            </a:endParaRPr>
          </a:p>
        </p:txBody>
      </p:sp>
      <p:sp>
        <p:nvSpPr>
          <p:cNvPr id="7" name="原创设计师_8"/>
          <p:cNvSpPr txBox="1"/>
          <p:nvPr/>
        </p:nvSpPr>
        <p:spPr>
          <a:xfrm>
            <a:off x="2568688" y="3067333"/>
            <a:ext cx="2016247" cy="1369606"/>
          </a:xfrm>
          <a:prstGeom prst="rect">
            <a:avLst/>
          </a:prstGeom>
          <a:noFill/>
        </p:spPr>
        <p:txBody>
          <a:bodyPr wrap="square" rtlCol="0">
            <a:spAutoFit/>
          </a:bodyPr>
          <a:lstStyle/>
          <a:p>
            <a:pPr algn="ctr" defTabSz="1031240">
              <a:lnSpc>
                <a:spcPct val="150000"/>
              </a:lnSpc>
            </a:pPr>
            <a:r>
              <a:rPr lang="en-US" sz="1400" b="1" dirty="0">
                <a:solidFill>
                  <a:schemeClr val="tx1">
                    <a:lumMod val="65000"/>
                    <a:lumOff val="35000"/>
                  </a:schemeClr>
                </a:solidFill>
                <a:latin typeface="Agency FB" panose="020B0503020202020204" charset="0"/>
              </a:rPr>
              <a:t>Mobile Apps</a:t>
            </a:r>
          </a:p>
          <a:p>
            <a:pPr algn="ctr" defTabSz="913765">
              <a:lnSpc>
                <a:spcPct val="150000"/>
              </a:lnSpc>
              <a:spcBef>
                <a:spcPct val="20000"/>
              </a:spcBef>
              <a:defRPr/>
            </a:pPr>
            <a:r>
              <a:rPr lang="zh-CN" altLang="en-US" sz="1000" dirty="0" smtClean="0">
                <a:solidFill>
                  <a:schemeClr val="tx1">
                    <a:lumMod val="65000"/>
                    <a:lumOff val="35000"/>
                  </a:schemeClr>
                </a:solidFill>
                <a:latin typeface="Agency FB" panose="020B0503020202020204" charset="0"/>
              </a:rPr>
              <a:t>您的内容打在这里，或者通过您的内容打在这里，或者您的内容打在这里，</a:t>
            </a:r>
            <a:r>
              <a:rPr lang="en-US" sz="1000" dirty="0">
                <a:solidFill>
                  <a:schemeClr val="tx1">
                    <a:lumMod val="65000"/>
                    <a:lumOff val="35000"/>
                  </a:schemeClr>
                </a:solidFill>
                <a:latin typeface="Agency FB" panose="020B0503020202020204" charset="0"/>
              </a:rPr>
              <a:t/>
            </a:r>
            <a:br>
              <a:rPr lang="en-US" sz="1000" dirty="0">
                <a:solidFill>
                  <a:schemeClr val="tx1">
                    <a:lumMod val="65000"/>
                    <a:lumOff val="35000"/>
                  </a:schemeClr>
                </a:solidFill>
                <a:latin typeface="Agency FB" panose="020B0503020202020204" charset="0"/>
              </a:rPr>
            </a:br>
            <a:endParaRPr lang="en-US" sz="1000" dirty="0">
              <a:solidFill>
                <a:schemeClr val="tx1">
                  <a:lumMod val="65000"/>
                  <a:lumOff val="35000"/>
                </a:schemeClr>
              </a:solidFill>
              <a:latin typeface="Agency FB" panose="020B0503020202020204" charset="0"/>
            </a:endParaRPr>
          </a:p>
        </p:txBody>
      </p:sp>
      <p:sp>
        <p:nvSpPr>
          <p:cNvPr id="8" name="原创设计师_9"/>
          <p:cNvSpPr/>
          <p:nvPr/>
        </p:nvSpPr>
        <p:spPr>
          <a:xfrm>
            <a:off x="3067221" y="1864606"/>
            <a:ext cx="1019182" cy="1019180"/>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240"/>
            <a:endParaRPr lang="en-US" sz="6000" dirty="0">
              <a:solidFill>
                <a:srgbClr val="000000"/>
              </a:solidFill>
              <a:latin typeface="Agency FB" panose="020B0503020202020204" charset="0"/>
            </a:endParaRPr>
          </a:p>
        </p:txBody>
      </p:sp>
      <p:sp>
        <p:nvSpPr>
          <p:cNvPr id="9" name="原创设计师_10"/>
          <p:cNvSpPr txBox="1"/>
          <p:nvPr/>
        </p:nvSpPr>
        <p:spPr>
          <a:xfrm>
            <a:off x="4613621" y="3067333"/>
            <a:ext cx="1999792" cy="1111010"/>
          </a:xfrm>
          <a:prstGeom prst="rect">
            <a:avLst/>
          </a:prstGeom>
          <a:noFill/>
        </p:spPr>
        <p:txBody>
          <a:bodyPr wrap="square" rtlCol="0">
            <a:spAutoFit/>
          </a:bodyPr>
          <a:lstStyle/>
          <a:p>
            <a:pPr algn="ctr" defTabSz="1031240">
              <a:lnSpc>
                <a:spcPct val="150000"/>
              </a:lnSpc>
            </a:pPr>
            <a:r>
              <a:rPr lang="en-US" sz="1400" b="1" dirty="0">
                <a:solidFill>
                  <a:schemeClr val="tx1">
                    <a:lumMod val="65000"/>
                    <a:lumOff val="35000"/>
                  </a:schemeClr>
                </a:solidFill>
                <a:latin typeface="Agency FB" panose="020B0503020202020204" charset="0"/>
              </a:rPr>
              <a:t>Data Analysis</a:t>
            </a:r>
          </a:p>
          <a:p>
            <a:pPr algn="ctr" defTabSz="913765">
              <a:lnSpc>
                <a:spcPct val="150000"/>
              </a:lnSpc>
              <a:spcBef>
                <a:spcPct val="20000"/>
              </a:spcBef>
              <a:defRPr/>
            </a:pPr>
            <a:r>
              <a:rPr lang="zh-CN" altLang="en-US" sz="1000" dirty="0" smtClean="0">
                <a:solidFill>
                  <a:schemeClr val="tx1">
                    <a:lumMod val="65000"/>
                    <a:lumOff val="35000"/>
                  </a:schemeClr>
                </a:solidFill>
                <a:latin typeface="Agency FB" panose="020B0503020202020204" charset="0"/>
              </a:rPr>
              <a:t>您的内容打在这里，或者通过您的内容打在这里，或者您的内容打在这里，</a:t>
            </a:r>
            <a:endParaRPr lang="en-US" sz="1000" dirty="0">
              <a:solidFill>
                <a:schemeClr val="tx1">
                  <a:lumMod val="65000"/>
                  <a:lumOff val="35000"/>
                </a:schemeClr>
              </a:solidFill>
              <a:latin typeface="Agency FB" panose="020B0503020202020204" charset="0"/>
            </a:endParaRPr>
          </a:p>
        </p:txBody>
      </p:sp>
      <p:sp>
        <p:nvSpPr>
          <p:cNvPr id="10" name="原创设计师_11"/>
          <p:cNvSpPr/>
          <p:nvPr/>
        </p:nvSpPr>
        <p:spPr>
          <a:xfrm>
            <a:off x="5103927" y="1864606"/>
            <a:ext cx="1019182" cy="1019180"/>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240"/>
            <a:endParaRPr lang="en-US" sz="4000" dirty="0">
              <a:solidFill>
                <a:srgbClr val="000000"/>
              </a:solidFill>
              <a:latin typeface="Agency FB" panose="020B0503020202020204" charset="0"/>
              <a:cs typeface="+mj-cs"/>
            </a:endParaRPr>
          </a:p>
        </p:txBody>
      </p:sp>
      <p:sp>
        <p:nvSpPr>
          <p:cNvPr id="11" name="原创设计师_12"/>
          <p:cNvSpPr txBox="1"/>
          <p:nvPr/>
        </p:nvSpPr>
        <p:spPr>
          <a:xfrm>
            <a:off x="6642101" y="3067333"/>
            <a:ext cx="1917483" cy="1369606"/>
          </a:xfrm>
          <a:prstGeom prst="rect">
            <a:avLst/>
          </a:prstGeom>
          <a:noFill/>
        </p:spPr>
        <p:txBody>
          <a:bodyPr wrap="square" rtlCol="0">
            <a:spAutoFit/>
          </a:bodyPr>
          <a:lstStyle/>
          <a:p>
            <a:pPr algn="ctr" defTabSz="1031240">
              <a:lnSpc>
                <a:spcPct val="150000"/>
              </a:lnSpc>
            </a:pPr>
            <a:r>
              <a:rPr lang="en-US" sz="1400" b="1" dirty="0">
                <a:solidFill>
                  <a:schemeClr val="tx1">
                    <a:lumMod val="65000"/>
                    <a:lumOff val="35000"/>
                  </a:schemeClr>
                </a:solidFill>
                <a:latin typeface="Agency FB" panose="020B0503020202020204" charset="0"/>
              </a:rPr>
              <a:t>Management</a:t>
            </a:r>
          </a:p>
          <a:p>
            <a:pPr algn="ctr" defTabSz="913765">
              <a:lnSpc>
                <a:spcPct val="150000"/>
              </a:lnSpc>
              <a:spcBef>
                <a:spcPct val="20000"/>
              </a:spcBef>
              <a:defRPr/>
            </a:pPr>
            <a:r>
              <a:rPr lang="zh-CN" altLang="en-US" sz="1000" dirty="0" smtClean="0">
                <a:solidFill>
                  <a:schemeClr val="tx1">
                    <a:lumMod val="65000"/>
                    <a:lumOff val="35000"/>
                  </a:schemeClr>
                </a:solidFill>
                <a:latin typeface="Agency FB" panose="020B0503020202020204" charset="0"/>
              </a:rPr>
              <a:t>您的内容打在这里，或者通过您的内容打在这里，或者您的内容打在这里，</a:t>
            </a:r>
            <a:r>
              <a:rPr lang="en-US" sz="1000" dirty="0">
                <a:solidFill>
                  <a:schemeClr val="tx1">
                    <a:lumMod val="65000"/>
                    <a:lumOff val="35000"/>
                  </a:schemeClr>
                </a:solidFill>
                <a:latin typeface="Agency FB" panose="020B0503020202020204" charset="0"/>
              </a:rPr>
              <a:t/>
            </a:r>
            <a:br>
              <a:rPr lang="en-US" sz="1000" dirty="0">
                <a:solidFill>
                  <a:schemeClr val="tx1">
                    <a:lumMod val="65000"/>
                    <a:lumOff val="35000"/>
                  </a:schemeClr>
                </a:solidFill>
                <a:latin typeface="Agency FB" panose="020B0503020202020204" charset="0"/>
              </a:rPr>
            </a:br>
            <a:endParaRPr lang="en-US" sz="1000" dirty="0">
              <a:solidFill>
                <a:schemeClr val="tx1">
                  <a:lumMod val="65000"/>
                  <a:lumOff val="35000"/>
                </a:schemeClr>
              </a:solidFill>
              <a:latin typeface="Agency FB" panose="020B0503020202020204" charset="0"/>
            </a:endParaRPr>
          </a:p>
        </p:txBody>
      </p:sp>
      <p:sp>
        <p:nvSpPr>
          <p:cNvPr id="12" name="原创设计师_13"/>
          <p:cNvSpPr/>
          <p:nvPr/>
        </p:nvSpPr>
        <p:spPr>
          <a:xfrm>
            <a:off x="7091253" y="1864606"/>
            <a:ext cx="1019182" cy="1019180"/>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240"/>
            <a:endParaRPr lang="en-US" sz="4000" dirty="0">
              <a:solidFill>
                <a:srgbClr val="000000"/>
              </a:solidFill>
              <a:latin typeface="Agency FB" panose="020B0503020202020204" charset="0"/>
            </a:endParaRPr>
          </a:p>
        </p:txBody>
      </p:sp>
      <p:sp>
        <p:nvSpPr>
          <p:cNvPr id="13" name="原创设计师_14"/>
          <p:cNvSpPr>
            <a:spLocks noEditPoints="1"/>
          </p:cNvSpPr>
          <p:nvPr/>
        </p:nvSpPr>
        <p:spPr bwMode="auto">
          <a:xfrm>
            <a:off x="7369247" y="2125031"/>
            <a:ext cx="463193" cy="498331"/>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rgbClr val="B72727"/>
          </a:solidFill>
          <a:ln w="9525">
            <a:noFill/>
            <a:round/>
          </a:ln>
        </p:spPr>
        <p:txBody>
          <a:bodyPr vert="horz" wrap="square" lIns="91440" tIns="45720" rIns="91440" bIns="45720" numCol="1" anchor="t" anchorCtr="0" compatLnSpc="1"/>
          <a:lstStyle/>
          <a:p>
            <a:pPr defTabSz="1031240"/>
            <a:endParaRPr lang="en-US" sz="2000" dirty="0">
              <a:solidFill>
                <a:schemeClr val="tx1">
                  <a:lumMod val="65000"/>
                  <a:lumOff val="35000"/>
                </a:schemeClr>
              </a:solidFill>
              <a:latin typeface="Agency FB" panose="020B0503020202020204" charset="0"/>
            </a:endParaRPr>
          </a:p>
        </p:txBody>
      </p:sp>
      <p:sp>
        <p:nvSpPr>
          <p:cNvPr id="14" name="原创设计师_15"/>
          <p:cNvSpPr>
            <a:spLocks noEditPoints="1"/>
          </p:cNvSpPr>
          <p:nvPr/>
        </p:nvSpPr>
        <p:spPr bwMode="auto">
          <a:xfrm>
            <a:off x="1300095" y="2156975"/>
            <a:ext cx="504720" cy="434443"/>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rgbClr val="B72727"/>
          </a:solidFill>
          <a:ln w="9525">
            <a:noFill/>
            <a:round/>
          </a:ln>
        </p:spPr>
        <p:txBody>
          <a:bodyPr vert="horz" wrap="square" lIns="91440" tIns="45720" rIns="91440" bIns="45720" numCol="1" anchor="t" anchorCtr="0" compatLnSpc="1"/>
          <a:lstStyle/>
          <a:p>
            <a:pPr defTabSz="1031240"/>
            <a:endParaRPr lang="en-US" sz="2000" dirty="0">
              <a:solidFill>
                <a:schemeClr val="tx1">
                  <a:lumMod val="65000"/>
                  <a:lumOff val="35000"/>
                </a:schemeClr>
              </a:solidFill>
              <a:latin typeface="Agency FB" panose="020B0503020202020204" charset="0"/>
            </a:endParaRPr>
          </a:p>
        </p:txBody>
      </p:sp>
      <p:sp>
        <p:nvSpPr>
          <p:cNvPr id="15" name="原创设计师_16"/>
          <p:cNvSpPr>
            <a:spLocks noEditPoints="1"/>
          </p:cNvSpPr>
          <p:nvPr/>
        </p:nvSpPr>
        <p:spPr bwMode="auto">
          <a:xfrm>
            <a:off x="5361156" y="2184127"/>
            <a:ext cx="504720" cy="380139"/>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rgbClr val="B72727"/>
          </a:solidFill>
          <a:ln w="9525">
            <a:noFill/>
            <a:round/>
          </a:ln>
        </p:spPr>
        <p:txBody>
          <a:bodyPr vert="horz" wrap="square" lIns="91440" tIns="45720" rIns="91440" bIns="45720" numCol="1" anchor="t" anchorCtr="0" compatLnSpc="1"/>
          <a:lstStyle/>
          <a:p>
            <a:pPr defTabSz="1031240"/>
            <a:endParaRPr lang="en-US" sz="2000" dirty="0">
              <a:solidFill>
                <a:schemeClr val="tx1">
                  <a:lumMod val="65000"/>
                  <a:lumOff val="35000"/>
                </a:schemeClr>
              </a:solidFill>
              <a:latin typeface="Agency FB" panose="020B0503020202020204" charset="0"/>
            </a:endParaRPr>
          </a:p>
        </p:txBody>
      </p:sp>
      <p:sp>
        <p:nvSpPr>
          <p:cNvPr id="16" name="原创设计师_17"/>
          <p:cNvSpPr>
            <a:spLocks noEditPoints="1"/>
          </p:cNvSpPr>
          <p:nvPr/>
        </p:nvSpPr>
        <p:spPr bwMode="auto">
          <a:xfrm>
            <a:off x="3403990" y="2083420"/>
            <a:ext cx="345643" cy="581553"/>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rgbClr val="B72727"/>
          </a:solidFill>
          <a:ln w="9525">
            <a:noFill/>
            <a:round/>
          </a:ln>
        </p:spPr>
        <p:txBody>
          <a:bodyPr vert="horz" wrap="square" lIns="91440" tIns="45720" rIns="91440" bIns="45720" numCol="1" anchor="t" anchorCtr="0" compatLnSpc="1"/>
          <a:lstStyle/>
          <a:p>
            <a:pPr defTabSz="1031240"/>
            <a:endParaRPr lang="en-US" sz="2000" dirty="0">
              <a:solidFill>
                <a:schemeClr val="tx1">
                  <a:lumMod val="65000"/>
                  <a:lumOff val="35000"/>
                </a:schemeClr>
              </a:solidFill>
              <a:latin typeface="Agency FB" panose="020B0503020202020204" charset="0"/>
            </a:endParaRPr>
          </a:p>
        </p:txBody>
      </p:sp>
      <p:cxnSp>
        <p:nvCxnSpPr>
          <p:cNvPr id="17" name="原创设计师_18"/>
          <p:cNvCxnSpPr/>
          <p:nvPr/>
        </p:nvCxnSpPr>
        <p:spPr>
          <a:xfrm rot="16200000">
            <a:off x="4282674" y="2374195"/>
            <a:ext cx="589736" cy="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原创设计师_19"/>
          <p:cNvCxnSpPr/>
          <p:nvPr/>
        </p:nvCxnSpPr>
        <p:spPr>
          <a:xfrm rot="16200000">
            <a:off x="6289360" y="2374196"/>
            <a:ext cx="589736" cy="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9" name="文本占位符 3"/>
          <p:cNvSpPr>
            <a:spLocks noGrp="1"/>
          </p:cNvSpPr>
          <p:nvPr>
            <p:ph type="body" sz="quarter" idx="11"/>
          </p:nvPr>
        </p:nvSpPr>
        <p:spPr>
          <a:xfrm>
            <a:off x="900389" y="124957"/>
            <a:ext cx="2513913" cy="414096"/>
          </a:xfrm>
        </p:spPr>
        <p:txBody>
          <a:bodyPr/>
          <a:lstStyle/>
          <a:p>
            <a:r>
              <a:rPr lang="zh-CN" altLang="en-US" dirty="0"/>
              <a:t>点击输入标题</a:t>
            </a: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1200"/>
                                        <p:tgtEl>
                                          <p:spTgt spid="3"/>
                                        </p:tgtEl>
                                      </p:cBhvr>
                                    </p:animEffect>
                                  </p:childTnLst>
                                </p:cTn>
                              </p:par>
                            </p:childTnLst>
                          </p:cTn>
                        </p:par>
                        <p:par>
                          <p:cTn id="8" fill="hold">
                            <p:stCondLst>
                              <p:cond delay="1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2000"/>
                            </p:stCondLst>
                            <p:childTnLst>
                              <p:par>
                                <p:cTn id="15" presetID="53" presetClass="entr" presetSubtype="16"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2" presetClass="entr" presetSubtype="4" accel="50000" decel="5000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1000" fill="hold"/>
                                        <p:tgtEl>
                                          <p:spTgt spid="5"/>
                                        </p:tgtEl>
                                        <p:attrNameLst>
                                          <p:attrName>ppt_x</p:attrName>
                                        </p:attrNameLst>
                                      </p:cBhvr>
                                      <p:tavLst>
                                        <p:tav tm="0">
                                          <p:val>
                                            <p:strVal val="#ppt_x"/>
                                          </p:val>
                                        </p:tav>
                                        <p:tav tm="100000">
                                          <p:val>
                                            <p:strVal val="#ppt_x"/>
                                          </p:val>
                                        </p:tav>
                                      </p:tavLst>
                                    </p:anim>
                                    <p:anim calcmode="lin" valueType="num">
                                      <p:cBhvr additive="base">
                                        <p:cTn id="23" dur="10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00"/>
                                        <p:tgtEl>
                                          <p:spTgt spid="4"/>
                                        </p:tgtEl>
                                      </p:cBhvr>
                                    </p:animEffect>
                                  </p:childTnLst>
                                </p:cTn>
                              </p:par>
                            </p:childTnLst>
                          </p:cTn>
                        </p:par>
                        <p:par>
                          <p:cTn id="28" fill="hold">
                            <p:stCondLst>
                              <p:cond delay="3000"/>
                            </p:stCondLst>
                            <p:childTnLst>
                              <p:par>
                                <p:cTn id="29" presetID="53" presetClass="entr" presetSubtype="16"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3500"/>
                            </p:stCondLst>
                            <p:childTnLst>
                              <p:par>
                                <p:cTn id="35" presetID="53" presetClass="entr" presetSubtype="16"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2" presetClass="entr" presetSubtype="4" accel="50000" decel="50000"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1000" fill="hold"/>
                                        <p:tgtEl>
                                          <p:spTgt spid="7"/>
                                        </p:tgtEl>
                                        <p:attrNameLst>
                                          <p:attrName>ppt_x</p:attrName>
                                        </p:attrNameLst>
                                      </p:cBhvr>
                                      <p:tavLst>
                                        <p:tav tm="0">
                                          <p:val>
                                            <p:strVal val="#ppt_x"/>
                                          </p:val>
                                        </p:tav>
                                        <p:tav tm="100000">
                                          <p:val>
                                            <p:strVal val="#ppt_x"/>
                                          </p:val>
                                        </p:tav>
                                      </p:tavLst>
                                    </p:anim>
                                    <p:anim calcmode="lin" valueType="num">
                                      <p:cBhvr additive="base">
                                        <p:cTn id="43" dur="1000" fill="hold"/>
                                        <p:tgtEl>
                                          <p:spTgt spid="7"/>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2" presetClass="entr" presetSubtype="4"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down)">
                                      <p:cBhvr>
                                        <p:cTn id="47" dur="500"/>
                                        <p:tgtEl>
                                          <p:spTgt spid="17"/>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p:cTn id="57" dur="500" fill="hold"/>
                                        <p:tgtEl>
                                          <p:spTgt spid="15"/>
                                        </p:tgtEl>
                                        <p:attrNameLst>
                                          <p:attrName>ppt_w</p:attrName>
                                        </p:attrNameLst>
                                      </p:cBhvr>
                                      <p:tavLst>
                                        <p:tav tm="0">
                                          <p:val>
                                            <p:fltVal val="0"/>
                                          </p:val>
                                        </p:tav>
                                        <p:tav tm="100000">
                                          <p:val>
                                            <p:strVal val="#ppt_w"/>
                                          </p:val>
                                        </p:tav>
                                      </p:tavLst>
                                    </p:anim>
                                    <p:anim calcmode="lin" valueType="num">
                                      <p:cBhvr>
                                        <p:cTn id="58" dur="500" fill="hold"/>
                                        <p:tgtEl>
                                          <p:spTgt spid="15"/>
                                        </p:tgtEl>
                                        <p:attrNameLst>
                                          <p:attrName>ppt_h</p:attrName>
                                        </p:attrNameLst>
                                      </p:cBhvr>
                                      <p:tavLst>
                                        <p:tav tm="0">
                                          <p:val>
                                            <p:fltVal val="0"/>
                                          </p:val>
                                        </p:tav>
                                        <p:tav tm="100000">
                                          <p:val>
                                            <p:strVal val="#ppt_h"/>
                                          </p:val>
                                        </p:tav>
                                      </p:tavLst>
                                    </p:anim>
                                    <p:animEffect transition="in" filter="fade">
                                      <p:cBhvr>
                                        <p:cTn id="59" dur="500"/>
                                        <p:tgtEl>
                                          <p:spTgt spid="15"/>
                                        </p:tgtEl>
                                      </p:cBhvr>
                                    </p:animEffect>
                                  </p:childTnLst>
                                </p:cTn>
                              </p:par>
                              <p:par>
                                <p:cTn id="60" presetID="2" presetClass="entr" presetSubtype="4" accel="50000" decel="50000" fill="hold" grpId="0" nodeType="with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1000" fill="hold"/>
                                        <p:tgtEl>
                                          <p:spTgt spid="9"/>
                                        </p:tgtEl>
                                        <p:attrNameLst>
                                          <p:attrName>ppt_x</p:attrName>
                                        </p:attrNameLst>
                                      </p:cBhvr>
                                      <p:tavLst>
                                        <p:tav tm="0">
                                          <p:val>
                                            <p:strVal val="#ppt_x"/>
                                          </p:val>
                                        </p:tav>
                                        <p:tav tm="100000">
                                          <p:val>
                                            <p:strVal val="#ppt_x"/>
                                          </p:val>
                                        </p:tav>
                                      </p:tavLst>
                                    </p:anim>
                                    <p:anim calcmode="lin" valueType="num">
                                      <p:cBhvr additive="base">
                                        <p:cTn id="63" dur="1000" fill="hold"/>
                                        <p:tgtEl>
                                          <p:spTgt spid="9"/>
                                        </p:tgtEl>
                                        <p:attrNameLst>
                                          <p:attrName>ppt_y</p:attrName>
                                        </p:attrNameLst>
                                      </p:cBhvr>
                                      <p:tavLst>
                                        <p:tav tm="0">
                                          <p:val>
                                            <p:strVal val="1+#ppt_h/2"/>
                                          </p:val>
                                        </p:tav>
                                        <p:tav tm="100000">
                                          <p:val>
                                            <p:strVal val="#ppt_y"/>
                                          </p:val>
                                        </p:tav>
                                      </p:tavLst>
                                    </p:anim>
                                  </p:childTnLst>
                                </p:cTn>
                              </p:par>
                            </p:childTnLst>
                          </p:cTn>
                        </p:par>
                        <p:par>
                          <p:cTn id="64" fill="hold">
                            <p:stCondLst>
                              <p:cond delay="5500"/>
                            </p:stCondLst>
                            <p:childTnLst>
                              <p:par>
                                <p:cTn id="65" presetID="22" presetClass="entr" presetSubtype="4" fill="hold"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wipe(down)">
                                      <p:cBhvr>
                                        <p:cTn id="67" dur="500"/>
                                        <p:tgtEl>
                                          <p:spTgt spid="18"/>
                                        </p:tgtEl>
                                      </p:cBhvr>
                                    </p:animEffect>
                                  </p:childTnLst>
                                </p:cTn>
                              </p:par>
                            </p:childTnLst>
                          </p:cTn>
                        </p:par>
                        <p:par>
                          <p:cTn id="68" fill="hold">
                            <p:stCondLst>
                              <p:cond delay="6000"/>
                            </p:stCondLst>
                            <p:childTnLst>
                              <p:par>
                                <p:cTn id="69" presetID="53" presetClass="entr" presetSubtype="16"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p:cTn id="71" dur="500" fill="hold"/>
                                        <p:tgtEl>
                                          <p:spTgt spid="12"/>
                                        </p:tgtEl>
                                        <p:attrNameLst>
                                          <p:attrName>ppt_w</p:attrName>
                                        </p:attrNameLst>
                                      </p:cBhvr>
                                      <p:tavLst>
                                        <p:tav tm="0">
                                          <p:val>
                                            <p:fltVal val="0"/>
                                          </p:val>
                                        </p:tav>
                                        <p:tav tm="100000">
                                          <p:val>
                                            <p:strVal val="#ppt_w"/>
                                          </p:val>
                                        </p:tav>
                                      </p:tavLst>
                                    </p:anim>
                                    <p:anim calcmode="lin" valueType="num">
                                      <p:cBhvr>
                                        <p:cTn id="72" dur="500" fill="hold"/>
                                        <p:tgtEl>
                                          <p:spTgt spid="12"/>
                                        </p:tgtEl>
                                        <p:attrNameLst>
                                          <p:attrName>ppt_h</p:attrName>
                                        </p:attrNameLst>
                                      </p:cBhvr>
                                      <p:tavLst>
                                        <p:tav tm="0">
                                          <p:val>
                                            <p:fltVal val="0"/>
                                          </p:val>
                                        </p:tav>
                                        <p:tav tm="100000">
                                          <p:val>
                                            <p:strVal val="#ppt_h"/>
                                          </p:val>
                                        </p:tav>
                                      </p:tavLst>
                                    </p:anim>
                                    <p:animEffect transition="in" filter="fade">
                                      <p:cBhvr>
                                        <p:cTn id="73" dur="500"/>
                                        <p:tgtEl>
                                          <p:spTgt spid="12"/>
                                        </p:tgtEl>
                                      </p:cBhvr>
                                    </p:animEffect>
                                  </p:childTnLst>
                                </p:cTn>
                              </p:par>
                            </p:childTnLst>
                          </p:cTn>
                        </p:par>
                        <p:par>
                          <p:cTn id="74" fill="hold">
                            <p:stCondLst>
                              <p:cond delay="6500"/>
                            </p:stCondLst>
                            <p:childTnLst>
                              <p:par>
                                <p:cTn id="75" presetID="53" presetClass="entr" presetSubtype="16" fill="hold" grpId="0" nodeType="afterEffect">
                                  <p:stCondLst>
                                    <p:cond delay="0"/>
                                  </p:stCondLst>
                                  <p:childTnLst>
                                    <p:set>
                                      <p:cBhvr>
                                        <p:cTn id="76" dur="1" fill="hold">
                                          <p:stCondLst>
                                            <p:cond delay="0"/>
                                          </p:stCondLst>
                                        </p:cTn>
                                        <p:tgtEl>
                                          <p:spTgt spid="13"/>
                                        </p:tgtEl>
                                        <p:attrNameLst>
                                          <p:attrName>style.visibility</p:attrName>
                                        </p:attrNameLst>
                                      </p:cBhvr>
                                      <p:to>
                                        <p:strVal val="visible"/>
                                      </p:to>
                                    </p:set>
                                    <p:anim calcmode="lin" valueType="num">
                                      <p:cBhvr>
                                        <p:cTn id="77" dur="500" fill="hold"/>
                                        <p:tgtEl>
                                          <p:spTgt spid="13"/>
                                        </p:tgtEl>
                                        <p:attrNameLst>
                                          <p:attrName>ppt_w</p:attrName>
                                        </p:attrNameLst>
                                      </p:cBhvr>
                                      <p:tavLst>
                                        <p:tav tm="0">
                                          <p:val>
                                            <p:fltVal val="0"/>
                                          </p:val>
                                        </p:tav>
                                        <p:tav tm="100000">
                                          <p:val>
                                            <p:strVal val="#ppt_w"/>
                                          </p:val>
                                        </p:tav>
                                      </p:tavLst>
                                    </p:anim>
                                    <p:anim calcmode="lin" valueType="num">
                                      <p:cBhvr>
                                        <p:cTn id="78" dur="500" fill="hold"/>
                                        <p:tgtEl>
                                          <p:spTgt spid="13"/>
                                        </p:tgtEl>
                                        <p:attrNameLst>
                                          <p:attrName>ppt_h</p:attrName>
                                        </p:attrNameLst>
                                      </p:cBhvr>
                                      <p:tavLst>
                                        <p:tav tm="0">
                                          <p:val>
                                            <p:fltVal val="0"/>
                                          </p:val>
                                        </p:tav>
                                        <p:tav tm="100000">
                                          <p:val>
                                            <p:strVal val="#ppt_h"/>
                                          </p:val>
                                        </p:tav>
                                      </p:tavLst>
                                    </p:anim>
                                    <p:animEffect transition="in" filter="fade">
                                      <p:cBhvr>
                                        <p:cTn id="79" dur="500"/>
                                        <p:tgtEl>
                                          <p:spTgt spid="13"/>
                                        </p:tgtEl>
                                      </p:cBhvr>
                                    </p:animEffect>
                                  </p:childTnLst>
                                </p:cTn>
                              </p:par>
                              <p:par>
                                <p:cTn id="80" presetID="2" presetClass="entr" presetSubtype="4" accel="50000" decel="50000" fill="hold" grpId="0" nodeType="withEffect">
                                  <p:stCondLst>
                                    <p:cond delay="0"/>
                                  </p:stCondLst>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1000" fill="hold"/>
                                        <p:tgtEl>
                                          <p:spTgt spid="11"/>
                                        </p:tgtEl>
                                        <p:attrNameLst>
                                          <p:attrName>ppt_x</p:attrName>
                                        </p:attrNameLst>
                                      </p:cBhvr>
                                      <p:tavLst>
                                        <p:tav tm="0">
                                          <p:val>
                                            <p:strVal val="#ppt_x"/>
                                          </p:val>
                                        </p:tav>
                                        <p:tav tm="100000">
                                          <p:val>
                                            <p:strVal val="#ppt_x"/>
                                          </p:val>
                                        </p:tav>
                                      </p:tavLst>
                                    </p:anim>
                                    <p:anim calcmode="lin" valueType="num">
                                      <p:cBhvr additive="base">
                                        <p:cTn id="83"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animBg="1"/>
      <p:bldP spid="7" grpId="0"/>
      <p:bldP spid="8" grpId="0" animBg="1"/>
      <p:bldP spid="9" grpId="0"/>
      <p:bldP spid="10" grpId="0" animBg="1"/>
      <p:bldP spid="11" grpId="0"/>
      <p:bldP spid="12" grpId="0" animBg="1"/>
      <p:bldP spid="13" grpId="0" animBg="1"/>
      <p:bldP spid="14" grpId="0" animBg="1"/>
      <p:bldP spid="15" grpId="0" animBg="1"/>
      <p:bldP spid="1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_4"/>
          <p:cNvGrpSpPr/>
          <p:nvPr/>
        </p:nvGrpSpPr>
        <p:grpSpPr>
          <a:xfrm>
            <a:off x="2187185" y="1723730"/>
            <a:ext cx="3475701" cy="3058149"/>
            <a:chOff x="2187184" y="1723730"/>
            <a:chExt cx="3475701" cy="3058149"/>
          </a:xfrm>
          <a:solidFill>
            <a:srgbClr val="B72727"/>
          </a:solidFill>
          <a:effectLst>
            <a:outerShdw blurRad="50800" dist="38100" dir="13500000" algn="br" rotWithShape="0">
              <a:prstClr val="black">
                <a:alpha val="40000"/>
              </a:prstClr>
            </a:outerShdw>
          </a:effectLst>
        </p:grpSpPr>
        <p:grpSp>
          <p:nvGrpSpPr>
            <p:cNvPr id="4" name="Group 9"/>
            <p:cNvGrpSpPr/>
            <p:nvPr/>
          </p:nvGrpSpPr>
          <p:grpSpPr>
            <a:xfrm rot="213443">
              <a:off x="2187184" y="3362127"/>
              <a:ext cx="1677010" cy="1419752"/>
              <a:chOff x="2955668" y="2969079"/>
              <a:chExt cx="1677010" cy="1419752"/>
            </a:xfrm>
            <a:grpFill/>
          </p:grpSpPr>
          <p:sp>
            <p:nvSpPr>
              <p:cNvPr id="8" name="Freeform 3"/>
              <p:cNvSpPr/>
              <p:nvPr/>
            </p:nvSpPr>
            <p:spPr bwMode="auto">
              <a:xfrm>
                <a:off x="3195729" y="2969079"/>
                <a:ext cx="1436949" cy="1419752"/>
              </a:xfrm>
              <a:custGeom>
                <a:avLst/>
                <a:gdLst/>
                <a:ahLst/>
                <a:cxnLst>
                  <a:cxn ang="0">
                    <a:pos x="32" y="500"/>
                  </a:cxn>
                  <a:cxn ang="0">
                    <a:pos x="14" y="489"/>
                  </a:cxn>
                  <a:cxn ang="0">
                    <a:pos x="15" y="436"/>
                  </a:cxn>
                  <a:cxn ang="0">
                    <a:pos x="441" y="15"/>
                  </a:cxn>
                  <a:cxn ang="0">
                    <a:pos x="495" y="15"/>
                  </a:cxn>
                  <a:cxn ang="0">
                    <a:pos x="494" y="69"/>
                  </a:cxn>
                  <a:cxn ang="0">
                    <a:pos x="68" y="490"/>
                  </a:cxn>
                  <a:cxn ang="0">
                    <a:pos x="32" y="500"/>
                  </a:cxn>
                </a:cxnLst>
                <a:rect l="0" t="0" r="r" b="b"/>
                <a:pathLst>
                  <a:path w="509" h="503">
                    <a:moveTo>
                      <a:pt x="32" y="500"/>
                    </a:moveTo>
                    <a:cubicBezTo>
                      <a:pt x="26" y="498"/>
                      <a:pt x="19" y="495"/>
                      <a:pt x="14" y="489"/>
                    </a:cubicBezTo>
                    <a:cubicBezTo>
                      <a:pt x="0" y="475"/>
                      <a:pt x="0" y="450"/>
                      <a:pt x="15" y="436"/>
                    </a:cubicBezTo>
                    <a:cubicBezTo>
                      <a:pt x="441" y="15"/>
                      <a:pt x="441" y="15"/>
                      <a:pt x="441" y="15"/>
                    </a:cubicBezTo>
                    <a:cubicBezTo>
                      <a:pt x="456" y="0"/>
                      <a:pt x="480" y="0"/>
                      <a:pt x="495" y="15"/>
                    </a:cubicBezTo>
                    <a:cubicBezTo>
                      <a:pt x="509" y="30"/>
                      <a:pt x="509" y="54"/>
                      <a:pt x="494" y="69"/>
                    </a:cubicBezTo>
                    <a:cubicBezTo>
                      <a:pt x="68" y="490"/>
                      <a:pt x="68" y="490"/>
                      <a:pt x="68" y="490"/>
                    </a:cubicBezTo>
                    <a:cubicBezTo>
                      <a:pt x="58" y="499"/>
                      <a:pt x="44" y="503"/>
                      <a:pt x="32" y="500"/>
                    </a:cubicBezTo>
                    <a:close/>
                  </a:path>
                </a:pathLst>
              </a:custGeom>
              <a:grpFill/>
              <a:ln w="9525">
                <a:noFill/>
                <a:round/>
              </a:ln>
            </p:spPr>
            <p:txBody>
              <a:bodyPr vert="horz" wrap="square" lIns="91440" tIns="45720" rIns="91440" bIns="45720" numCol="1" anchor="t" anchorCtr="0" compatLnSpc="1"/>
              <a:lstStyle/>
              <a:p>
                <a:pPr defTabSz="1031240"/>
                <a:endParaRPr lang="en-US" sz="2000" dirty="0">
                  <a:solidFill>
                    <a:schemeClr val="bg1"/>
                  </a:solidFill>
                  <a:latin typeface="Agency FB" panose="020B0503020202020204" charset="0"/>
                </a:endParaRPr>
              </a:p>
            </p:txBody>
          </p:sp>
          <p:sp>
            <p:nvSpPr>
              <p:cNvPr id="9" name="Round Same Side Corner Rectangle 4"/>
              <p:cNvSpPr/>
              <p:nvPr/>
            </p:nvSpPr>
            <p:spPr bwMode="auto">
              <a:xfrm rot="13500000">
                <a:off x="3568110" y="3071025"/>
                <a:ext cx="343555" cy="1568440"/>
              </a:xfrm>
              <a:prstGeom prst="round2SameRect">
                <a:avLst>
                  <a:gd name="adj1" fmla="val 16667"/>
                  <a:gd name="adj2" fmla="val 22024"/>
                </a:avLst>
              </a:prstGeom>
              <a:grpFill/>
              <a:ln w="9525">
                <a:noFill/>
                <a:round/>
              </a:ln>
            </p:spPr>
            <p:txBody>
              <a:bodyPr vert="horz" wrap="square" lIns="91440" tIns="45720" rIns="91440" bIns="45720" numCol="1" anchor="t" anchorCtr="0" compatLnSpc="1"/>
              <a:lstStyle/>
              <a:p>
                <a:pPr defTabSz="1031240"/>
                <a:endParaRPr lang="en-US" sz="2000" dirty="0">
                  <a:solidFill>
                    <a:schemeClr val="bg1"/>
                  </a:solidFill>
                  <a:latin typeface="Agency FB" panose="020B0503020202020204" charset="0"/>
                </a:endParaRPr>
              </a:p>
            </p:txBody>
          </p:sp>
        </p:grpSp>
        <p:grpSp>
          <p:nvGrpSpPr>
            <p:cNvPr id="5" name="Group 10"/>
            <p:cNvGrpSpPr/>
            <p:nvPr/>
          </p:nvGrpSpPr>
          <p:grpSpPr>
            <a:xfrm>
              <a:off x="3488641" y="1723730"/>
              <a:ext cx="2174244" cy="2174244"/>
              <a:chOff x="4220769" y="1605276"/>
              <a:chExt cx="1739904" cy="1739904"/>
            </a:xfrm>
            <a:grpFill/>
          </p:grpSpPr>
          <p:sp>
            <p:nvSpPr>
              <p:cNvPr id="6" name="Donut 8"/>
              <p:cNvSpPr/>
              <p:nvPr/>
            </p:nvSpPr>
            <p:spPr>
              <a:xfrm>
                <a:off x="4338879" y="1723386"/>
                <a:ext cx="1503684" cy="1503684"/>
              </a:xfrm>
              <a:prstGeom prst="donut">
                <a:avLst>
                  <a:gd name="adj" fmla="val 717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240"/>
                <a:endParaRPr lang="en-US" sz="2000">
                  <a:solidFill>
                    <a:schemeClr val="bg1"/>
                  </a:solidFill>
                  <a:latin typeface="Agency FB" panose="020B0503020202020204" charset="0"/>
                </a:endParaRPr>
              </a:p>
            </p:txBody>
          </p:sp>
          <p:sp>
            <p:nvSpPr>
              <p:cNvPr id="7" name="Donut 7"/>
              <p:cNvSpPr/>
              <p:nvPr/>
            </p:nvSpPr>
            <p:spPr>
              <a:xfrm>
                <a:off x="4220769" y="1605276"/>
                <a:ext cx="1739904" cy="1739904"/>
              </a:xfrm>
              <a:prstGeom prst="donut">
                <a:avLst>
                  <a:gd name="adj" fmla="val 928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240"/>
                <a:endParaRPr lang="en-US" sz="2000">
                  <a:solidFill>
                    <a:schemeClr val="bg1"/>
                  </a:solidFill>
                  <a:latin typeface="Agency FB" panose="020B0503020202020204" charset="0"/>
                </a:endParaRPr>
              </a:p>
            </p:txBody>
          </p:sp>
        </p:grpSp>
      </p:grpSp>
      <p:grpSp>
        <p:nvGrpSpPr>
          <p:cNvPr id="10" name="_5"/>
          <p:cNvGrpSpPr/>
          <p:nvPr/>
        </p:nvGrpSpPr>
        <p:grpSpPr>
          <a:xfrm>
            <a:off x="3926454" y="3754605"/>
            <a:ext cx="728142" cy="728140"/>
            <a:chOff x="3926454" y="3754605"/>
            <a:chExt cx="728142" cy="728140"/>
          </a:xfrm>
        </p:grpSpPr>
        <p:sp>
          <p:nvSpPr>
            <p:cNvPr id="11" name="Oval 14"/>
            <p:cNvSpPr/>
            <p:nvPr/>
          </p:nvSpPr>
          <p:spPr>
            <a:xfrm rot="20300499">
              <a:off x="3926454" y="3754605"/>
              <a:ext cx="728142" cy="728140"/>
            </a:xfrm>
            <a:prstGeom prst="ellipse">
              <a:avLst/>
            </a:prstGeom>
            <a:gradFill flip="none" rotWithShape="1">
              <a:gsLst>
                <a:gs pos="20000">
                  <a:srgbClr val="BFBFBF"/>
                </a:gs>
                <a:gs pos="80000">
                  <a:srgbClr val="FFFFFF"/>
                </a:gs>
                <a:gs pos="100000">
                  <a:srgbClr val="002060">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solidFill>
                  <a:srgbClr val="000000"/>
                </a:solidFill>
              </a:endParaRPr>
            </a:p>
          </p:txBody>
        </p:sp>
        <p:sp>
          <p:nvSpPr>
            <p:cNvPr id="12" name="Freeform 170"/>
            <p:cNvSpPr>
              <a:spLocks noEditPoints="1"/>
            </p:cNvSpPr>
            <p:nvPr/>
          </p:nvSpPr>
          <p:spPr bwMode="auto">
            <a:xfrm>
              <a:off x="4134391" y="3986705"/>
              <a:ext cx="312266" cy="263940"/>
            </a:xfrm>
            <a:custGeom>
              <a:avLst/>
              <a:gdLst/>
              <a:ahLst/>
              <a:cxnLst>
                <a:cxn ang="0">
                  <a:pos x="244" y="216"/>
                </a:cxn>
                <a:cxn ang="0">
                  <a:pos x="12" y="216"/>
                </a:cxn>
                <a:cxn ang="0">
                  <a:pos x="0" y="204"/>
                </a:cxn>
                <a:cxn ang="0">
                  <a:pos x="0" y="12"/>
                </a:cxn>
                <a:cxn ang="0">
                  <a:pos x="12" y="0"/>
                </a:cxn>
                <a:cxn ang="0">
                  <a:pos x="24" y="12"/>
                </a:cxn>
                <a:cxn ang="0">
                  <a:pos x="24" y="164"/>
                </a:cxn>
                <a:cxn ang="0">
                  <a:pos x="24" y="192"/>
                </a:cxn>
                <a:cxn ang="0">
                  <a:pos x="244" y="192"/>
                </a:cxn>
                <a:cxn ang="0">
                  <a:pos x="256" y="204"/>
                </a:cxn>
                <a:cxn ang="0">
                  <a:pos x="244" y="216"/>
                </a:cxn>
                <a:cxn ang="0">
                  <a:pos x="216" y="180"/>
                </a:cxn>
                <a:cxn ang="0">
                  <a:pos x="192" y="180"/>
                </a:cxn>
                <a:cxn ang="0">
                  <a:pos x="180" y="168"/>
                </a:cxn>
                <a:cxn ang="0">
                  <a:pos x="180" y="84"/>
                </a:cxn>
                <a:cxn ang="0">
                  <a:pos x="192" y="72"/>
                </a:cxn>
                <a:cxn ang="0">
                  <a:pos x="216" y="72"/>
                </a:cxn>
                <a:cxn ang="0">
                  <a:pos x="228" y="84"/>
                </a:cxn>
                <a:cxn ang="0">
                  <a:pos x="228" y="168"/>
                </a:cxn>
                <a:cxn ang="0">
                  <a:pos x="216" y="180"/>
                </a:cxn>
                <a:cxn ang="0">
                  <a:pos x="148" y="180"/>
                </a:cxn>
                <a:cxn ang="0">
                  <a:pos x="124" y="180"/>
                </a:cxn>
                <a:cxn ang="0">
                  <a:pos x="112" y="168"/>
                </a:cxn>
                <a:cxn ang="0">
                  <a:pos x="112" y="36"/>
                </a:cxn>
                <a:cxn ang="0">
                  <a:pos x="124" y="24"/>
                </a:cxn>
                <a:cxn ang="0">
                  <a:pos x="148" y="24"/>
                </a:cxn>
                <a:cxn ang="0">
                  <a:pos x="160" y="36"/>
                </a:cxn>
                <a:cxn ang="0">
                  <a:pos x="160" y="168"/>
                </a:cxn>
                <a:cxn ang="0">
                  <a:pos x="148" y="180"/>
                </a:cxn>
                <a:cxn ang="0">
                  <a:pos x="80" y="180"/>
                </a:cxn>
                <a:cxn ang="0">
                  <a:pos x="56" y="180"/>
                </a:cxn>
                <a:cxn ang="0">
                  <a:pos x="44" y="168"/>
                </a:cxn>
                <a:cxn ang="0">
                  <a:pos x="44" y="144"/>
                </a:cxn>
                <a:cxn ang="0">
                  <a:pos x="56" y="132"/>
                </a:cxn>
                <a:cxn ang="0">
                  <a:pos x="80" y="132"/>
                </a:cxn>
                <a:cxn ang="0">
                  <a:pos x="92" y="144"/>
                </a:cxn>
                <a:cxn ang="0">
                  <a:pos x="92" y="168"/>
                </a:cxn>
                <a:cxn ang="0">
                  <a:pos x="80" y="180"/>
                </a:cxn>
              </a:cxnLst>
              <a:rect l="0" t="0" r="r" b="b"/>
              <a:pathLst>
                <a:path w="256" h="216">
                  <a:moveTo>
                    <a:pt x="244" y="216"/>
                  </a:moveTo>
                  <a:cubicBezTo>
                    <a:pt x="12" y="216"/>
                    <a:pt x="12" y="216"/>
                    <a:pt x="12" y="216"/>
                  </a:cubicBezTo>
                  <a:cubicBezTo>
                    <a:pt x="5" y="216"/>
                    <a:pt x="0" y="211"/>
                    <a:pt x="0" y="204"/>
                  </a:cubicBezTo>
                  <a:cubicBezTo>
                    <a:pt x="0" y="12"/>
                    <a:pt x="0" y="12"/>
                    <a:pt x="0" y="12"/>
                  </a:cubicBezTo>
                  <a:cubicBezTo>
                    <a:pt x="0" y="5"/>
                    <a:pt x="5" y="0"/>
                    <a:pt x="12" y="0"/>
                  </a:cubicBezTo>
                  <a:cubicBezTo>
                    <a:pt x="19" y="0"/>
                    <a:pt x="24" y="5"/>
                    <a:pt x="24" y="12"/>
                  </a:cubicBezTo>
                  <a:cubicBezTo>
                    <a:pt x="24" y="164"/>
                    <a:pt x="24" y="164"/>
                    <a:pt x="24" y="164"/>
                  </a:cubicBezTo>
                  <a:cubicBezTo>
                    <a:pt x="24" y="192"/>
                    <a:pt x="24" y="192"/>
                    <a:pt x="24" y="192"/>
                  </a:cubicBezTo>
                  <a:cubicBezTo>
                    <a:pt x="244" y="192"/>
                    <a:pt x="244" y="192"/>
                    <a:pt x="244" y="192"/>
                  </a:cubicBezTo>
                  <a:cubicBezTo>
                    <a:pt x="251" y="192"/>
                    <a:pt x="256" y="197"/>
                    <a:pt x="256" y="204"/>
                  </a:cubicBezTo>
                  <a:cubicBezTo>
                    <a:pt x="256" y="211"/>
                    <a:pt x="251" y="216"/>
                    <a:pt x="244" y="216"/>
                  </a:cubicBezTo>
                  <a:moveTo>
                    <a:pt x="216" y="180"/>
                  </a:moveTo>
                  <a:cubicBezTo>
                    <a:pt x="192" y="180"/>
                    <a:pt x="192" y="180"/>
                    <a:pt x="192" y="180"/>
                  </a:cubicBezTo>
                  <a:cubicBezTo>
                    <a:pt x="185" y="180"/>
                    <a:pt x="180" y="175"/>
                    <a:pt x="180" y="168"/>
                  </a:cubicBezTo>
                  <a:cubicBezTo>
                    <a:pt x="180" y="84"/>
                    <a:pt x="180" y="84"/>
                    <a:pt x="180" y="84"/>
                  </a:cubicBezTo>
                  <a:cubicBezTo>
                    <a:pt x="180" y="77"/>
                    <a:pt x="185" y="72"/>
                    <a:pt x="192" y="72"/>
                  </a:cubicBezTo>
                  <a:cubicBezTo>
                    <a:pt x="216" y="72"/>
                    <a:pt x="216" y="72"/>
                    <a:pt x="216" y="72"/>
                  </a:cubicBezTo>
                  <a:cubicBezTo>
                    <a:pt x="223" y="72"/>
                    <a:pt x="228" y="77"/>
                    <a:pt x="228" y="84"/>
                  </a:cubicBezTo>
                  <a:cubicBezTo>
                    <a:pt x="228" y="168"/>
                    <a:pt x="228" y="168"/>
                    <a:pt x="228" y="168"/>
                  </a:cubicBezTo>
                  <a:cubicBezTo>
                    <a:pt x="228" y="175"/>
                    <a:pt x="223" y="180"/>
                    <a:pt x="216" y="180"/>
                  </a:cubicBezTo>
                  <a:moveTo>
                    <a:pt x="148" y="180"/>
                  </a:moveTo>
                  <a:cubicBezTo>
                    <a:pt x="124" y="180"/>
                    <a:pt x="124" y="180"/>
                    <a:pt x="124" y="180"/>
                  </a:cubicBezTo>
                  <a:cubicBezTo>
                    <a:pt x="117" y="180"/>
                    <a:pt x="112" y="175"/>
                    <a:pt x="112" y="168"/>
                  </a:cubicBezTo>
                  <a:cubicBezTo>
                    <a:pt x="112" y="36"/>
                    <a:pt x="112" y="36"/>
                    <a:pt x="112" y="36"/>
                  </a:cubicBezTo>
                  <a:cubicBezTo>
                    <a:pt x="112" y="29"/>
                    <a:pt x="117" y="24"/>
                    <a:pt x="124" y="24"/>
                  </a:cubicBezTo>
                  <a:cubicBezTo>
                    <a:pt x="148" y="24"/>
                    <a:pt x="148" y="24"/>
                    <a:pt x="148" y="24"/>
                  </a:cubicBezTo>
                  <a:cubicBezTo>
                    <a:pt x="155" y="24"/>
                    <a:pt x="160" y="29"/>
                    <a:pt x="160" y="36"/>
                  </a:cubicBezTo>
                  <a:cubicBezTo>
                    <a:pt x="160" y="168"/>
                    <a:pt x="160" y="168"/>
                    <a:pt x="160" y="168"/>
                  </a:cubicBezTo>
                  <a:cubicBezTo>
                    <a:pt x="160" y="175"/>
                    <a:pt x="155" y="180"/>
                    <a:pt x="148" y="180"/>
                  </a:cubicBezTo>
                  <a:moveTo>
                    <a:pt x="80" y="180"/>
                  </a:moveTo>
                  <a:cubicBezTo>
                    <a:pt x="56" y="180"/>
                    <a:pt x="56" y="180"/>
                    <a:pt x="56" y="180"/>
                  </a:cubicBezTo>
                  <a:cubicBezTo>
                    <a:pt x="49" y="180"/>
                    <a:pt x="44" y="175"/>
                    <a:pt x="44" y="168"/>
                  </a:cubicBezTo>
                  <a:cubicBezTo>
                    <a:pt x="44" y="144"/>
                    <a:pt x="44" y="144"/>
                    <a:pt x="44" y="144"/>
                  </a:cubicBezTo>
                  <a:cubicBezTo>
                    <a:pt x="44" y="137"/>
                    <a:pt x="49" y="132"/>
                    <a:pt x="56" y="132"/>
                  </a:cubicBezTo>
                  <a:cubicBezTo>
                    <a:pt x="80" y="132"/>
                    <a:pt x="80" y="132"/>
                    <a:pt x="80" y="132"/>
                  </a:cubicBezTo>
                  <a:cubicBezTo>
                    <a:pt x="87" y="132"/>
                    <a:pt x="92" y="137"/>
                    <a:pt x="92" y="144"/>
                  </a:cubicBezTo>
                  <a:cubicBezTo>
                    <a:pt x="92" y="168"/>
                    <a:pt x="92" y="168"/>
                    <a:pt x="92" y="168"/>
                  </a:cubicBezTo>
                  <a:cubicBezTo>
                    <a:pt x="92" y="175"/>
                    <a:pt x="87" y="180"/>
                    <a:pt x="80" y="180"/>
                  </a:cubicBezTo>
                </a:path>
              </a:pathLst>
            </a:custGeom>
            <a:solidFill>
              <a:srgbClr val="B72727"/>
            </a:solidFill>
            <a:ln w="9525">
              <a:noFill/>
              <a:round/>
            </a:ln>
          </p:spPr>
          <p:txBody>
            <a:bodyPr vert="horz" wrap="square" lIns="91440" tIns="45720" rIns="91440" bIns="45720" numCol="1" anchor="t" anchorCtr="0" compatLnSpc="1"/>
            <a:lstStyle/>
            <a:p>
              <a:pPr defTabSz="1031240"/>
              <a:endParaRPr lang="en-US" sz="2000">
                <a:solidFill>
                  <a:schemeClr val="bg1"/>
                </a:solidFill>
                <a:latin typeface="Agency FB" panose="020B0503020202020204" charset="0"/>
              </a:endParaRPr>
            </a:p>
          </p:txBody>
        </p:sp>
      </p:grpSp>
      <p:grpSp>
        <p:nvGrpSpPr>
          <p:cNvPr id="13" name="_6"/>
          <p:cNvGrpSpPr/>
          <p:nvPr/>
        </p:nvGrpSpPr>
        <p:grpSpPr>
          <a:xfrm>
            <a:off x="5274567" y="1625529"/>
            <a:ext cx="728142" cy="728140"/>
            <a:chOff x="5274567" y="1625529"/>
            <a:chExt cx="728142" cy="728140"/>
          </a:xfrm>
        </p:grpSpPr>
        <p:sp>
          <p:nvSpPr>
            <p:cNvPr id="14" name="Oval 12"/>
            <p:cNvSpPr/>
            <p:nvPr/>
          </p:nvSpPr>
          <p:spPr>
            <a:xfrm rot="20300499">
              <a:off x="5274567" y="1625529"/>
              <a:ext cx="728142" cy="728140"/>
            </a:xfrm>
            <a:prstGeom prst="ellipse">
              <a:avLst/>
            </a:prstGeom>
            <a:gradFill flip="none" rotWithShape="1">
              <a:gsLst>
                <a:gs pos="20000">
                  <a:srgbClr val="BFBFBF"/>
                </a:gs>
                <a:gs pos="80000">
                  <a:srgbClr val="FFFFFF"/>
                </a:gs>
                <a:gs pos="100000">
                  <a:srgbClr val="002060">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solidFill>
                  <a:srgbClr val="000000"/>
                </a:solidFill>
              </a:endParaRPr>
            </a:p>
          </p:txBody>
        </p:sp>
        <p:sp>
          <p:nvSpPr>
            <p:cNvPr id="15" name="Freeform 173"/>
            <p:cNvSpPr>
              <a:spLocks noEditPoints="1"/>
            </p:cNvSpPr>
            <p:nvPr/>
          </p:nvSpPr>
          <p:spPr bwMode="auto">
            <a:xfrm>
              <a:off x="5482504" y="1832846"/>
              <a:ext cx="312266" cy="313506"/>
            </a:xfrm>
            <a:custGeom>
              <a:avLst/>
              <a:gdLst/>
              <a:ahLst/>
              <a:cxnLst>
                <a:cxn ang="0">
                  <a:pos x="128" y="256"/>
                </a:cxn>
                <a:cxn ang="0">
                  <a:pos x="0" y="128"/>
                </a:cxn>
                <a:cxn ang="0">
                  <a:pos x="128" y="0"/>
                </a:cxn>
                <a:cxn ang="0">
                  <a:pos x="256" y="128"/>
                </a:cxn>
                <a:cxn ang="0">
                  <a:pos x="128" y="256"/>
                </a:cxn>
                <a:cxn ang="0">
                  <a:pos x="24" y="128"/>
                </a:cxn>
                <a:cxn ang="0">
                  <a:pos x="128" y="128"/>
                </a:cxn>
                <a:cxn ang="0">
                  <a:pos x="128" y="24"/>
                </a:cxn>
                <a:cxn ang="0">
                  <a:pos x="24" y="128"/>
                </a:cxn>
              </a:cxnLst>
              <a:rect l="0" t="0" r="r" b="b"/>
              <a:pathLst>
                <a:path w="256" h="256">
                  <a:moveTo>
                    <a:pt x="128" y="256"/>
                  </a:moveTo>
                  <a:cubicBezTo>
                    <a:pt x="57" y="256"/>
                    <a:pt x="0" y="199"/>
                    <a:pt x="0" y="128"/>
                  </a:cubicBezTo>
                  <a:cubicBezTo>
                    <a:pt x="0" y="57"/>
                    <a:pt x="57" y="0"/>
                    <a:pt x="128" y="0"/>
                  </a:cubicBezTo>
                  <a:cubicBezTo>
                    <a:pt x="199" y="0"/>
                    <a:pt x="256" y="57"/>
                    <a:pt x="256" y="128"/>
                  </a:cubicBezTo>
                  <a:cubicBezTo>
                    <a:pt x="256" y="199"/>
                    <a:pt x="199" y="256"/>
                    <a:pt x="128" y="256"/>
                  </a:cubicBezTo>
                  <a:moveTo>
                    <a:pt x="24" y="128"/>
                  </a:moveTo>
                  <a:cubicBezTo>
                    <a:pt x="128" y="128"/>
                    <a:pt x="128" y="128"/>
                    <a:pt x="128" y="128"/>
                  </a:cubicBezTo>
                  <a:cubicBezTo>
                    <a:pt x="128" y="24"/>
                    <a:pt x="128" y="24"/>
                    <a:pt x="128" y="24"/>
                  </a:cubicBezTo>
                  <a:cubicBezTo>
                    <a:pt x="71" y="24"/>
                    <a:pt x="24" y="71"/>
                    <a:pt x="24" y="128"/>
                  </a:cubicBezTo>
                </a:path>
              </a:pathLst>
            </a:custGeom>
            <a:solidFill>
              <a:srgbClr val="B72727"/>
            </a:solidFill>
            <a:ln w="9525">
              <a:noFill/>
              <a:round/>
            </a:ln>
          </p:spPr>
          <p:txBody>
            <a:bodyPr vert="horz" wrap="square" lIns="91440" tIns="45720" rIns="91440" bIns="45720" numCol="1" anchor="t" anchorCtr="0" compatLnSpc="1"/>
            <a:lstStyle/>
            <a:p>
              <a:pPr defTabSz="1031240"/>
              <a:endParaRPr lang="en-US" sz="2000">
                <a:solidFill>
                  <a:schemeClr val="bg1"/>
                </a:solidFill>
                <a:latin typeface="Agency FB" panose="020B0503020202020204" charset="0"/>
              </a:endParaRPr>
            </a:p>
          </p:txBody>
        </p:sp>
      </p:grpSp>
      <p:grpSp>
        <p:nvGrpSpPr>
          <p:cNvPr id="16" name="_7"/>
          <p:cNvGrpSpPr/>
          <p:nvPr/>
        </p:nvGrpSpPr>
        <p:grpSpPr>
          <a:xfrm>
            <a:off x="5373943" y="3179799"/>
            <a:ext cx="728142" cy="728140"/>
            <a:chOff x="5373943" y="3179798"/>
            <a:chExt cx="728142" cy="728140"/>
          </a:xfrm>
        </p:grpSpPr>
        <p:sp>
          <p:nvSpPr>
            <p:cNvPr id="17" name="Oval 13"/>
            <p:cNvSpPr/>
            <p:nvPr/>
          </p:nvSpPr>
          <p:spPr>
            <a:xfrm rot="20300499">
              <a:off x="5373943" y="3179798"/>
              <a:ext cx="728142" cy="728140"/>
            </a:xfrm>
            <a:prstGeom prst="ellipse">
              <a:avLst/>
            </a:prstGeom>
            <a:gradFill flip="none" rotWithShape="1">
              <a:gsLst>
                <a:gs pos="20000">
                  <a:srgbClr val="BFBFBF"/>
                </a:gs>
                <a:gs pos="80000">
                  <a:srgbClr val="FFFFFF"/>
                </a:gs>
                <a:gs pos="100000">
                  <a:srgbClr val="002060">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solidFill>
                  <a:srgbClr val="000000"/>
                </a:solidFill>
              </a:endParaRPr>
            </a:p>
          </p:txBody>
        </p:sp>
        <p:sp>
          <p:nvSpPr>
            <p:cNvPr id="18" name="Freeform 182"/>
            <p:cNvSpPr>
              <a:spLocks noEditPoints="1"/>
            </p:cNvSpPr>
            <p:nvPr/>
          </p:nvSpPr>
          <p:spPr bwMode="auto">
            <a:xfrm>
              <a:off x="5581880" y="3387734"/>
              <a:ext cx="312266" cy="312266"/>
            </a:xfrm>
            <a:custGeom>
              <a:avLst/>
              <a:gdLst/>
              <a:ahLst/>
              <a:cxnLst>
                <a:cxn ang="0">
                  <a:pos x="128" y="256"/>
                </a:cxn>
                <a:cxn ang="0">
                  <a:pos x="0" y="128"/>
                </a:cxn>
                <a:cxn ang="0">
                  <a:pos x="128" y="0"/>
                </a:cxn>
                <a:cxn ang="0">
                  <a:pos x="256" y="128"/>
                </a:cxn>
                <a:cxn ang="0">
                  <a:pos x="128" y="256"/>
                </a:cxn>
                <a:cxn ang="0">
                  <a:pos x="128" y="24"/>
                </a:cxn>
                <a:cxn ang="0">
                  <a:pos x="24" y="128"/>
                </a:cxn>
                <a:cxn ang="0">
                  <a:pos x="128" y="232"/>
                </a:cxn>
                <a:cxn ang="0">
                  <a:pos x="232" y="128"/>
                </a:cxn>
                <a:cxn ang="0">
                  <a:pos x="128" y="24"/>
                </a:cxn>
                <a:cxn ang="0">
                  <a:pos x="180" y="140"/>
                </a:cxn>
                <a:cxn ang="0">
                  <a:pos x="156" y="140"/>
                </a:cxn>
                <a:cxn ang="0">
                  <a:pos x="140" y="140"/>
                </a:cxn>
                <a:cxn ang="0">
                  <a:pos x="128" y="140"/>
                </a:cxn>
                <a:cxn ang="0">
                  <a:pos x="116" y="128"/>
                </a:cxn>
                <a:cxn ang="0">
                  <a:pos x="116" y="56"/>
                </a:cxn>
                <a:cxn ang="0">
                  <a:pos x="128" y="44"/>
                </a:cxn>
                <a:cxn ang="0">
                  <a:pos x="140" y="56"/>
                </a:cxn>
                <a:cxn ang="0">
                  <a:pos x="140" y="116"/>
                </a:cxn>
                <a:cxn ang="0">
                  <a:pos x="156" y="116"/>
                </a:cxn>
                <a:cxn ang="0">
                  <a:pos x="180" y="116"/>
                </a:cxn>
                <a:cxn ang="0">
                  <a:pos x="192" y="128"/>
                </a:cxn>
                <a:cxn ang="0">
                  <a:pos x="180" y="140"/>
                </a:cxn>
              </a:cxnLst>
              <a:rect l="0" t="0" r="r" b="b"/>
              <a:pathLst>
                <a:path w="256" h="256">
                  <a:moveTo>
                    <a:pt x="128" y="256"/>
                  </a:moveTo>
                  <a:cubicBezTo>
                    <a:pt x="57" y="256"/>
                    <a:pt x="0" y="199"/>
                    <a:pt x="0" y="128"/>
                  </a:cubicBezTo>
                  <a:cubicBezTo>
                    <a:pt x="0" y="57"/>
                    <a:pt x="57" y="0"/>
                    <a:pt x="128" y="0"/>
                  </a:cubicBezTo>
                  <a:cubicBezTo>
                    <a:pt x="199" y="0"/>
                    <a:pt x="256" y="57"/>
                    <a:pt x="256" y="128"/>
                  </a:cubicBezTo>
                  <a:cubicBezTo>
                    <a:pt x="256" y="199"/>
                    <a:pt x="199" y="256"/>
                    <a:pt x="128" y="256"/>
                  </a:cubicBezTo>
                  <a:moveTo>
                    <a:pt x="128" y="24"/>
                  </a:moveTo>
                  <a:cubicBezTo>
                    <a:pt x="71" y="24"/>
                    <a:pt x="24" y="71"/>
                    <a:pt x="24" y="128"/>
                  </a:cubicBezTo>
                  <a:cubicBezTo>
                    <a:pt x="24" y="185"/>
                    <a:pt x="71" y="232"/>
                    <a:pt x="128" y="232"/>
                  </a:cubicBezTo>
                  <a:cubicBezTo>
                    <a:pt x="185" y="232"/>
                    <a:pt x="232" y="185"/>
                    <a:pt x="232" y="128"/>
                  </a:cubicBezTo>
                  <a:cubicBezTo>
                    <a:pt x="232" y="71"/>
                    <a:pt x="185" y="24"/>
                    <a:pt x="128" y="24"/>
                  </a:cubicBezTo>
                  <a:moveTo>
                    <a:pt x="180" y="140"/>
                  </a:moveTo>
                  <a:cubicBezTo>
                    <a:pt x="156" y="140"/>
                    <a:pt x="156" y="140"/>
                    <a:pt x="156" y="140"/>
                  </a:cubicBezTo>
                  <a:cubicBezTo>
                    <a:pt x="140" y="140"/>
                    <a:pt x="140" y="140"/>
                    <a:pt x="140" y="140"/>
                  </a:cubicBezTo>
                  <a:cubicBezTo>
                    <a:pt x="128" y="140"/>
                    <a:pt x="128" y="140"/>
                    <a:pt x="128" y="140"/>
                  </a:cubicBezTo>
                  <a:cubicBezTo>
                    <a:pt x="121" y="140"/>
                    <a:pt x="116" y="135"/>
                    <a:pt x="116" y="128"/>
                  </a:cubicBezTo>
                  <a:cubicBezTo>
                    <a:pt x="116" y="56"/>
                    <a:pt x="116" y="56"/>
                    <a:pt x="116" y="56"/>
                  </a:cubicBezTo>
                  <a:cubicBezTo>
                    <a:pt x="116" y="49"/>
                    <a:pt x="121" y="44"/>
                    <a:pt x="128" y="44"/>
                  </a:cubicBezTo>
                  <a:cubicBezTo>
                    <a:pt x="135" y="44"/>
                    <a:pt x="140" y="49"/>
                    <a:pt x="140" y="56"/>
                  </a:cubicBezTo>
                  <a:cubicBezTo>
                    <a:pt x="140" y="116"/>
                    <a:pt x="140" y="116"/>
                    <a:pt x="140" y="116"/>
                  </a:cubicBezTo>
                  <a:cubicBezTo>
                    <a:pt x="156" y="116"/>
                    <a:pt x="156" y="116"/>
                    <a:pt x="156" y="116"/>
                  </a:cubicBezTo>
                  <a:cubicBezTo>
                    <a:pt x="180" y="116"/>
                    <a:pt x="180" y="116"/>
                    <a:pt x="180" y="116"/>
                  </a:cubicBezTo>
                  <a:cubicBezTo>
                    <a:pt x="187" y="116"/>
                    <a:pt x="192" y="121"/>
                    <a:pt x="192" y="128"/>
                  </a:cubicBezTo>
                  <a:cubicBezTo>
                    <a:pt x="192" y="135"/>
                    <a:pt x="187" y="140"/>
                    <a:pt x="180" y="140"/>
                  </a:cubicBezTo>
                </a:path>
              </a:pathLst>
            </a:custGeom>
            <a:solidFill>
              <a:srgbClr val="B72727"/>
            </a:solidFill>
            <a:ln w="9525">
              <a:noFill/>
              <a:round/>
            </a:ln>
          </p:spPr>
          <p:txBody>
            <a:bodyPr vert="horz" wrap="square" lIns="91440" tIns="45720" rIns="91440" bIns="45720" numCol="1" anchor="t" anchorCtr="0" compatLnSpc="1"/>
            <a:lstStyle/>
            <a:p>
              <a:pPr defTabSz="1031240"/>
              <a:endParaRPr lang="en-US" sz="2000">
                <a:solidFill>
                  <a:schemeClr val="bg1"/>
                </a:solidFill>
                <a:latin typeface="Agency FB" panose="020B0503020202020204" charset="0"/>
              </a:endParaRPr>
            </a:p>
          </p:txBody>
        </p:sp>
      </p:grpSp>
      <p:grpSp>
        <p:nvGrpSpPr>
          <p:cNvPr id="19" name="_8"/>
          <p:cNvGrpSpPr/>
          <p:nvPr/>
        </p:nvGrpSpPr>
        <p:grpSpPr>
          <a:xfrm>
            <a:off x="3765661" y="1239746"/>
            <a:ext cx="728142" cy="728140"/>
            <a:chOff x="3765661" y="1239745"/>
            <a:chExt cx="728142" cy="728140"/>
          </a:xfrm>
        </p:grpSpPr>
        <p:sp>
          <p:nvSpPr>
            <p:cNvPr id="20" name="Oval 11"/>
            <p:cNvSpPr/>
            <p:nvPr/>
          </p:nvSpPr>
          <p:spPr>
            <a:xfrm rot="20300499">
              <a:off x="3765661" y="1239745"/>
              <a:ext cx="728142" cy="728140"/>
            </a:xfrm>
            <a:prstGeom prst="ellipse">
              <a:avLst/>
            </a:prstGeom>
            <a:gradFill flip="none" rotWithShape="1">
              <a:gsLst>
                <a:gs pos="20000">
                  <a:srgbClr val="BFBFBF"/>
                </a:gs>
                <a:gs pos="80000">
                  <a:srgbClr val="FFFFFF"/>
                </a:gs>
                <a:gs pos="100000">
                  <a:srgbClr val="002060">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solidFill>
                  <a:srgbClr val="000000"/>
                </a:solidFill>
              </a:endParaRPr>
            </a:p>
          </p:txBody>
        </p:sp>
        <p:sp>
          <p:nvSpPr>
            <p:cNvPr id="21" name="Freeform 221"/>
            <p:cNvSpPr>
              <a:spLocks noEditPoints="1"/>
            </p:cNvSpPr>
            <p:nvPr/>
          </p:nvSpPr>
          <p:spPr bwMode="auto">
            <a:xfrm>
              <a:off x="4012631" y="1447681"/>
              <a:ext cx="234200" cy="312266"/>
            </a:xfrm>
            <a:custGeom>
              <a:avLst/>
              <a:gdLst/>
              <a:ahLst/>
              <a:cxnLst>
                <a:cxn ang="0">
                  <a:pos x="96" y="256"/>
                </a:cxn>
                <a:cxn ang="0">
                  <a:pos x="0" y="96"/>
                </a:cxn>
                <a:cxn ang="0">
                  <a:pos x="96" y="0"/>
                </a:cxn>
                <a:cxn ang="0">
                  <a:pos x="192" y="96"/>
                </a:cxn>
                <a:cxn ang="0">
                  <a:pos x="96" y="256"/>
                </a:cxn>
                <a:cxn ang="0">
                  <a:pos x="96" y="32"/>
                </a:cxn>
                <a:cxn ang="0">
                  <a:pos x="32" y="96"/>
                </a:cxn>
                <a:cxn ang="0">
                  <a:pos x="96" y="160"/>
                </a:cxn>
                <a:cxn ang="0">
                  <a:pos x="160" y="96"/>
                </a:cxn>
                <a:cxn ang="0">
                  <a:pos x="96" y="32"/>
                </a:cxn>
                <a:cxn ang="0">
                  <a:pos x="96" y="128"/>
                </a:cxn>
                <a:cxn ang="0">
                  <a:pos x="64" y="96"/>
                </a:cxn>
                <a:cxn ang="0">
                  <a:pos x="96" y="64"/>
                </a:cxn>
                <a:cxn ang="0">
                  <a:pos x="128" y="96"/>
                </a:cxn>
                <a:cxn ang="0">
                  <a:pos x="96" y="128"/>
                </a:cxn>
              </a:cxnLst>
              <a:rect l="0" t="0" r="r" b="b"/>
              <a:pathLst>
                <a:path w="192" h="256">
                  <a:moveTo>
                    <a:pt x="96" y="256"/>
                  </a:moveTo>
                  <a:cubicBezTo>
                    <a:pt x="96" y="256"/>
                    <a:pt x="0" y="149"/>
                    <a:pt x="0" y="96"/>
                  </a:cubicBezTo>
                  <a:cubicBezTo>
                    <a:pt x="0" y="43"/>
                    <a:pt x="43" y="0"/>
                    <a:pt x="96" y="0"/>
                  </a:cubicBezTo>
                  <a:cubicBezTo>
                    <a:pt x="149" y="0"/>
                    <a:pt x="192" y="43"/>
                    <a:pt x="192" y="96"/>
                  </a:cubicBezTo>
                  <a:cubicBezTo>
                    <a:pt x="192" y="149"/>
                    <a:pt x="96" y="256"/>
                    <a:pt x="96" y="256"/>
                  </a:cubicBezTo>
                  <a:moveTo>
                    <a:pt x="96" y="32"/>
                  </a:moveTo>
                  <a:cubicBezTo>
                    <a:pt x="61" y="32"/>
                    <a:pt x="32" y="61"/>
                    <a:pt x="32" y="96"/>
                  </a:cubicBezTo>
                  <a:cubicBezTo>
                    <a:pt x="32" y="131"/>
                    <a:pt x="61" y="160"/>
                    <a:pt x="96" y="160"/>
                  </a:cubicBezTo>
                  <a:cubicBezTo>
                    <a:pt x="131" y="160"/>
                    <a:pt x="160" y="131"/>
                    <a:pt x="160" y="96"/>
                  </a:cubicBezTo>
                  <a:cubicBezTo>
                    <a:pt x="160" y="61"/>
                    <a:pt x="131" y="32"/>
                    <a:pt x="96" y="32"/>
                  </a:cubicBezTo>
                  <a:moveTo>
                    <a:pt x="96" y="128"/>
                  </a:moveTo>
                  <a:cubicBezTo>
                    <a:pt x="78" y="128"/>
                    <a:pt x="64" y="114"/>
                    <a:pt x="64" y="96"/>
                  </a:cubicBezTo>
                  <a:cubicBezTo>
                    <a:pt x="64" y="78"/>
                    <a:pt x="78" y="64"/>
                    <a:pt x="96" y="64"/>
                  </a:cubicBezTo>
                  <a:cubicBezTo>
                    <a:pt x="114" y="64"/>
                    <a:pt x="128" y="78"/>
                    <a:pt x="128" y="96"/>
                  </a:cubicBezTo>
                  <a:cubicBezTo>
                    <a:pt x="128" y="114"/>
                    <a:pt x="114" y="128"/>
                    <a:pt x="96" y="128"/>
                  </a:cubicBezTo>
                </a:path>
              </a:pathLst>
            </a:custGeom>
            <a:solidFill>
              <a:srgbClr val="B72727"/>
            </a:solidFill>
            <a:ln w="9525">
              <a:noFill/>
              <a:round/>
            </a:ln>
          </p:spPr>
          <p:txBody>
            <a:bodyPr vert="horz" wrap="square" lIns="91440" tIns="45720" rIns="91440" bIns="45720" numCol="1" anchor="t" anchorCtr="0" compatLnSpc="1"/>
            <a:lstStyle/>
            <a:p>
              <a:pPr defTabSz="1031240"/>
              <a:endParaRPr lang="en-US" sz="2000">
                <a:solidFill>
                  <a:schemeClr val="bg1"/>
                </a:solidFill>
                <a:latin typeface="Agency FB" panose="020B0503020202020204" charset="0"/>
              </a:endParaRPr>
            </a:p>
          </p:txBody>
        </p:sp>
      </p:grpSp>
      <p:grpSp>
        <p:nvGrpSpPr>
          <p:cNvPr id="22" name="_9"/>
          <p:cNvGrpSpPr/>
          <p:nvPr/>
        </p:nvGrpSpPr>
        <p:grpSpPr>
          <a:xfrm>
            <a:off x="2932481" y="2555586"/>
            <a:ext cx="728142" cy="728140"/>
            <a:chOff x="2932481" y="2555586"/>
            <a:chExt cx="728142" cy="728140"/>
          </a:xfrm>
        </p:grpSpPr>
        <p:sp>
          <p:nvSpPr>
            <p:cNvPr id="23" name="Oval 15"/>
            <p:cNvSpPr/>
            <p:nvPr/>
          </p:nvSpPr>
          <p:spPr>
            <a:xfrm rot="20300499">
              <a:off x="2932481" y="2555586"/>
              <a:ext cx="728142" cy="728140"/>
            </a:xfrm>
            <a:prstGeom prst="ellipse">
              <a:avLst/>
            </a:prstGeom>
            <a:gradFill flip="none" rotWithShape="1">
              <a:gsLst>
                <a:gs pos="20000">
                  <a:srgbClr val="BFBFBF"/>
                </a:gs>
                <a:gs pos="80000">
                  <a:srgbClr val="FFFFFF"/>
                </a:gs>
                <a:gs pos="100000">
                  <a:srgbClr val="002060">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solidFill>
                  <a:srgbClr val="000000"/>
                </a:solidFill>
              </a:endParaRPr>
            </a:p>
          </p:txBody>
        </p:sp>
        <p:sp>
          <p:nvSpPr>
            <p:cNvPr id="24" name="Freeform 86"/>
            <p:cNvSpPr>
              <a:spLocks noEditPoints="1"/>
            </p:cNvSpPr>
            <p:nvPr/>
          </p:nvSpPr>
          <p:spPr bwMode="auto">
            <a:xfrm>
              <a:off x="3136701" y="2819903"/>
              <a:ext cx="319702" cy="199504"/>
            </a:xfrm>
            <a:custGeom>
              <a:avLst/>
              <a:gdLst/>
              <a:ahLst/>
              <a:cxnLst>
                <a:cxn ang="0">
                  <a:pos x="244" y="160"/>
                </a:cxn>
                <a:cxn ang="0">
                  <a:pos x="232" y="160"/>
                </a:cxn>
                <a:cxn ang="0">
                  <a:pos x="24" y="160"/>
                </a:cxn>
                <a:cxn ang="0">
                  <a:pos x="12" y="160"/>
                </a:cxn>
                <a:cxn ang="0">
                  <a:pos x="0" y="148"/>
                </a:cxn>
                <a:cxn ang="0">
                  <a:pos x="0" y="128"/>
                </a:cxn>
                <a:cxn ang="0">
                  <a:pos x="24" y="128"/>
                </a:cxn>
                <a:cxn ang="0">
                  <a:pos x="24" y="12"/>
                </a:cxn>
                <a:cxn ang="0">
                  <a:pos x="36" y="0"/>
                </a:cxn>
                <a:cxn ang="0">
                  <a:pos x="220" y="0"/>
                </a:cxn>
                <a:cxn ang="0">
                  <a:pos x="232" y="12"/>
                </a:cxn>
                <a:cxn ang="0">
                  <a:pos x="232" y="128"/>
                </a:cxn>
                <a:cxn ang="0">
                  <a:pos x="256" y="128"/>
                </a:cxn>
                <a:cxn ang="0">
                  <a:pos x="256" y="148"/>
                </a:cxn>
                <a:cxn ang="0">
                  <a:pos x="244" y="160"/>
                </a:cxn>
                <a:cxn ang="0">
                  <a:pos x="100" y="148"/>
                </a:cxn>
                <a:cxn ang="0">
                  <a:pos x="156" y="148"/>
                </a:cxn>
                <a:cxn ang="0">
                  <a:pos x="156" y="140"/>
                </a:cxn>
                <a:cxn ang="0">
                  <a:pos x="100" y="140"/>
                </a:cxn>
                <a:cxn ang="0">
                  <a:pos x="100" y="148"/>
                </a:cxn>
                <a:cxn ang="0">
                  <a:pos x="216" y="16"/>
                </a:cxn>
                <a:cxn ang="0">
                  <a:pos x="40" y="16"/>
                </a:cxn>
                <a:cxn ang="0">
                  <a:pos x="40" y="120"/>
                </a:cxn>
                <a:cxn ang="0">
                  <a:pos x="216" y="120"/>
                </a:cxn>
                <a:cxn ang="0">
                  <a:pos x="216" y="16"/>
                </a:cxn>
              </a:cxnLst>
              <a:rect l="0" t="0" r="r" b="b"/>
              <a:pathLst>
                <a:path w="256" h="160">
                  <a:moveTo>
                    <a:pt x="244" y="160"/>
                  </a:moveTo>
                  <a:cubicBezTo>
                    <a:pt x="232" y="160"/>
                    <a:pt x="232" y="160"/>
                    <a:pt x="232" y="160"/>
                  </a:cubicBezTo>
                  <a:cubicBezTo>
                    <a:pt x="24" y="160"/>
                    <a:pt x="24" y="160"/>
                    <a:pt x="24" y="160"/>
                  </a:cubicBezTo>
                  <a:cubicBezTo>
                    <a:pt x="12" y="160"/>
                    <a:pt x="12" y="160"/>
                    <a:pt x="12" y="160"/>
                  </a:cubicBezTo>
                  <a:cubicBezTo>
                    <a:pt x="5" y="160"/>
                    <a:pt x="0" y="155"/>
                    <a:pt x="0" y="148"/>
                  </a:cubicBezTo>
                  <a:cubicBezTo>
                    <a:pt x="0" y="128"/>
                    <a:pt x="0" y="128"/>
                    <a:pt x="0" y="128"/>
                  </a:cubicBezTo>
                  <a:cubicBezTo>
                    <a:pt x="24" y="128"/>
                    <a:pt x="24" y="128"/>
                    <a:pt x="24" y="128"/>
                  </a:cubicBezTo>
                  <a:cubicBezTo>
                    <a:pt x="24" y="12"/>
                    <a:pt x="24" y="12"/>
                    <a:pt x="24" y="12"/>
                  </a:cubicBezTo>
                  <a:cubicBezTo>
                    <a:pt x="24" y="5"/>
                    <a:pt x="29" y="0"/>
                    <a:pt x="36" y="0"/>
                  </a:cubicBezTo>
                  <a:cubicBezTo>
                    <a:pt x="220" y="0"/>
                    <a:pt x="220" y="0"/>
                    <a:pt x="220" y="0"/>
                  </a:cubicBezTo>
                  <a:cubicBezTo>
                    <a:pt x="227" y="0"/>
                    <a:pt x="232" y="5"/>
                    <a:pt x="232" y="12"/>
                  </a:cubicBezTo>
                  <a:cubicBezTo>
                    <a:pt x="232" y="128"/>
                    <a:pt x="232" y="128"/>
                    <a:pt x="232" y="128"/>
                  </a:cubicBezTo>
                  <a:cubicBezTo>
                    <a:pt x="256" y="128"/>
                    <a:pt x="256" y="128"/>
                    <a:pt x="256" y="128"/>
                  </a:cubicBezTo>
                  <a:cubicBezTo>
                    <a:pt x="256" y="148"/>
                    <a:pt x="256" y="148"/>
                    <a:pt x="256" y="148"/>
                  </a:cubicBezTo>
                  <a:cubicBezTo>
                    <a:pt x="256" y="155"/>
                    <a:pt x="251" y="160"/>
                    <a:pt x="244" y="160"/>
                  </a:cubicBezTo>
                  <a:moveTo>
                    <a:pt x="100" y="148"/>
                  </a:moveTo>
                  <a:cubicBezTo>
                    <a:pt x="156" y="148"/>
                    <a:pt x="156" y="148"/>
                    <a:pt x="156" y="148"/>
                  </a:cubicBezTo>
                  <a:cubicBezTo>
                    <a:pt x="156" y="140"/>
                    <a:pt x="156" y="140"/>
                    <a:pt x="156" y="140"/>
                  </a:cubicBezTo>
                  <a:cubicBezTo>
                    <a:pt x="100" y="140"/>
                    <a:pt x="100" y="140"/>
                    <a:pt x="100" y="140"/>
                  </a:cubicBezTo>
                  <a:lnTo>
                    <a:pt x="100" y="148"/>
                  </a:lnTo>
                  <a:close/>
                  <a:moveTo>
                    <a:pt x="216" y="16"/>
                  </a:moveTo>
                  <a:cubicBezTo>
                    <a:pt x="40" y="16"/>
                    <a:pt x="40" y="16"/>
                    <a:pt x="40" y="16"/>
                  </a:cubicBezTo>
                  <a:cubicBezTo>
                    <a:pt x="40" y="120"/>
                    <a:pt x="40" y="120"/>
                    <a:pt x="40" y="120"/>
                  </a:cubicBezTo>
                  <a:cubicBezTo>
                    <a:pt x="216" y="120"/>
                    <a:pt x="216" y="120"/>
                    <a:pt x="216" y="120"/>
                  </a:cubicBezTo>
                  <a:lnTo>
                    <a:pt x="216" y="16"/>
                  </a:lnTo>
                  <a:close/>
                </a:path>
              </a:pathLst>
            </a:custGeom>
            <a:solidFill>
              <a:srgbClr val="B72727"/>
            </a:solidFill>
            <a:ln w="9525">
              <a:noFill/>
              <a:round/>
            </a:ln>
          </p:spPr>
          <p:txBody>
            <a:bodyPr vert="horz" wrap="square" lIns="91440" tIns="45720" rIns="91440" bIns="45720" numCol="1" anchor="t" anchorCtr="0" compatLnSpc="1"/>
            <a:lstStyle/>
            <a:p>
              <a:pPr defTabSz="1031240"/>
              <a:endParaRPr lang="en-US" sz="2000">
                <a:solidFill>
                  <a:schemeClr val="bg1"/>
                </a:solidFill>
                <a:latin typeface="Agency FB" panose="020B0503020202020204" charset="0"/>
              </a:endParaRPr>
            </a:p>
          </p:txBody>
        </p:sp>
      </p:grpSp>
      <p:sp>
        <p:nvSpPr>
          <p:cNvPr id="25" name="_10"/>
          <p:cNvSpPr txBox="1"/>
          <p:nvPr/>
        </p:nvSpPr>
        <p:spPr>
          <a:xfrm flipH="1">
            <a:off x="1173804" y="2671075"/>
            <a:ext cx="1653701" cy="738664"/>
          </a:xfrm>
          <a:prstGeom prst="rect">
            <a:avLst/>
          </a:prstGeom>
          <a:noFill/>
        </p:spPr>
        <p:txBody>
          <a:bodyPr wrap="square" lIns="0" tIns="0" rIns="0" bIns="0" rtlCol="0">
            <a:spAutoFit/>
          </a:bodyPr>
          <a:lstStyle/>
          <a:p>
            <a:pPr algn="r" defTabSz="1031240">
              <a:lnSpc>
                <a:spcPct val="150000"/>
              </a:lnSpc>
            </a:pPr>
            <a:r>
              <a:rPr lang="zh-CN" altLang="en-US" sz="1200" b="1" dirty="0" smtClean="0">
                <a:solidFill>
                  <a:schemeClr val="tx1">
                    <a:lumMod val="65000"/>
                    <a:lumOff val="35000"/>
                  </a:schemeClr>
                </a:solidFill>
                <a:latin typeface="Agency FB" panose="020B0503020202020204" charset="0"/>
              </a:rPr>
              <a:t>输入标题</a:t>
            </a:r>
            <a:r>
              <a:rPr lang="en-US" sz="1200" dirty="0">
                <a:solidFill>
                  <a:schemeClr val="tx1">
                    <a:lumMod val="65000"/>
                    <a:lumOff val="35000"/>
                  </a:schemeClr>
                </a:solidFill>
                <a:latin typeface="Agency FB" panose="020B0503020202020204" charset="0"/>
              </a:rPr>
              <a:t/>
            </a:r>
            <a:br>
              <a:rPr lang="en-US" sz="1200" dirty="0">
                <a:solidFill>
                  <a:schemeClr val="tx1">
                    <a:lumMod val="65000"/>
                    <a:lumOff val="35000"/>
                  </a:schemeClr>
                </a:solidFill>
                <a:latin typeface="Agency FB" panose="020B0503020202020204" charset="0"/>
              </a:rPr>
            </a:br>
            <a:r>
              <a:rPr lang="zh-CN" altLang="en-US" sz="1000" dirty="0" smtClean="0">
                <a:solidFill>
                  <a:schemeClr val="tx1">
                    <a:lumMod val="65000"/>
                    <a:lumOff val="35000"/>
                  </a:schemeClr>
                </a:solidFill>
                <a:latin typeface="Agency FB" panose="020B0503020202020204" charset="0"/>
              </a:rPr>
              <a:t>您的内容打在这里，或者通过您的内容打在这里</a:t>
            </a:r>
            <a:endParaRPr lang="en-US" sz="1000" dirty="0">
              <a:solidFill>
                <a:schemeClr val="tx1">
                  <a:lumMod val="65000"/>
                  <a:lumOff val="35000"/>
                </a:schemeClr>
              </a:solidFill>
              <a:latin typeface="Agency FB" panose="020B0503020202020204" charset="0"/>
            </a:endParaRPr>
          </a:p>
        </p:txBody>
      </p:sp>
      <p:sp>
        <p:nvSpPr>
          <p:cNvPr id="26" name="_11"/>
          <p:cNvSpPr txBox="1"/>
          <p:nvPr/>
        </p:nvSpPr>
        <p:spPr>
          <a:xfrm flipH="1">
            <a:off x="3771088" y="2370662"/>
            <a:ext cx="1600200" cy="784830"/>
          </a:xfrm>
          <a:prstGeom prst="rect">
            <a:avLst/>
          </a:prstGeom>
          <a:noFill/>
        </p:spPr>
        <p:txBody>
          <a:bodyPr wrap="square" lIns="0" tIns="0" rIns="0" bIns="0" rtlCol="0">
            <a:spAutoFit/>
          </a:bodyPr>
          <a:lstStyle/>
          <a:p>
            <a:pPr algn="ctr" defTabSz="1031240">
              <a:lnSpc>
                <a:spcPct val="150000"/>
              </a:lnSpc>
            </a:pPr>
            <a:r>
              <a:rPr lang="zh-CN" altLang="en-US" sz="1400" b="1" dirty="0" smtClean="0">
                <a:solidFill>
                  <a:schemeClr val="tx1">
                    <a:lumMod val="65000"/>
                    <a:lumOff val="35000"/>
                  </a:schemeClr>
                </a:solidFill>
                <a:latin typeface="Agency FB" panose="020B0503020202020204" charset="0"/>
              </a:rPr>
              <a:t>输入标题</a:t>
            </a:r>
            <a:r>
              <a:rPr lang="en-US" sz="1400" dirty="0">
                <a:solidFill>
                  <a:schemeClr val="tx1">
                    <a:lumMod val="65000"/>
                    <a:lumOff val="35000"/>
                  </a:schemeClr>
                </a:solidFill>
                <a:latin typeface="Agency FB" panose="020B0503020202020204" charset="0"/>
              </a:rPr>
              <a:t/>
            </a:r>
            <a:br>
              <a:rPr lang="en-US" sz="1400" dirty="0">
                <a:solidFill>
                  <a:schemeClr val="tx1">
                    <a:lumMod val="65000"/>
                    <a:lumOff val="35000"/>
                  </a:schemeClr>
                </a:solidFill>
                <a:latin typeface="Agency FB" panose="020B0503020202020204" charset="0"/>
              </a:rPr>
            </a:br>
            <a:r>
              <a:rPr lang="zh-CN" altLang="en-US" sz="1000" dirty="0" smtClean="0">
                <a:solidFill>
                  <a:schemeClr val="tx1">
                    <a:lumMod val="65000"/>
                    <a:lumOff val="35000"/>
                  </a:schemeClr>
                </a:solidFill>
                <a:latin typeface="Agency FB" panose="020B0503020202020204" charset="0"/>
              </a:rPr>
              <a:t>您的内容打在这里，或者通过您的内容打在</a:t>
            </a:r>
            <a:r>
              <a:rPr lang="en-US" sz="1000" dirty="0" smtClean="0">
                <a:solidFill>
                  <a:schemeClr val="tx1">
                    <a:lumMod val="65000"/>
                    <a:lumOff val="35000"/>
                  </a:schemeClr>
                </a:solidFill>
                <a:latin typeface="Agency FB" panose="020B0503020202020204" charset="0"/>
              </a:rPr>
              <a:t>randomized</a:t>
            </a:r>
            <a:endParaRPr lang="en-US" sz="1000" dirty="0">
              <a:solidFill>
                <a:schemeClr val="tx1">
                  <a:lumMod val="65000"/>
                  <a:lumOff val="35000"/>
                </a:schemeClr>
              </a:solidFill>
              <a:latin typeface="Agency FB" panose="020B0503020202020204" charset="0"/>
            </a:endParaRPr>
          </a:p>
        </p:txBody>
      </p:sp>
      <p:sp>
        <p:nvSpPr>
          <p:cNvPr id="27" name="_12"/>
          <p:cNvSpPr txBox="1"/>
          <p:nvPr/>
        </p:nvSpPr>
        <p:spPr>
          <a:xfrm flipH="1">
            <a:off x="2037764" y="1349698"/>
            <a:ext cx="1653701" cy="738664"/>
          </a:xfrm>
          <a:prstGeom prst="rect">
            <a:avLst/>
          </a:prstGeom>
          <a:noFill/>
        </p:spPr>
        <p:txBody>
          <a:bodyPr wrap="square" lIns="0" tIns="0" rIns="0" bIns="0" rtlCol="0">
            <a:spAutoFit/>
          </a:bodyPr>
          <a:lstStyle/>
          <a:p>
            <a:pPr algn="r" defTabSz="1031240">
              <a:lnSpc>
                <a:spcPct val="150000"/>
              </a:lnSpc>
            </a:pPr>
            <a:r>
              <a:rPr lang="zh-CN" altLang="en-US" sz="1200" b="1" dirty="0" smtClean="0">
                <a:solidFill>
                  <a:schemeClr val="tx1">
                    <a:lumMod val="65000"/>
                    <a:lumOff val="35000"/>
                  </a:schemeClr>
                </a:solidFill>
                <a:latin typeface="Agency FB" panose="020B0503020202020204" charset="0"/>
              </a:rPr>
              <a:t>输入标题</a:t>
            </a:r>
            <a:r>
              <a:rPr lang="en-US" sz="1200" dirty="0">
                <a:solidFill>
                  <a:schemeClr val="tx1">
                    <a:lumMod val="65000"/>
                    <a:lumOff val="35000"/>
                  </a:schemeClr>
                </a:solidFill>
                <a:latin typeface="Agency FB" panose="020B0503020202020204" charset="0"/>
              </a:rPr>
              <a:t/>
            </a:r>
            <a:br>
              <a:rPr lang="en-US" sz="1200" dirty="0">
                <a:solidFill>
                  <a:schemeClr val="tx1">
                    <a:lumMod val="65000"/>
                    <a:lumOff val="35000"/>
                  </a:schemeClr>
                </a:solidFill>
                <a:latin typeface="Agency FB" panose="020B0503020202020204" charset="0"/>
              </a:rPr>
            </a:br>
            <a:r>
              <a:rPr lang="zh-CN" altLang="en-US" sz="1000" dirty="0" smtClean="0">
                <a:solidFill>
                  <a:schemeClr val="tx1">
                    <a:lumMod val="65000"/>
                    <a:lumOff val="35000"/>
                  </a:schemeClr>
                </a:solidFill>
                <a:latin typeface="Agency FB" panose="020B0503020202020204" charset="0"/>
              </a:rPr>
              <a:t>您的内容打在这里，或者通过您的内容打在这里</a:t>
            </a:r>
            <a:endParaRPr lang="en-US" sz="1000" dirty="0">
              <a:solidFill>
                <a:schemeClr val="tx1">
                  <a:lumMod val="65000"/>
                  <a:lumOff val="35000"/>
                </a:schemeClr>
              </a:solidFill>
              <a:latin typeface="Agency FB" panose="020B0503020202020204" charset="0"/>
            </a:endParaRPr>
          </a:p>
        </p:txBody>
      </p:sp>
      <p:sp>
        <p:nvSpPr>
          <p:cNvPr id="28" name="_13"/>
          <p:cNvSpPr txBox="1"/>
          <p:nvPr/>
        </p:nvSpPr>
        <p:spPr>
          <a:xfrm flipH="1">
            <a:off x="6082191" y="1654287"/>
            <a:ext cx="1653701" cy="738664"/>
          </a:xfrm>
          <a:prstGeom prst="rect">
            <a:avLst/>
          </a:prstGeom>
          <a:noFill/>
        </p:spPr>
        <p:txBody>
          <a:bodyPr wrap="square" lIns="0" tIns="0" rIns="0" bIns="0" rtlCol="0">
            <a:spAutoFit/>
          </a:bodyPr>
          <a:lstStyle/>
          <a:p>
            <a:pPr defTabSz="1031240">
              <a:lnSpc>
                <a:spcPct val="150000"/>
              </a:lnSpc>
            </a:pPr>
            <a:r>
              <a:rPr lang="zh-CN" altLang="en-US" sz="1200" b="1" dirty="0" smtClean="0">
                <a:solidFill>
                  <a:schemeClr val="tx1">
                    <a:lumMod val="65000"/>
                    <a:lumOff val="35000"/>
                  </a:schemeClr>
                </a:solidFill>
                <a:latin typeface="Agency FB" panose="020B0503020202020204" charset="0"/>
              </a:rPr>
              <a:t>输入标题</a:t>
            </a:r>
            <a:r>
              <a:rPr lang="en-US" sz="1200" dirty="0">
                <a:solidFill>
                  <a:schemeClr val="tx1">
                    <a:lumMod val="65000"/>
                    <a:lumOff val="35000"/>
                  </a:schemeClr>
                </a:solidFill>
                <a:latin typeface="Agency FB" panose="020B0503020202020204" charset="0"/>
              </a:rPr>
              <a:t/>
            </a:r>
            <a:br>
              <a:rPr lang="en-US" sz="1200" dirty="0">
                <a:solidFill>
                  <a:schemeClr val="tx1">
                    <a:lumMod val="65000"/>
                    <a:lumOff val="35000"/>
                  </a:schemeClr>
                </a:solidFill>
                <a:latin typeface="Agency FB" panose="020B0503020202020204" charset="0"/>
              </a:rPr>
            </a:br>
            <a:r>
              <a:rPr lang="zh-CN" altLang="en-US" sz="1000" dirty="0" smtClean="0">
                <a:solidFill>
                  <a:schemeClr val="tx1">
                    <a:lumMod val="65000"/>
                    <a:lumOff val="35000"/>
                  </a:schemeClr>
                </a:solidFill>
                <a:latin typeface="Agency FB" panose="020B0503020202020204" charset="0"/>
              </a:rPr>
              <a:t>您的内容打在这里，或者通过您的内容打在这里</a:t>
            </a:r>
            <a:endParaRPr lang="en-US" sz="1000" dirty="0">
              <a:solidFill>
                <a:schemeClr val="tx1">
                  <a:lumMod val="65000"/>
                  <a:lumOff val="35000"/>
                </a:schemeClr>
              </a:solidFill>
              <a:latin typeface="Agency FB" panose="020B0503020202020204" charset="0"/>
            </a:endParaRPr>
          </a:p>
        </p:txBody>
      </p:sp>
      <p:sp>
        <p:nvSpPr>
          <p:cNvPr id="29" name="_14"/>
          <p:cNvSpPr txBox="1"/>
          <p:nvPr/>
        </p:nvSpPr>
        <p:spPr>
          <a:xfrm flipH="1">
            <a:off x="6140559" y="3277393"/>
            <a:ext cx="1653701" cy="738664"/>
          </a:xfrm>
          <a:prstGeom prst="rect">
            <a:avLst/>
          </a:prstGeom>
          <a:noFill/>
        </p:spPr>
        <p:txBody>
          <a:bodyPr wrap="square" lIns="0" tIns="0" rIns="0" bIns="0" rtlCol="0">
            <a:spAutoFit/>
          </a:bodyPr>
          <a:lstStyle/>
          <a:p>
            <a:pPr defTabSz="1031240">
              <a:lnSpc>
                <a:spcPct val="150000"/>
              </a:lnSpc>
            </a:pPr>
            <a:r>
              <a:rPr lang="zh-CN" altLang="en-US" sz="1200" b="1" dirty="0" smtClean="0">
                <a:solidFill>
                  <a:schemeClr val="tx1">
                    <a:lumMod val="65000"/>
                    <a:lumOff val="35000"/>
                  </a:schemeClr>
                </a:solidFill>
                <a:latin typeface="Agency FB" panose="020B0503020202020204" charset="0"/>
              </a:rPr>
              <a:t>输入标题</a:t>
            </a:r>
            <a:r>
              <a:rPr lang="en-US" sz="1200" dirty="0">
                <a:solidFill>
                  <a:schemeClr val="tx1">
                    <a:lumMod val="65000"/>
                    <a:lumOff val="35000"/>
                  </a:schemeClr>
                </a:solidFill>
                <a:latin typeface="Agency FB" panose="020B0503020202020204" charset="0"/>
              </a:rPr>
              <a:t/>
            </a:r>
            <a:br>
              <a:rPr lang="en-US" sz="1200" dirty="0">
                <a:solidFill>
                  <a:schemeClr val="tx1">
                    <a:lumMod val="65000"/>
                    <a:lumOff val="35000"/>
                  </a:schemeClr>
                </a:solidFill>
                <a:latin typeface="Agency FB" panose="020B0503020202020204" charset="0"/>
              </a:rPr>
            </a:br>
            <a:r>
              <a:rPr lang="zh-CN" altLang="en-US" sz="1000" dirty="0" smtClean="0">
                <a:solidFill>
                  <a:schemeClr val="tx1">
                    <a:lumMod val="65000"/>
                    <a:lumOff val="35000"/>
                  </a:schemeClr>
                </a:solidFill>
                <a:latin typeface="Agency FB" panose="020B0503020202020204" charset="0"/>
              </a:rPr>
              <a:t>您的内容打在这里，或者通过您的内容打在这里</a:t>
            </a:r>
            <a:endParaRPr lang="en-US" sz="1000" dirty="0">
              <a:solidFill>
                <a:schemeClr val="tx1">
                  <a:lumMod val="65000"/>
                  <a:lumOff val="35000"/>
                </a:schemeClr>
              </a:solidFill>
              <a:latin typeface="Agency FB" panose="020B0503020202020204" charset="0"/>
            </a:endParaRPr>
          </a:p>
        </p:txBody>
      </p:sp>
      <p:sp>
        <p:nvSpPr>
          <p:cNvPr id="30" name="原创设计师_15"/>
          <p:cNvSpPr txBox="1"/>
          <p:nvPr/>
        </p:nvSpPr>
        <p:spPr>
          <a:xfrm flipH="1">
            <a:off x="4717624" y="3957522"/>
            <a:ext cx="1653701" cy="738664"/>
          </a:xfrm>
          <a:prstGeom prst="rect">
            <a:avLst/>
          </a:prstGeom>
          <a:noFill/>
        </p:spPr>
        <p:txBody>
          <a:bodyPr wrap="square" lIns="0" tIns="0" rIns="0" bIns="0" rtlCol="0">
            <a:spAutoFit/>
          </a:bodyPr>
          <a:lstStyle/>
          <a:p>
            <a:pPr defTabSz="1031240">
              <a:lnSpc>
                <a:spcPct val="150000"/>
              </a:lnSpc>
            </a:pPr>
            <a:r>
              <a:rPr lang="zh-CN" altLang="en-US" sz="1200" b="1" dirty="0" smtClean="0">
                <a:solidFill>
                  <a:schemeClr val="tx1">
                    <a:lumMod val="65000"/>
                    <a:lumOff val="35000"/>
                  </a:schemeClr>
                </a:solidFill>
                <a:latin typeface="Agency FB" panose="020B0503020202020204" charset="0"/>
              </a:rPr>
              <a:t>输入标题</a:t>
            </a:r>
            <a:r>
              <a:rPr lang="en-US" sz="1200" dirty="0">
                <a:solidFill>
                  <a:schemeClr val="tx1">
                    <a:lumMod val="65000"/>
                    <a:lumOff val="35000"/>
                  </a:schemeClr>
                </a:solidFill>
                <a:latin typeface="Agency FB" panose="020B0503020202020204" charset="0"/>
              </a:rPr>
              <a:t/>
            </a:r>
            <a:br>
              <a:rPr lang="en-US" sz="1200" dirty="0">
                <a:solidFill>
                  <a:schemeClr val="tx1">
                    <a:lumMod val="65000"/>
                    <a:lumOff val="35000"/>
                  </a:schemeClr>
                </a:solidFill>
                <a:latin typeface="Agency FB" panose="020B0503020202020204" charset="0"/>
              </a:rPr>
            </a:br>
            <a:r>
              <a:rPr lang="zh-CN" altLang="en-US" sz="1000" dirty="0" smtClean="0">
                <a:solidFill>
                  <a:schemeClr val="tx1">
                    <a:lumMod val="65000"/>
                    <a:lumOff val="35000"/>
                  </a:schemeClr>
                </a:solidFill>
                <a:latin typeface="Agency FB" panose="020B0503020202020204" charset="0"/>
              </a:rPr>
              <a:t>您的内容打在这里，或者通过您的内容打在这里</a:t>
            </a:r>
            <a:endParaRPr lang="en-US" sz="1000" dirty="0">
              <a:solidFill>
                <a:schemeClr val="tx1">
                  <a:lumMod val="65000"/>
                  <a:lumOff val="35000"/>
                </a:schemeClr>
              </a:solidFill>
              <a:latin typeface="Agency FB" panose="020B0503020202020204" charset="0"/>
            </a:endParaRPr>
          </a:p>
        </p:txBody>
      </p:sp>
      <p:sp>
        <p:nvSpPr>
          <p:cNvPr id="31" name="文本占位符 3"/>
          <p:cNvSpPr>
            <a:spLocks noGrp="1"/>
          </p:cNvSpPr>
          <p:nvPr>
            <p:ph type="body" sz="quarter" idx="11"/>
          </p:nvPr>
        </p:nvSpPr>
        <p:spPr>
          <a:xfrm>
            <a:off x="900389" y="124957"/>
            <a:ext cx="2513913" cy="414096"/>
          </a:xfrm>
        </p:spPr>
        <p:txBody>
          <a:bodyPr/>
          <a:lstStyle/>
          <a:p>
            <a:r>
              <a:rPr lang="zh-CN" altLang="en-US" dirty="0"/>
              <a:t>点击输入标题</a:t>
            </a: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par>
                                <p:cTn id="11" presetID="53" presetClass="entr" presetSubtype="16"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Effect transition="in" filter="fade">
                                      <p:cBhvr>
                                        <p:cTn id="15" dur="500"/>
                                        <p:tgtEl>
                                          <p:spTgt spid="26"/>
                                        </p:tgtEl>
                                      </p:cBhvr>
                                    </p:animEffect>
                                  </p:childTnLst>
                                </p:cTn>
                              </p:par>
                            </p:childTnLst>
                          </p:cTn>
                        </p:par>
                        <p:par>
                          <p:cTn id="16" fill="hold">
                            <p:stCondLst>
                              <p:cond delay="500"/>
                            </p:stCondLst>
                            <p:childTnLst>
                              <p:par>
                                <p:cTn id="17" presetID="53" presetClass="entr" presetSubtype="16"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par>
                                <p:cTn id="22" presetID="2" presetClass="entr" presetSubtype="8" accel="50000" decel="50000"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0-#ppt_w/2"/>
                                          </p:val>
                                        </p:tav>
                                        <p:tav tm="100000">
                                          <p:val>
                                            <p:strVal val="#ppt_x"/>
                                          </p:val>
                                        </p:tav>
                                      </p:tavLst>
                                    </p:anim>
                                    <p:anim calcmode="lin" valueType="num">
                                      <p:cBhvr additive="base">
                                        <p:cTn id="25" dur="500" fill="hold"/>
                                        <p:tgtEl>
                                          <p:spTgt spid="25"/>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53" presetClass="entr" presetSubtype="16"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par>
                                <p:cTn id="32" presetID="2" presetClass="entr" presetSubtype="8" accel="50000" decel="5000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additive="base">
                                        <p:cTn id="34" dur="500" fill="hold"/>
                                        <p:tgtEl>
                                          <p:spTgt spid="27"/>
                                        </p:tgtEl>
                                        <p:attrNameLst>
                                          <p:attrName>ppt_x</p:attrName>
                                        </p:attrNameLst>
                                      </p:cBhvr>
                                      <p:tavLst>
                                        <p:tav tm="0">
                                          <p:val>
                                            <p:strVal val="0-#ppt_w/2"/>
                                          </p:val>
                                        </p:tav>
                                        <p:tav tm="100000">
                                          <p:val>
                                            <p:strVal val="#ppt_x"/>
                                          </p:val>
                                        </p:tav>
                                      </p:tavLst>
                                    </p:anim>
                                    <p:anim calcmode="lin" valueType="num">
                                      <p:cBhvr additive="base">
                                        <p:cTn id="35" dur="500" fill="hold"/>
                                        <p:tgtEl>
                                          <p:spTgt spid="27"/>
                                        </p:tgtEl>
                                        <p:attrNameLst>
                                          <p:attrName>ppt_y</p:attrName>
                                        </p:attrNameLst>
                                      </p:cBhvr>
                                      <p:tavLst>
                                        <p:tav tm="0">
                                          <p:val>
                                            <p:strVal val="#ppt_y"/>
                                          </p:val>
                                        </p:tav>
                                        <p:tav tm="100000">
                                          <p:val>
                                            <p:strVal val="#ppt_y"/>
                                          </p:val>
                                        </p:tav>
                                      </p:tavLst>
                                    </p:anim>
                                  </p:childTnLst>
                                </p:cTn>
                              </p:par>
                            </p:childTnLst>
                          </p:cTn>
                        </p:par>
                        <p:par>
                          <p:cTn id="36" fill="hold">
                            <p:stCondLst>
                              <p:cond delay="1500"/>
                            </p:stCondLst>
                            <p:childTnLst>
                              <p:par>
                                <p:cTn id="37" presetID="53" presetClass="entr" presetSubtype="16"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par>
                                <p:cTn id="42" presetID="2" presetClass="entr" presetSubtype="2" accel="50000" decel="50000"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1+#ppt_w/2"/>
                                          </p:val>
                                        </p:tav>
                                        <p:tav tm="100000">
                                          <p:val>
                                            <p:strVal val="#ppt_x"/>
                                          </p:val>
                                        </p:tav>
                                      </p:tavLst>
                                    </p:anim>
                                    <p:anim calcmode="lin" valueType="num">
                                      <p:cBhvr additive="base">
                                        <p:cTn id="45" dur="500" fill="hold"/>
                                        <p:tgtEl>
                                          <p:spTgt spid="28"/>
                                        </p:tgtEl>
                                        <p:attrNameLst>
                                          <p:attrName>ppt_y</p:attrName>
                                        </p:attrNameLst>
                                      </p:cBhvr>
                                      <p:tavLst>
                                        <p:tav tm="0">
                                          <p:val>
                                            <p:strVal val="#ppt_y"/>
                                          </p:val>
                                        </p:tav>
                                        <p:tav tm="100000">
                                          <p:val>
                                            <p:strVal val="#ppt_y"/>
                                          </p:val>
                                        </p:tav>
                                      </p:tavLst>
                                    </p:anim>
                                  </p:childTnLst>
                                </p:cTn>
                              </p:par>
                            </p:childTnLst>
                          </p:cTn>
                        </p:par>
                        <p:par>
                          <p:cTn id="46" fill="hold">
                            <p:stCondLst>
                              <p:cond delay="2000"/>
                            </p:stCondLst>
                            <p:childTnLst>
                              <p:par>
                                <p:cTn id="47" presetID="53" presetClass="entr" presetSubtype="16"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Effect transition="in" filter="fade">
                                      <p:cBhvr>
                                        <p:cTn id="51" dur="500"/>
                                        <p:tgtEl>
                                          <p:spTgt spid="16"/>
                                        </p:tgtEl>
                                      </p:cBhvr>
                                    </p:animEffect>
                                  </p:childTnLst>
                                </p:cTn>
                              </p:par>
                              <p:par>
                                <p:cTn id="52" presetID="2" presetClass="entr" presetSubtype="2" accel="50000" decel="50000" fill="hold" grpId="0" nodeType="withEffect">
                                  <p:stCondLst>
                                    <p:cond delay="0"/>
                                  </p:stCondLst>
                                  <p:childTnLst>
                                    <p:set>
                                      <p:cBhvr>
                                        <p:cTn id="53" dur="1" fill="hold">
                                          <p:stCondLst>
                                            <p:cond delay="0"/>
                                          </p:stCondLst>
                                        </p:cTn>
                                        <p:tgtEl>
                                          <p:spTgt spid="29"/>
                                        </p:tgtEl>
                                        <p:attrNameLst>
                                          <p:attrName>style.visibility</p:attrName>
                                        </p:attrNameLst>
                                      </p:cBhvr>
                                      <p:to>
                                        <p:strVal val="visible"/>
                                      </p:to>
                                    </p:set>
                                    <p:anim calcmode="lin" valueType="num">
                                      <p:cBhvr additive="base">
                                        <p:cTn id="54" dur="500" fill="hold"/>
                                        <p:tgtEl>
                                          <p:spTgt spid="29"/>
                                        </p:tgtEl>
                                        <p:attrNameLst>
                                          <p:attrName>ppt_x</p:attrName>
                                        </p:attrNameLst>
                                      </p:cBhvr>
                                      <p:tavLst>
                                        <p:tav tm="0">
                                          <p:val>
                                            <p:strVal val="1+#ppt_w/2"/>
                                          </p:val>
                                        </p:tav>
                                        <p:tav tm="100000">
                                          <p:val>
                                            <p:strVal val="#ppt_x"/>
                                          </p:val>
                                        </p:tav>
                                      </p:tavLst>
                                    </p:anim>
                                    <p:anim calcmode="lin" valueType="num">
                                      <p:cBhvr additive="base">
                                        <p:cTn id="55" dur="500" fill="hold"/>
                                        <p:tgtEl>
                                          <p:spTgt spid="29"/>
                                        </p:tgtEl>
                                        <p:attrNameLst>
                                          <p:attrName>ppt_y</p:attrName>
                                        </p:attrNameLst>
                                      </p:cBhvr>
                                      <p:tavLst>
                                        <p:tav tm="0">
                                          <p:val>
                                            <p:strVal val="#ppt_y"/>
                                          </p:val>
                                        </p:tav>
                                        <p:tav tm="100000">
                                          <p:val>
                                            <p:strVal val="#ppt_y"/>
                                          </p:val>
                                        </p:tav>
                                      </p:tavLst>
                                    </p:anim>
                                  </p:childTnLst>
                                </p:cTn>
                              </p:par>
                            </p:childTnLst>
                          </p:cTn>
                        </p:par>
                        <p:par>
                          <p:cTn id="56" fill="hold">
                            <p:stCondLst>
                              <p:cond delay="2500"/>
                            </p:stCondLst>
                            <p:childTnLst>
                              <p:par>
                                <p:cTn id="57" presetID="53" presetClass="entr" presetSubtype="16" fill="hold" nodeType="after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p:cTn id="59" dur="500" fill="hold"/>
                                        <p:tgtEl>
                                          <p:spTgt spid="10"/>
                                        </p:tgtEl>
                                        <p:attrNameLst>
                                          <p:attrName>ppt_w</p:attrName>
                                        </p:attrNameLst>
                                      </p:cBhvr>
                                      <p:tavLst>
                                        <p:tav tm="0">
                                          <p:val>
                                            <p:fltVal val="0"/>
                                          </p:val>
                                        </p:tav>
                                        <p:tav tm="100000">
                                          <p:val>
                                            <p:strVal val="#ppt_w"/>
                                          </p:val>
                                        </p:tav>
                                      </p:tavLst>
                                    </p:anim>
                                    <p:anim calcmode="lin" valueType="num">
                                      <p:cBhvr>
                                        <p:cTn id="60" dur="500" fill="hold"/>
                                        <p:tgtEl>
                                          <p:spTgt spid="10"/>
                                        </p:tgtEl>
                                        <p:attrNameLst>
                                          <p:attrName>ppt_h</p:attrName>
                                        </p:attrNameLst>
                                      </p:cBhvr>
                                      <p:tavLst>
                                        <p:tav tm="0">
                                          <p:val>
                                            <p:fltVal val="0"/>
                                          </p:val>
                                        </p:tav>
                                        <p:tav tm="100000">
                                          <p:val>
                                            <p:strVal val="#ppt_h"/>
                                          </p:val>
                                        </p:tav>
                                      </p:tavLst>
                                    </p:anim>
                                    <p:animEffect transition="in" filter="fade">
                                      <p:cBhvr>
                                        <p:cTn id="61" dur="500"/>
                                        <p:tgtEl>
                                          <p:spTgt spid="10"/>
                                        </p:tgtEl>
                                      </p:cBhvr>
                                    </p:animEffect>
                                  </p:childTnLst>
                                </p:cTn>
                              </p:par>
                              <p:par>
                                <p:cTn id="62" presetID="2" presetClass="entr" presetSubtype="2" accel="50000" decel="50000" fill="hold" grpId="0" nodeType="withEffect">
                                  <p:stCondLst>
                                    <p:cond delay="0"/>
                                  </p:stCondLst>
                                  <p:childTnLst>
                                    <p:set>
                                      <p:cBhvr>
                                        <p:cTn id="63" dur="1" fill="hold">
                                          <p:stCondLst>
                                            <p:cond delay="0"/>
                                          </p:stCondLst>
                                        </p:cTn>
                                        <p:tgtEl>
                                          <p:spTgt spid="30"/>
                                        </p:tgtEl>
                                        <p:attrNameLst>
                                          <p:attrName>style.visibility</p:attrName>
                                        </p:attrNameLst>
                                      </p:cBhvr>
                                      <p:to>
                                        <p:strVal val="visible"/>
                                      </p:to>
                                    </p:set>
                                    <p:anim calcmode="lin" valueType="num">
                                      <p:cBhvr additive="base">
                                        <p:cTn id="64" dur="500" fill="hold"/>
                                        <p:tgtEl>
                                          <p:spTgt spid="30"/>
                                        </p:tgtEl>
                                        <p:attrNameLst>
                                          <p:attrName>ppt_x</p:attrName>
                                        </p:attrNameLst>
                                      </p:cBhvr>
                                      <p:tavLst>
                                        <p:tav tm="0">
                                          <p:val>
                                            <p:strVal val="1+#ppt_w/2"/>
                                          </p:val>
                                        </p:tav>
                                        <p:tav tm="100000">
                                          <p:val>
                                            <p:strVal val="#ppt_x"/>
                                          </p:val>
                                        </p:tav>
                                      </p:tavLst>
                                    </p:anim>
                                    <p:anim calcmode="lin" valueType="num">
                                      <p:cBhvr additive="base">
                                        <p:cTn id="65"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原创设计师_4"/>
          <p:cNvSpPr/>
          <p:nvPr/>
        </p:nvSpPr>
        <p:spPr bwMode="auto">
          <a:xfrm>
            <a:off x="7173296" y="2360293"/>
            <a:ext cx="15257" cy="274320"/>
          </a:xfrm>
          <a:custGeom>
            <a:avLst/>
            <a:gdLst/>
            <a:ahLst/>
            <a:cxnLst>
              <a:cxn ang="0">
                <a:pos x="0" y="131"/>
              </a:cxn>
              <a:cxn ang="0">
                <a:pos x="6" y="131"/>
              </a:cxn>
              <a:cxn ang="0">
                <a:pos x="6" y="0"/>
              </a:cxn>
              <a:cxn ang="0">
                <a:pos x="0" y="0"/>
              </a:cxn>
              <a:cxn ang="0">
                <a:pos x="0" y="131"/>
              </a:cxn>
              <a:cxn ang="0">
                <a:pos x="0" y="131"/>
              </a:cxn>
            </a:cxnLst>
            <a:rect l="0" t="0" r="r" b="b"/>
            <a:pathLst>
              <a:path w="6" h="131">
                <a:moveTo>
                  <a:pt x="0" y="131"/>
                </a:moveTo>
                <a:lnTo>
                  <a:pt x="6" y="131"/>
                </a:lnTo>
                <a:lnTo>
                  <a:pt x="6" y="0"/>
                </a:lnTo>
                <a:lnTo>
                  <a:pt x="0" y="0"/>
                </a:lnTo>
                <a:lnTo>
                  <a:pt x="0" y="131"/>
                </a:lnTo>
                <a:lnTo>
                  <a:pt x="0" y="131"/>
                </a:lnTo>
                <a:close/>
              </a:path>
            </a:pathLst>
          </a:custGeom>
          <a:solidFill>
            <a:srgbClr val="B72727"/>
          </a:solidFill>
          <a:ln w="9525">
            <a:noFill/>
            <a:round/>
          </a:ln>
        </p:spPr>
        <p:txBody>
          <a:bodyPr vert="horz" wrap="square" lIns="91440" tIns="45720" rIns="91440" bIns="45720" numCol="1" anchor="t" anchorCtr="0" compatLnSpc="1"/>
          <a:lstStyle/>
          <a:p>
            <a:pPr defTabSz="1031240"/>
            <a:endParaRPr lang="en-US" sz="2000">
              <a:solidFill>
                <a:schemeClr val="tx1">
                  <a:lumMod val="65000"/>
                  <a:lumOff val="35000"/>
                </a:schemeClr>
              </a:solidFill>
              <a:latin typeface="Agency FB" panose="020B0503020202020204" charset="0"/>
            </a:endParaRPr>
          </a:p>
        </p:txBody>
      </p:sp>
      <p:sp>
        <p:nvSpPr>
          <p:cNvPr id="4" name="原创设计师_5"/>
          <p:cNvSpPr/>
          <p:nvPr/>
        </p:nvSpPr>
        <p:spPr bwMode="auto">
          <a:xfrm>
            <a:off x="6128201" y="3214546"/>
            <a:ext cx="17800" cy="274320"/>
          </a:xfrm>
          <a:custGeom>
            <a:avLst/>
            <a:gdLst/>
            <a:ahLst/>
            <a:cxnLst>
              <a:cxn ang="0">
                <a:pos x="0" y="0"/>
              </a:cxn>
              <a:cxn ang="0">
                <a:pos x="4" y="0"/>
              </a:cxn>
              <a:cxn ang="0">
                <a:pos x="4" y="80"/>
              </a:cxn>
              <a:cxn ang="0">
                <a:pos x="0" y="80"/>
              </a:cxn>
              <a:cxn ang="0">
                <a:pos x="0" y="0"/>
              </a:cxn>
            </a:cxnLst>
            <a:rect l="0" t="0" r="r" b="b"/>
            <a:pathLst>
              <a:path w="4" h="80">
                <a:moveTo>
                  <a:pt x="0" y="0"/>
                </a:moveTo>
                <a:cubicBezTo>
                  <a:pt x="1" y="0"/>
                  <a:pt x="3" y="0"/>
                  <a:pt x="4" y="0"/>
                </a:cubicBezTo>
                <a:cubicBezTo>
                  <a:pt x="4" y="27"/>
                  <a:pt x="4" y="53"/>
                  <a:pt x="4" y="80"/>
                </a:cubicBezTo>
                <a:cubicBezTo>
                  <a:pt x="3" y="80"/>
                  <a:pt x="1" y="80"/>
                  <a:pt x="0" y="80"/>
                </a:cubicBezTo>
                <a:cubicBezTo>
                  <a:pt x="0" y="53"/>
                  <a:pt x="0" y="27"/>
                  <a:pt x="0" y="0"/>
                </a:cubicBezTo>
                <a:close/>
              </a:path>
            </a:pathLst>
          </a:custGeom>
          <a:solidFill>
            <a:srgbClr val="B72727"/>
          </a:solidFill>
          <a:ln w="9525">
            <a:noFill/>
            <a:round/>
          </a:ln>
        </p:spPr>
        <p:txBody>
          <a:bodyPr vert="horz" wrap="square" lIns="91440" tIns="45720" rIns="91440" bIns="45720" numCol="1" anchor="t" anchorCtr="0" compatLnSpc="1"/>
          <a:lstStyle/>
          <a:p>
            <a:pPr defTabSz="1031240"/>
            <a:endParaRPr lang="en-US" sz="2000">
              <a:solidFill>
                <a:schemeClr val="tx1">
                  <a:lumMod val="65000"/>
                  <a:lumOff val="35000"/>
                </a:schemeClr>
              </a:solidFill>
              <a:latin typeface="Agency FB" panose="020B0503020202020204" charset="0"/>
            </a:endParaRPr>
          </a:p>
        </p:txBody>
      </p:sp>
      <p:sp>
        <p:nvSpPr>
          <p:cNvPr id="5" name="原创设计师_6"/>
          <p:cNvSpPr/>
          <p:nvPr/>
        </p:nvSpPr>
        <p:spPr bwMode="auto">
          <a:xfrm>
            <a:off x="5085648" y="2360293"/>
            <a:ext cx="17800" cy="274320"/>
          </a:xfrm>
          <a:custGeom>
            <a:avLst/>
            <a:gdLst/>
            <a:ahLst/>
            <a:cxnLst>
              <a:cxn ang="0">
                <a:pos x="0" y="79"/>
              </a:cxn>
              <a:cxn ang="0">
                <a:pos x="4" y="79"/>
              </a:cxn>
              <a:cxn ang="0">
                <a:pos x="4" y="0"/>
              </a:cxn>
              <a:cxn ang="0">
                <a:pos x="0" y="0"/>
              </a:cxn>
              <a:cxn ang="0">
                <a:pos x="0" y="79"/>
              </a:cxn>
            </a:cxnLst>
            <a:rect l="0" t="0" r="r" b="b"/>
            <a:pathLst>
              <a:path w="4" h="79">
                <a:moveTo>
                  <a:pt x="0" y="79"/>
                </a:moveTo>
                <a:cubicBezTo>
                  <a:pt x="1" y="79"/>
                  <a:pt x="3" y="79"/>
                  <a:pt x="4" y="79"/>
                </a:cubicBezTo>
                <a:cubicBezTo>
                  <a:pt x="4" y="53"/>
                  <a:pt x="4" y="27"/>
                  <a:pt x="4" y="0"/>
                </a:cubicBezTo>
                <a:cubicBezTo>
                  <a:pt x="3" y="0"/>
                  <a:pt x="1" y="0"/>
                  <a:pt x="0" y="0"/>
                </a:cubicBezTo>
                <a:cubicBezTo>
                  <a:pt x="0" y="27"/>
                  <a:pt x="0" y="53"/>
                  <a:pt x="0" y="79"/>
                </a:cubicBezTo>
                <a:close/>
              </a:path>
            </a:pathLst>
          </a:custGeom>
          <a:solidFill>
            <a:srgbClr val="B72727"/>
          </a:solidFill>
          <a:ln w="9525">
            <a:noFill/>
            <a:round/>
          </a:ln>
        </p:spPr>
        <p:txBody>
          <a:bodyPr vert="horz" wrap="square" lIns="91440" tIns="45720" rIns="91440" bIns="45720" numCol="1" anchor="t" anchorCtr="0" compatLnSpc="1"/>
          <a:lstStyle/>
          <a:p>
            <a:pPr defTabSz="1031240"/>
            <a:endParaRPr lang="en-US" sz="2000">
              <a:solidFill>
                <a:schemeClr val="tx1">
                  <a:lumMod val="65000"/>
                  <a:lumOff val="35000"/>
                </a:schemeClr>
              </a:solidFill>
              <a:latin typeface="Agency FB" panose="020B0503020202020204" charset="0"/>
            </a:endParaRPr>
          </a:p>
        </p:txBody>
      </p:sp>
      <p:sp>
        <p:nvSpPr>
          <p:cNvPr id="6" name="原创设计师_7"/>
          <p:cNvSpPr/>
          <p:nvPr/>
        </p:nvSpPr>
        <p:spPr bwMode="auto">
          <a:xfrm>
            <a:off x="4043097" y="3214546"/>
            <a:ext cx="15257" cy="274320"/>
          </a:xfrm>
          <a:custGeom>
            <a:avLst/>
            <a:gdLst/>
            <a:ahLst/>
            <a:cxnLst>
              <a:cxn ang="0">
                <a:pos x="0" y="0"/>
              </a:cxn>
              <a:cxn ang="0">
                <a:pos x="4" y="0"/>
              </a:cxn>
              <a:cxn ang="0">
                <a:pos x="4" y="80"/>
              </a:cxn>
              <a:cxn ang="0">
                <a:pos x="0" y="80"/>
              </a:cxn>
              <a:cxn ang="0">
                <a:pos x="0" y="0"/>
              </a:cxn>
            </a:cxnLst>
            <a:rect l="0" t="0" r="r" b="b"/>
            <a:pathLst>
              <a:path w="4" h="80">
                <a:moveTo>
                  <a:pt x="0" y="0"/>
                </a:moveTo>
                <a:cubicBezTo>
                  <a:pt x="1" y="0"/>
                  <a:pt x="3" y="0"/>
                  <a:pt x="4" y="0"/>
                </a:cubicBezTo>
                <a:cubicBezTo>
                  <a:pt x="4" y="27"/>
                  <a:pt x="4" y="53"/>
                  <a:pt x="4" y="80"/>
                </a:cubicBezTo>
                <a:cubicBezTo>
                  <a:pt x="3" y="80"/>
                  <a:pt x="1" y="80"/>
                  <a:pt x="0" y="80"/>
                </a:cubicBezTo>
                <a:cubicBezTo>
                  <a:pt x="0" y="53"/>
                  <a:pt x="0" y="27"/>
                  <a:pt x="0" y="0"/>
                </a:cubicBezTo>
                <a:close/>
              </a:path>
            </a:pathLst>
          </a:custGeom>
          <a:solidFill>
            <a:srgbClr val="B72727"/>
          </a:solidFill>
          <a:ln w="9525">
            <a:noFill/>
            <a:round/>
          </a:ln>
        </p:spPr>
        <p:txBody>
          <a:bodyPr vert="horz" wrap="square" lIns="91440" tIns="45720" rIns="91440" bIns="45720" numCol="1" anchor="t" anchorCtr="0" compatLnSpc="1"/>
          <a:lstStyle/>
          <a:p>
            <a:pPr defTabSz="1031240"/>
            <a:endParaRPr lang="en-US" sz="2000">
              <a:solidFill>
                <a:schemeClr val="tx1">
                  <a:lumMod val="65000"/>
                  <a:lumOff val="35000"/>
                </a:schemeClr>
              </a:solidFill>
              <a:latin typeface="Agency FB" panose="020B0503020202020204" charset="0"/>
            </a:endParaRPr>
          </a:p>
        </p:txBody>
      </p:sp>
      <p:sp>
        <p:nvSpPr>
          <p:cNvPr id="7" name="原创设计师_8"/>
          <p:cNvSpPr/>
          <p:nvPr/>
        </p:nvSpPr>
        <p:spPr bwMode="auto">
          <a:xfrm>
            <a:off x="1955450" y="3217725"/>
            <a:ext cx="15257" cy="274320"/>
          </a:xfrm>
          <a:custGeom>
            <a:avLst/>
            <a:gdLst/>
            <a:ahLst/>
            <a:cxnLst>
              <a:cxn ang="0">
                <a:pos x="0" y="0"/>
              </a:cxn>
              <a:cxn ang="0">
                <a:pos x="6" y="0"/>
              </a:cxn>
              <a:cxn ang="0">
                <a:pos x="6" y="132"/>
              </a:cxn>
              <a:cxn ang="0">
                <a:pos x="0" y="132"/>
              </a:cxn>
              <a:cxn ang="0">
                <a:pos x="0" y="0"/>
              </a:cxn>
              <a:cxn ang="0">
                <a:pos x="0" y="0"/>
              </a:cxn>
            </a:cxnLst>
            <a:rect l="0" t="0" r="r" b="b"/>
            <a:pathLst>
              <a:path w="6" h="132">
                <a:moveTo>
                  <a:pt x="0" y="0"/>
                </a:moveTo>
                <a:lnTo>
                  <a:pt x="6" y="0"/>
                </a:lnTo>
                <a:lnTo>
                  <a:pt x="6" y="132"/>
                </a:lnTo>
                <a:lnTo>
                  <a:pt x="0" y="132"/>
                </a:lnTo>
                <a:lnTo>
                  <a:pt x="0" y="0"/>
                </a:lnTo>
                <a:lnTo>
                  <a:pt x="0" y="0"/>
                </a:lnTo>
                <a:close/>
              </a:path>
            </a:pathLst>
          </a:custGeom>
          <a:solidFill>
            <a:srgbClr val="B72727"/>
          </a:solidFill>
          <a:ln w="9525">
            <a:noFill/>
            <a:round/>
          </a:ln>
        </p:spPr>
        <p:txBody>
          <a:bodyPr vert="horz" wrap="square" lIns="91440" tIns="45720" rIns="91440" bIns="45720" numCol="1" anchor="t" anchorCtr="0" compatLnSpc="1"/>
          <a:lstStyle/>
          <a:p>
            <a:pPr defTabSz="1031240"/>
            <a:endParaRPr lang="en-US" sz="2000">
              <a:solidFill>
                <a:schemeClr val="tx1">
                  <a:lumMod val="65000"/>
                  <a:lumOff val="35000"/>
                </a:schemeClr>
              </a:solidFill>
              <a:latin typeface="Agency FB" panose="020B0503020202020204" charset="0"/>
            </a:endParaRPr>
          </a:p>
        </p:txBody>
      </p:sp>
      <p:sp>
        <p:nvSpPr>
          <p:cNvPr id="8" name="原创设计师_9"/>
          <p:cNvSpPr/>
          <p:nvPr/>
        </p:nvSpPr>
        <p:spPr bwMode="auto">
          <a:xfrm>
            <a:off x="2998002" y="2360295"/>
            <a:ext cx="17800" cy="274320"/>
          </a:xfrm>
          <a:custGeom>
            <a:avLst/>
            <a:gdLst/>
            <a:ahLst/>
            <a:cxnLst>
              <a:cxn ang="0">
                <a:pos x="0" y="79"/>
              </a:cxn>
              <a:cxn ang="0">
                <a:pos x="4" y="79"/>
              </a:cxn>
              <a:cxn ang="0">
                <a:pos x="4" y="0"/>
              </a:cxn>
              <a:cxn ang="0">
                <a:pos x="0" y="0"/>
              </a:cxn>
              <a:cxn ang="0">
                <a:pos x="0" y="79"/>
              </a:cxn>
            </a:cxnLst>
            <a:rect l="0" t="0" r="r" b="b"/>
            <a:pathLst>
              <a:path w="4" h="79">
                <a:moveTo>
                  <a:pt x="0" y="79"/>
                </a:moveTo>
                <a:cubicBezTo>
                  <a:pt x="1" y="79"/>
                  <a:pt x="3" y="79"/>
                  <a:pt x="4" y="79"/>
                </a:cubicBezTo>
                <a:cubicBezTo>
                  <a:pt x="4" y="53"/>
                  <a:pt x="4" y="27"/>
                  <a:pt x="4" y="0"/>
                </a:cubicBezTo>
                <a:cubicBezTo>
                  <a:pt x="3" y="0"/>
                  <a:pt x="1" y="0"/>
                  <a:pt x="0" y="0"/>
                </a:cubicBezTo>
                <a:cubicBezTo>
                  <a:pt x="0" y="27"/>
                  <a:pt x="0" y="53"/>
                  <a:pt x="0" y="79"/>
                </a:cubicBezTo>
                <a:close/>
              </a:path>
            </a:pathLst>
          </a:custGeom>
          <a:solidFill>
            <a:srgbClr val="B72727"/>
          </a:solidFill>
          <a:ln w="9525">
            <a:noFill/>
            <a:round/>
          </a:ln>
        </p:spPr>
        <p:txBody>
          <a:bodyPr vert="horz" wrap="square" lIns="91440" tIns="45720" rIns="91440" bIns="45720" numCol="1" anchor="t" anchorCtr="0" compatLnSpc="1"/>
          <a:lstStyle/>
          <a:p>
            <a:pPr defTabSz="1031240"/>
            <a:endParaRPr lang="en-US" sz="2000">
              <a:solidFill>
                <a:schemeClr val="tx1">
                  <a:lumMod val="65000"/>
                  <a:lumOff val="35000"/>
                </a:schemeClr>
              </a:solidFill>
              <a:latin typeface="Agency FB" panose="020B0503020202020204" charset="0"/>
            </a:endParaRPr>
          </a:p>
        </p:txBody>
      </p:sp>
      <p:sp>
        <p:nvSpPr>
          <p:cNvPr id="9" name="原创设计师_10"/>
          <p:cNvSpPr/>
          <p:nvPr/>
        </p:nvSpPr>
        <p:spPr bwMode="auto">
          <a:xfrm>
            <a:off x="2433498" y="2444751"/>
            <a:ext cx="1146808" cy="574675"/>
          </a:xfrm>
          <a:custGeom>
            <a:avLst/>
            <a:gdLst/>
            <a:ahLst/>
            <a:cxnLst>
              <a:cxn ang="0">
                <a:pos x="59" y="0"/>
              </a:cxn>
              <a:cxn ang="0">
                <a:pos x="218" y="0"/>
              </a:cxn>
              <a:cxn ang="0">
                <a:pos x="267" y="31"/>
              </a:cxn>
              <a:cxn ang="0">
                <a:pos x="274" y="59"/>
              </a:cxn>
              <a:cxn ang="0">
                <a:pos x="274" y="137"/>
              </a:cxn>
              <a:cxn ang="0">
                <a:pos x="249" y="137"/>
              </a:cxn>
              <a:cxn ang="0">
                <a:pos x="249" y="59"/>
              </a:cxn>
              <a:cxn ang="0">
                <a:pos x="215" y="25"/>
              </a:cxn>
              <a:cxn ang="0">
                <a:pos x="59" y="25"/>
              </a:cxn>
              <a:cxn ang="0">
                <a:pos x="25" y="59"/>
              </a:cxn>
              <a:cxn ang="0">
                <a:pos x="25" y="137"/>
              </a:cxn>
              <a:cxn ang="0">
                <a:pos x="0" y="137"/>
              </a:cxn>
              <a:cxn ang="0">
                <a:pos x="0" y="56"/>
              </a:cxn>
              <a:cxn ang="0">
                <a:pos x="31" y="7"/>
              </a:cxn>
              <a:cxn ang="0">
                <a:pos x="59" y="0"/>
              </a:cxn>
            </a:cxnLst>
            <a:rect l="0" t="0" r="r" b="b"/>
            <a:pathLst>
              <a:path w="274" h="137">
                <a:moveTo>
                  <a:pt x="59" y="0"/>
                </a:moveTo>
                <a:cubicBezTo>
                  <a:pt x="218" y="0"/>
                  <a:pt x="218" y="0"/>
                  <a:pt x="218" y="0"/>
                </a:cubicBezTo>
                <a:cubicBezTo>
                  <a:pt x="239" y="1"/>
                  <a:pt x="256" y="12"/>
                  <a:pt x="267" y="31"/>
                </a:cubicBezTo>
                <a:cubicBezTo>
                  <a:pt x="272" y="40"/>
                  <a:pt x="274" y="49"/>
                  <a:pt x="274" y="59"/>
                </a:cubicBezTo>
                <a:cubicBezTo>
                  <a:pt x="274" y="137"/>
                  <a:pt x="274" y="137"/>
                  <a:pt x="274" y="137"/>
                </a:cubicBezTo>
                <a:cubicBezTo>
                  <a:pt x="249" y="137"/>
                  <a:pt x="249" y="137"/>
                  <a:pt x="249" y="137"/>
                </a:cubicBezTo>
                <a:cubicBezTo>
                  <a:pt x="249" y="59"/>
                  <a:pt x="249" y="59"/>
                  <a:pt x="249" y="59"/>
                </a:cubicBezTo>
                <a:cubicBezTo>
                  <a:pt x="249" y="40"/>
                  <a:pt x="233" y="25"/>
                  <a:pt x="215" y="25"/>
                </a:cubicBezTo>
                <a:cubicBezTo>
                  <a:pt x="59" y="25"/>
                  <a:pt x="59" y="25"/>
                  <a:pt x="59" y="25"/>
                </a:cubicBezTo>
                <a:cubicBezTo>
                  <a:pt x="41" y="25"/>
                  <a:pt x="25" y="40"/>
                  <a:pt x="25" y="59"/>
                </a:cubicBezTo>
                <a:cubicBezTo>
                  <a:pt x="25" y="137"/>
                  <a:pt x="25" y="137"/>
                  <a:pt x="25" y="137"/>
                </a:cubicBezTo>
                <a:cubicBezTo>
                  <a:pt x="0" y="137"/>
                  <a:pt x="0" y="137"/>
                  <a:pt x="0" y="137"/>
                </a:cubicBezTo>
                <a:cubicBezTo>
                  <a:pt x="0" y="56"/>
                  <a:pt x="0" y="56"/>
                  <a:pt x="0" y="56"/>
                </a:cubicBezTo>
                <a:cubicBezTo>
                  <a:pt x="2" y="35"/>
                  <a:pt x="12" y="18"/>
                  <a:pt x="31" y="7"/>
                </a:cubicBezTo>
                <a:cubicBezTo>
                  <a:pt x="40" y="2"/>
                  <a:pt x="49" y="0"/>
                  <a:pt x="59" y="0"/>
                </a:cubicBezTo>
                <a:close/>
              </a:path>
            </a:pathLst>
          </a:custGeom>
          <a:solidFill>
            <a:schemeClr val="bg1">
              <a:lumMod val="75000"/>
            </a:schemeClr>
          </a:solidFill>
          <a:ln w="9525">
            <a:noFill/>
            <a:round/>
          </a:ln>
        </p:spPr>
        <p:txBody>
          <a:bodyPr vert="horz" wrap="square" lIns="91440" tIns="45720" rIns="91440" bIns="45720" numCol="1" anchor="t" anchorCtr="0" compatLnSpc="1"/>
          <a:lstStyle/>
          <a:p>
            <a:pPr defTabSz="1031240"/>
            <a:endParaRPr lang="en-US" sz="2000">
              <a:solidFill>
                <a:schemeClr val="tx1">
                  <a:lumMod val="65000"/>
                  <a:lumOff val="35000"/>
                </a:schemeClr>
              </a:solidFill>
              <a:latin typeface="Agency FB" panose="020B0503020202020204" charset="0"/>
            </a:endParaRPr>
          </a:p>
        </p:txBody>
      </p:sp>
      <p:sp>
        <p:nvSpPr>
          <p:cNvPr id="10" name="原创设计师_11"/>
          <p:cNvSpPr/>
          <p:nvPr/>
        </p:nvSpPr>
        <p:spPr bwMode="auto">
          <a:xfrm>
            <a:off x="3476050" y="3019426"/>
            <a:ext cx="1149350" cy="574675"/>
          </a:xfrm>
          <a:custGeom>
            <a:avLst/>
            <a:gdLst/>
            <a:ahLst/>
            <a:cxnLst>
              <a:cxn ang="0">
                <a:pos x="274" y="0"/>
              </a:cxn>
              <a:cxn ang="0">
                <a:pos x="274" y="81"/>
              </a:cxn>
              <a:cxn ang="0">
                <a:pos x="273" y="87"/>
              </a:cxn>
              <a:cxn ang="0">
                <a:pos x="215" y="137"/>
              </a:cxn>
              <a:cxn ang="0">
                <a:pos x="56" y="137"/>
              </a:cxn>
              <a:cxn ang="0">
                <a:pos x="7" y="106"/>
              </a:cxn>
              <a:cxn ang="0">
                <a:pos x="0" y="78"/>
              </a:cxn>
              <a:cxn ang="0">
                <a:pos x="0" y="0"/>
              </a:cxn>
              <a:cxn ang="0">
                <a:pos x="25" y="0"/>
              </a:cxn>
              <a:cxn ang="0">
                <a:pos x="25" y="77"/>
              </a:cxn>
              <a:cxn ang="0">
                <a:pos x="59" y="112"/>
              </a:cxn>
              <a:cxn ang="0">
                <a:pos x="215" y="112"/>
              </a:cxn>
              <a:cxn ang="0">
                <a:pos x="249" y="77"/>
              </a:cxn>
              <a:cxn ang="0">
                <a:pos x="249" y="0"/>
              </a:cxn>
              <a:cxn ang="0">
                <a:pos x="274" y="0"/>
              </a:cxn>
            </a:cxnLst>
            <a:rect l="0" t="0" r="r" b="b"/>
            <a:pathLst>
              <a:path w="274" h="137">
                <a:moveTo>
                  <a:pt x="274" y="0"/>
                </a:moveTo>
                <a:cubicBezTo>
                  <a:pt x="274" y="81"/>
                  <a:pt x="274" y="81"/>
                  <a:pt x="274" y="81"/>
                </a:cubicBezTo>
                <a:cubicBezTo>
                  <a:pt x="273" y="87"/>
                  <a:pt x="273" y="87"/>
                  <a:pt x="273" y="87"/>
                </a:cubicBezTo>
                <a:cubicBezTo>
                  <a:pt x="268" y="116"/>
                  <a:pt x="245" y="136"/>
                  <a:pt x="215" y="137"/>
                </a:cubicBezTo>
                <a:cubicBezTo>
                  <a:pt x="56" y="137"/>
                  <a:pt x="56" y="137"/>
                  <a:pt x="56" y="137"/>
                </a:cubicBezTo>
                <a:cubicBezTo>
                  <a:pt x="35" y="135"/>
                  <a:pt x="18" y="125"/>
                  <a:pt x="7" y="106"/>
                </a:cubicBezTo>
                <a:cubicBezTo>
                  <a:pt x="2" y="97"/>
                  <a:pt x="0" y="88"/>
                  <a:pt x="0" y="78"/>
                </a:cubicBezTo>
                <a:cubicBezTo>
                  <a:pt x="0" y="0"/>
                  <a:pt x="0" y="0"/>
                  <a:pt x="0" y="0"/>
                </a:cubicBezTo>
                <a:cubicBezTo>
                  <a:pt x="25" y="0"/>
                  <a:pt x="25" y="0"/>
                  <a:pt x="25" y="0"/>
                </a:cubicBezTo>
                <a:cubicBezTo>
                  <a:pt x="25" y="77"/>
                  <a:pt x="25" y="77"/>
                  <a:pt x="25" y="77"/>
                </a:cubicBezTo>
                <a:cubicBezTo>
                  <a:pt x="25" y="96"/>
                  <a:pt x="41" y="112"/>
                  <a:pt x="59" y="112"/>
                </a:cubicBezTo>
                <a:cubicBezTo>
                  <a:pt x="215" y="112"/>
                  <a:pt x="215" y="112"/>
                  <a:pt x="215" y="112"/>
                </a:cubicBezTo>
                <a:cubicBezTo>
                  <a:pt x="233" y="112"/>
                  <a:pt x="249" y="96"/>
                  <a:pt x="249" y="77"/>
                </a:cubicBezTo>
                <a:cubicBezTo>
                  <a:pt x="249" y="0"/>
                  <a:pt x="249" y="0"/>
                  <a:pt x="249" y="0"/>
                </a:cubicBezTo>
                <a:cubicBezTo>
                  <a:pt x="274" y="0"/>
                  <a:pt x="274" y="0"/>
                  <a:pt x="274" y="0"/>
                </a:cubicBezTo>
                <a:close/>
              </a:path>
            </a:pathLst>
          </a:custGeom>
          <a:solidFill>
            <a:schemeClr val="bg1">
              <a:lumMod val="75000"/>
            </a:schemeClr>
          </a:solidFill>
          <a:ln w="9525">
            <a:noFill/>
            <a:round/>
          </a:ln>
        </p:spPr>
        <p:txBody>
          <a:bodyPr vert="horz" wrap="square" lIns="91440" tIns="45720" rIns="91440" bIns="45720" numCol="1" anchor="t" anchorCtr="0" compatLnSpc="1"/>
          <a:lstStyle/>
          <a:p>
            <a:pPr defTabSz="1031240"/>
            <a:endParaRPr lang="en-US" sz="2000">
              <a:solidFill>
                <a:schemeClr val="tx1">
                  <a:lumMod val="65000"/>
                  <a:lumOff val="35000"/>
                </a:schemeClr>
              </a:solidFill>
              <a:latin typeface="Agency FB" panose="020B0503020202020204" charset="0"/>
            </a:endParaRPr>
          </a:p>
        </p:txBody>
      </p:sp>
      <p:sp>
        <p:nvSpPr>
          <p:cNvPr id="11" name="原创设计师_12"/>
          <p:cNvSpPr/>
          <p:nvPr/>
        </p:nvSpPr>
        <p:spPr bwMode="auto">
          <a:xfrm>
            <a:off x="4521144" y="2444751"/>
            <a:ext cx="1146808" cy="574675"/>
          </a:xfrm>
          <a:custGeom>
            <a:avLst/>
            <a:gdLst/>
            <a:ahLst/>
            <a:cxnLst>
              <a:cxn ang="0">
                <a:pos x="59" y="0"/>
              </a:cxn>
              <a:cxn ang="0">
                <a:pos x="218" y="0"/>
              </a:cxn>
              <a:cxn ang="0">
                <a:pos x="267" y="31"/>
              </a:cxn>
              <a:cxn ang="0">
                <a:pos x="274" y="59"/>
              </a:cxn>
              <a:cxn ang="0">
                <a:pos x="274" y="137"/>
              </a:cxn>
              <a:cxn ang="0">
                <a:pos x="249" y="137"/>
              </a:cxn>
              <a:cxn ang="0">
                <a:pos x="249" y="59"/>
              </a:cxn>
              <a:cxn ang="0">
                <a:pos x="215" y="25"/>
              </a:cxn>
              <a:cxn ang="0">
                <a:pos x="59" y="25"/>
              </a:cxn>
              <a:cxn ang="0">
                <a:pos x="25" y="59"/>
              </a:cxn>
              <a:cxn ang="0">
                <a:pos x="25" y="137"/>
              </a:cxn>
              <a:cxn ang="0">
                <a:pos x="0" y="137"/>
              </a:cxn>
              <a:cxn ang="0">
                <a:pos x="0" y="56"/>
              </a:cxn>
              <a:cxn ang="0">
                <a:pos x="31" y="7"/>
              </a:cxn>
              <a:cxn ang="0">
                <a:pos x="59" y="0"/>
              </a:cxn>
            </a:cxnLst>
            <a:rect l="0" t="0" r="r" b="b"/>
            <a:pathLst>
              <a:path w="274" h="137">
                <a:moveTo>
                  <a:pt x="59" y="0"/>
                </a:moveTo>
                <a:cubicBezTo>
                  <a:pt x="218" y="0"/>
                  <a:pt x="218" y="0"/>
                  <a:pt x="218" y="0"/>
                </a:cubicBezTo>
                <a:cubicBezTo>
                  <a:pt x="239" y="1"/>
                  <a:pt x="256" y="12"/>
                  <a:pt x="267" y="31"/>
                </a:cubicBezTo>
                <a:cubicBezTo>
                  <a:pt x="272" y="40"/>
                  <a:pt x="274" y="49"/>
                  <a:pt x="274" y="59"/>
                </a:cubicBezTo>
                <a:cubicBezTo>
                  <a:pt x="274" y="137"/>
                  <a:pt x="274" y="137"/>
                  <a:pt x="274" y="137"/>
                </a:cubicBezTo>
                <a:cubicBezTo>
                  <a:pt x="249" y="137"/>
                  <a:pt x="249" y="137"/>
                  <a:pt x="249" y="137"/>
                </a:cubicBezTo>
                <a:cubicBezTo>
                  <a:pt x="249" y="59"/>
                  <a:pt x="249" y="59"/>
                  <a:pt x="249" y="59"/>
                </a:cubicBezTo>
                <a:cubicBezTo>
                  <a:pt x="249" y="40"/>
                  <a:pt x="233" y="25"/>
                  <a:pt x="215" y="25"/>
                </a:cubicBezTo>
                <a:cubicBezTo>
                  <a:pt x="59" y="25"/>
                  <a:pt x="59" y="25"/>
                  <a:pt x="59" y="25"/>
                </a:cubicBezTo>
                <a:cubicBezTo>
                  <a:pt x="40" y="25"/>
                  <a:pt x="25" y="40"/>
                  <a:pt x="25" y="59"/>
                </a:cubicBezTo>
                <a:cubicBezTo>
                  <a:pt x="25" y="137"/>
                  <a:pt x="25" y="137"/>
                  <a:pt x="25" y="137"/>
                </a:cubicBezTo>
                <a:cubicBezTo>
                  <a:pt x="0" y="137"/>
                  <a:pt x="0" y="137"/>
                  <a:pt x="0" y="137"/>
                </a:cubicBezTo>
                <a:cubicBezTo>
                  <a:pt x="0" y="56"/>
                  <a:pt x="0" y="56"/>
                  <a:pt x="0" y="56"/>
                </a:cubicBezTo>
                <a:cubicBezTo>
                  <a:pt x="2" y="35"/>
                  <a:pt x="12" y="18"/>
                  <a:pt x="31" y="7"/>
                </a:cubicBezTo>
                <a:cubicBezTo>
                  <a:pt x="40" y="2"/>
                  <a:pt x="49" y="0"/>
                  <a:pt x="59" y="0"/>
                </a:cubicBezTo>
                <a:close/>
              </a:path>
            </a:pathLst>
          </a:custGeom>
          <a:solidFill>
            <a:schemeClr val="bg1">
              <a:lumMod val="75000"/>
            </a:schemeClr>
          </a:solidFill>
          <a:ln w="9525">
            <a:noFill/>
            <a:round/>
          </a:ln>
        </p:spPr>
        <p:txBody>
          <a:bodyPr vert="horz" wrap="square" lIns="91440" tIns="45720" rIns="91440" bIns="45720" numCol="1" anchor="t" anchorCtr="0" compatLnSpc="1"/>
          <a:lstStyle/>
          <a:p>
            <a:pPr defTabSz="1031240"/>
            <a:endParaRPr lang="en-US" sz="2000">
              <a:solidFill>
                <a:schemeClr val="tx1">
                  <a:lumMod val="65000"/>
                  <a:lumOff val="35000"/>
                </a:schemeClr>
              </a:solidFill>
              <a:latin typeface="Agency FB" panose="020B0503020202020204" charset="0"/>
            </a:endParaRPr>
          </a:p>
        </p:txBody>
      </p:sp>
      <p:sp>
        <p:nvSpPr>
          <p:cNvPr id="12" name="原创设计师_13"/>
          <p:cNvSpPr/>
          <p:nvPr/>
        </p:nvSpPr>
        <p:spPr bwMode="auto">
          <a:xfrm>
            <a:off x="5563696" y="3019426"/>
            <a:ext cx="1149350" cy="574675"/>
          </a:xfrm>
          <a:custGeom>
            <a:avLst/>
            <a:gdLst/>
            <a:ahLst/>
            <a:cxnLst>
              <a:cxn ang="0">
                <a:pos x="274" y="0"/>
              </a:cxn>
              <a:cxn ang="0">
                <a:pos x="274" y="81"/>
              </a:cxn>
              <a:cxn ang="0">
                <a:pos x="273" y="87"/>
              </a:cxn>
              <a:cxn ang="0">
                <a:pos x="215" y="137"/>
              </a:cxn>
              <a:cxn ang="0">
                <a:pos x="56" y="137"/>
              </a:cxn>
              <a:cxn ang="0">
                <a:pos x="7" y="106"/>
              </a:cxn>
              <a:cxn ang="0">
                <a:pos x="0" y="78"/>
              </a:cxn>
              <a:cxn ang="0">
                <a:pos x="0" y="0"/>
              </a:cxn>
              <a:cxn ang="0">
                <a:pos x="25" y="0"/>
              </a:cxn>
              <a:cxn ang="0">
                <a:pos x="25" y="77"/>
              </a:cxn>
              <a:cxn ang="0">
                <a:pos x="59" y="112"/>
              </a:cxn>
              <a:cxn ang="0">
                <a:pos x="215" y="112"/>
              </a:cxn>
              <a:cxn ang="0">
                <a:pos x="249" y="77"/>
              </a:cxn>
              <a:cxn ang="0">
                <a:pos x="249" y="0"/>
              </a:cxn>
              <a:cxn ang="0">
                <a:pos x="274" y="0"/>
              </a:cxn>
            </a:cxnLst>
            <a:rect l="0" t="0" r="r" b="b"/>
            <a:pathLst>
              <a:path w="274" h="137">
                <a:moveTo>
                  <a:pt x="274" y="0"/>
                </a:moveTo>
                <a:cubicBezTo>
                  <a:pt x="274" y="81"/>
                  <a:pt x="274" y="81"/>
                  <a:pt x="274" y="81"/>
                </a:cubicBezTo>
                <a:cubicBezTo>
                  <a:pt x="273" y="87"/>
                  <a:pt x="273" y="87"/>
                  <a:pt x="273" y="87"/>
                </a:cubicBezTo>
                <a:cubicBezTo>
                  <a:pt x="268" y="116"/>
                  <a:pt x="245" y="136"/>
                  <a:pt x="215" y="137"/>
                </a:cubicBezTo>
                <a:cubicBezTo>
                  <a:pt x="56" y="137"/>
                  <a:pt x="56" y="137"/>
                  <a:pt x="56" y="137"/>
                </a:cubicBezTo>
                <a:cubicBezTo>
                  <a:pt x="35" y="135"/>
                  <a:pt x="18" y="125"/>
                  <a:pt x="7" y="106"/>
                </a:cubicBezTo>
                <a:cubicBezTo>
                  <a:pt x="2" y="97"/>
                  <a:pt x="0" y="88"/>
                  <a:pt x="0" y="78"/>
                </a:cubicBezTo>
                <a:cubicBezTo>
                  <a:pt x="0" y="0"/>
                  <a:pt x="0" y="0"/>
                  <a:pt x="0" y="0"/>
                </a:cubicBezTo>
                <a:cubicBezTo>
                  <a:pt x="25" y="0"/>
                  <a:pt x="25" y="0"/>
                  <a:pt x="25" y="0"/>
                </a:cubicBezTo>
                <a:cubicBezTo>
                  <a:pt x="25" y="77"/>
                  <a:pt x="25" y="77"/>
                  <a:pt x="25" y="77"/>
                </a:cubicBezTo>
                <a:cubicBezTo>
                  <a:pt x="25" y="96"/>
                  <a:pt x="40" y="112"/>
                  <a:pt x="59" y="112"/>
                </a:cubicBezTo>
                <a:cubicBezTo>
                  <a:pt x="215" y="112"/>
                  <a:pt x="215" y="112"/>
                  <a:pt x="215" y="112"/>
                </a:cubicBezTo>
                <a:cubicBezTo>
                  <a:pt x="233" y="112"/>
                  <a:pt x="249" y="96"/>
                  <a:pt x="249" y="77"/>
                </a:cubicBezTo>
                <a:cubicBezTo>
                  <a:pt x="249" y="0"/>
                  <a:pt x="249" y="0"/>
                  <a:pt x="249" y="0"/>
                </a:cubicBezTo>
                <a:cubicBezTo>
                  <a:pt x="274" y="0"/>
                  <a:pt x="274" y="0"/>
                  <a:pt x="274" y="0"/>
                </a:cubicBezTo>
                <a:close/>
              </a:path>
            </a:pathLst>
          </a:custGeom>
          <a:solidFill>
            <a:schemeClr val="bg1">
              <a:lumMod val="75000"/>
            </a:schemeClr>
          </a:solidFill>
          <a:ln w="9525">
            <a:noFill/>
            <a:round/>
          </a:ln>
        </p:spPr>
        <p:txBody>
          <a:bodyPr vert="horz" wrap="square" lIns="91440" tIns="45720" rIns="91440" bIns="45720" numCol="1" anchor="t" anchorCtr="0" compatLnSpc="1"/>
          <a:lstStyle/>
          <a:p>
            <a:pPr defTabSz="1031240"/>
            <a:endParaRPr lang="en-US" sz="2000">
              <a:solidFill>
                <a:schemeClr val="tx1">
                  <a:lumMod val="65000"/>
                  <a:lumOff val="35000"/>
                </a:schemeClr>
              </a:solidFill>
              <a:latin typeface="Agency FB" panose="020B0503020202020204" charset="0"/>
            </a:endParaRPr>
          </a:p>
        </p:txBody>
      </p:sp>
      <p:grpSp>
        <p:nvGrpSpPr>
          <p:cNvPr id="13" name="原创设计师_14"/>
          <p:cNvGrpSpPr/>
          <p:nvPr/>
        </p:nvGrpSpPr>
        <p:grpSpPr>
          <a:xfrm>
            <a:off x="6606249" y="2444751"/>
            <a:ext cx="1215463" cy="1149350"/>
            <a:chOff x="6606248" y="2292350"/>
            <a:chExt cx="1215463" cy="1149350"/>
          </a:xfrm>
        </p:grpSpPr>
        <p:sp>
          <p:nvSpPr>
            <p:cNvPr id="14" name="Freeform 33"/>
            <p:cNvSpPr/>
            <p:nvPr/>
          </p:nvSpPr>
          <p:spPr bwMode="auto">
            <a:xfrm>
              <a:off x="6606248" y="2292350"/>
              <a:ext cx="1149350" cy="991696"/>
            </a:xfrm>
            <a:custGeom>
              <a:avLst/>
              <a:gdLst/>
              <a:ahLst/>
              <a:cxnLst>
                <a:cxn ang="0">
                  <a:pos x="59" y="0"/>
                </a:cxn>
                <a:cxn ang="0">
                  <a:pos x="218" y="0"/>
                </a:cxn>
                <a:cxn ang="0">
                  <a:pos x="267" y="31"/>
                </a:cxn>
                <a:cxn ang="0">
                  <a:pos x="274" y="59"/>
                </a:cxn>
                <a:cxn ang="0">
                  <a:pos x="274" y="236"/>
                </a:cxn>
                <a:cxn ang="0">
                  <a:pos x="249" y="236"/>
                </a:cxn>
                <a:cxn ang="0">
                  <a:pos x="249" y="59"/>
                </a:cxn>
                <a:cxn ang="0">
                  <a:pos x="214" y="25"/>
                </a:cxn>
                <a:cxn ang="0">
                  <a:pos x="59" y="25"/>
                </a:cxn>
                <a:cxn ang="0">
                  <a:pos x="25" y="59"/>
                </a:cxn>
                <a:cxn ang="0">
                  <a:pos x="25" y="137"/>
                </a:cxn>
                <a:cxn ang="0">
                  <a:pos x="0" y="137"/>
                </a:cxn>
                <a:cxn ang="0">
                  <a:pos x="0" y="56"/>
                </a:cxn>
                <a:cxn ang="0">
                  <a:pos x="31" y="7"/>
                </a:cxn>
                <a:cxn ang="0">
                  <a:pos x="59" y="0"/>
                </a:cxn>
              </a:cxnLst>
              <a:rect l="0" t="0" r="r" b="b"/>
              <a:pathLst>
                <a:path w="274" h="236">
                  <a:moveTo>
                    <a:pt x="59" y="0"/>
                  </a:moveTo>
                  <a:cubicBezTo>
                    <a:pt x="218" y="0"/>
                    <a:pt x="218" y="0"/>
                    <a:pt x="218" y="0"/>
                  </a:cubicBezTo>
                  <a:cubicBezTo>
                    <a:pt x="239" y="1"/>
                    <a:pt x="256" y="12"/>
                    <a:pt x="267" y="31"/>
                  </a:cubicBezTo>
                  <a:cubicBezTo>
                    <a:pt x="271" y="40"/>
                    <a:pt x="274" y="49"/>
                    <a:pt x="274" y="59"/>
                  </a:cubicBezTo>
                  <a:cubicBezTo>
                    <a:pt x="274" y="236"/>
                    <a:pt x="274" y="236"/>
                    <a:pt x="274" y="236"/>
                  </a:cubicBezTo>
                  <a:cubicBezTo>
                    <a:pt x="249" y="236"/>
                    <a:pt x="249" y="236"/>
                    <a:pt x="249" y="236"/>
                  </a:cubicBezTo>
                  <a:cubicBezTo>
                    <a:pt x="249" y="59"/>
                    <a:pt x="249" y="59"/>
                    <a:pt x="249" y="59"/>
                  </a:cubicBezTo>
                  <a:cubicBezTo>
                    <a:pt x="249" y="40"/>
                    <a:pt x="233" y="25"/>
                    <a:pt x="214" y="25"/>
                  </a:cubicBezTo>
                  <a:cubicBezTo>
                    <a:pt x="59" y="25"/>
                    <a:pt x="59" y="25"/>
                    <a:pt x="59" y="25"/>
                  </a:cubicBezTo>
                  <a:cubicBezTo>
                    <a:pt x="40" y="25"/>
                    <a:pt x="25" y="40"/>
                    <a:pt x="25" y="59"/>
                  </a:cubicBezTo>
                  <a:cubicBezTo>
                    <a:pt x="25" y="137"/>
                    <a:pt x="25" y="137"/>
                    <a:pt x="25" y="137"/>
                  </a:cubicBezTo>
                  <a:cubicBezTo>
                    <a:pt x="0" y="137"/>
                    <a:pt x="0" y="137"/>
                    <a:pt x="0" y="137"/>
                  </a:cubicBezTo>
                  <a:cubicBezTo>
                    <a:pt x="0" y="56"/>
                    <a:pt x="0" y="56"/>
                    <a:pt x="0" y="56"/>
                  </a:cubicBezTo>
                  <a:cubicBezTo>
                    <a:pt x="1" y="35"/>
                    <a:pt x="12" y="18"/>
                    <a:pt x="31" y="7"/>
                  </a:cubicBezTo>
                  <a:cubicBezTo>
                    <a:pt x="40" y="2"/>
                    <a:pt x="49" y="0"/>
                    <a:pt x="59" y="0"/>
                  </a:cubicBezTo>
                  <a:close/>
                </a:path>
              </a:pathLst>
            </a:custGeom>
            <a:solidFill>
              <a:schemeClr val="bg1">
                <a:lumMod val="75000"/>
              </a:schemeClr>
            </a:solidFill>
            <a:ln w="9525">
              <a:noFill/>
              <a:round/>
            </a:ln>
          </p:spPr>
          <p:txBody>
            <a:bodyPr vert="horz" wrap="square" lIns="91440" tIns="45720" rIns="91440" bIns="45720" numCol="1" anchor="t" anchorCtr="0" compatLnSpc="1"/>
            <a:lstStyle/>
            <a:p>
              <a:pPr defTabSz="1031240"/>
              <a:endParaRPr lang="en-US" sz="2000">
                <a:solidFill>
                  <a:schemeClr val="tx1">
                    <a:lumMod val="65000"/>
                    <a:lumOff val="35000"/>
                  </a:schemeClr>
                </a:solidFill>
                <a:latin typeface="Agency FB" panose="020B0503020202020204" charset="0"/>
              </a:endParaRPr>
            </a:p>
          </p:txBody>
        </p:sp>
        <p:sp>
          <p:nvSpPr>
            <p:cNvPr id="15" name="Freeform 34"/>
            <p:cNvSpPr/>
            <p:nvPr/>
          </p:nvSpPr>
          <p:spPr bwMode="auto">
            <a:xfrm>
              <a:off x="7582687" y="3225560"/>
              <a:ext cx="239024" cy="216140"/>
            </a:xfrm>
            <a:custGeom>
              <a:avLst/>
              <a:gdLst/>
              <a:ahLst/>
              <a:cxnLst>
                <a:cxn ang="0">
                  <a:pos x="94" y="0"/>
                </a:cxn>
                <a:cxn ang="0">
                  <a:pos x="47" y="85"/>
                </a:cxn>
                <a:cxn ang="0">
                  <a:pos x="0" y="0"/>
                </a:cxn>
                <a:cxn ang="0">
                  <a:pos x="94" y="0"/>
                </a:cxn>
                <a:cxn ang="0">
                  <a:pos x="94" y="0"/>
                </a:cxn>
              </a:cxnLst>
              <a:rect l="0" t="0" r="r" b="b"/>
              <a:pathLst>
                <a:path w="94" h="85">
                  <a:moveTo>
                    <a:pt x="94" y="0"/>
                  </a:moveTo>
                  <a:lnTo>
                    <a:pt x="47" y="85"/>
                  </a:lnTo>
                  <a:lnTo>
                    <a:pt x="0" y="0"/>
                  </a:lnTo>
                  <a:lnTo>
                    <a:pt x="94" y="0"/>
                  </a:lnTo>
                  <a:lnTo>
                    <a:pt x="94" y="0"/>
                  </a:lnTo>
                  <a:close/>
                </a:path>
              </a:pathLst>
            </a:custGeom>
            <a:solidFill>
              <a:schemeClr val="bg1">
                <a:lumMod val="75000"/>
              </a:schemeClr>
            </a:solidFill>
            <a:ln w="9525">
              <a:noFill/>
              <a:round/>
            </a:ln>
          </p:spPr>
          <p:txBody>
            <a:bodyPr vert="horz" wrap="square" lIns="91440" tIns="45720" rIns="91440" bIns="45720" numCol="1" anchor="t" anchorCtr="0" compatLnSpc="1"/>
            <a:lstStyle/>
            <a:p>
              <a:pPr defTabSz="1031240"/>
              <a:endParaRPr lang="en-US" sz="2000">
                <a:solidFill>
                  <a:schemeClr val="tx1">
                    <a:lumMod val="65000"/>
                    <a:lumOff val="35000"/>
                  </a:schemeClr>
                </a:solidFill>
                <a:latin typeface="Agency FB" panose="020B0503020202020204" charset="0"/>
              </a:endParaRPr>
            </a:p>
          </p:txBody>
        </p:sp>
      </p:grpSp>
      <p:grpSp>
        <p:nvGrpSpPr>
          <p:cNvPr id="16" name="原创设计师_15"/>
          <p:cNvGrpSpPr/>
          <p:nvPr/>
        </p:nvGrpSpPr>
        <p:grpSpPr>
          <a:xfrm>
            <a:off x="1322290" y="2444751"/>
            <a:ext cx="1215463" cy="1149350"/>
            <a:chOff x="1322289" y="2292350"/>
            <a:chExt cx="1215463" cy="1149350"/>
          </a:xfrm>
        </p:grpSpPr>
        <p:sp>
          <p:nvSpPr>
            <p:cNvPr id="17" name="Freeform 35"/>
            <p:cNvSpPr/>
            <p:nvPr/>
          </p:nvSpPr>
          <p:spPr bwMode="auto">
            <a:xfrm>
              <a:off x="1322289" y="2292350"/>
              <a:ext cx="239024" cy="213596"/>
            </a:xfrm>
            <a:custGeom>
              <a:avLst/>
              <a:gdLst/>
              <a:ahLst/>
              <a:cxnLst>
                <a:cxn ang="0">
                  <a:pos x="94" y="0"/>
                </a:cxn>
                <a:cxn ang="0">
                  <a:pos x="48" y="84"/>
                </a:cxn>
                <a:cxn ang="0">
                  <a:pos x="0" y="0"/>
                </a:cxn>
                <a:cxn ang="0">
                  <a:pos x="94" y="0"/>
                </a:cxn>
                <a:cxn ang="0">
                  <a:pos x="94" y="0"/>
                </a:cxn>
              </a:cxnLst>
              <a:rect l="0" t="0" r="r" b="b"/>
              <a:pathLst>
                <a:path w="94" h="84">
                  <a:moveTo>
                    <a:pt x="94" y="0"/>
                  </a:moveTo>
                  <a:lnTo>
                    <a:pt x="48" y="84"/>
                  </a:lnTo>
                  <a:lnTo>
                    <a:pt x="0" y="0"/>
                  </a:lnTo>
                  <a:lnTo>
                    <a:pt x="94" y="0"/>
                  </a:lnTo>
                  <a:lnTo>
                    <a:pt x="94" y="0"/>
                  </a:lnTo>
                  <a:close/>
                </a:path>
              </a:pathLst>
            </a:custGeom>
            <a:solidFill>
              <a:schemeClr val="bg1">
                <a:lumMod val="75000"/>
              </a:schemeClr>
            </a:solidFill>
            <a:ln w="9525">
              <a:noFill/>
              <a:round/>
            </a:ln>
          </p:spPr>
          <p:txBody>
            <a:bodyPr vert="horz" wrap="square" lIns="91440" tIns="45720" rIns="91440" bIns="45720" numCol="1" anchor="t" anchorCtr="0" compatLnSpc="1"/>
            <a:lstStyle/>
            <a:p>
              <a:pPr defTabSz="1031240"/>
              <a:endParaRPr lang="en-US" sz="2000">
                <a:solidFill>
                  <a:schemeClr val="tx1">
                    <a:lumMod val="65000"/>
                    <a:lumOff val="35000"/>
                  </a:schemeClr>
                </a:solidFill>
                <a:latin typeface="Agency FB" panose="020B0503020202020204" charset="0"/>
              </a:endParaRPr>
            </a:p>
          </p:txBody>
        </p:sp>
        <p:sp>
          <p:nvSpPr>
            <p:cNvPr id="18" name="Freeform 36"/>
            <p:cNvSpPr/>
            <p:nvPr/>
          </p:nvSpPr>
          <p:spPr bwMode="auto">
            <a:xfrm>
              <a:off x="1388402" y="2480518"/>
              <a:ext cx="1149350" cy="961182"/>
            </a:xfrm>
            <a:custGeom>
              <a:avLst/>
              <a:gdLst/>
              <a:ahLst/>
              <a:cxnLst>
                <a:cxn ang="0">
                  <a:pos x="274" y="92"/>
                </a:cxn>
                <a:cxn ang="0">
                  <a:pos x="274" y="173"/>
                </a:cxn>
                <a:cxn ang="0">
                  <a:pos x="273" y="179"/>
                </a:cxn>
                <a:cxn ang="0">
                  <a:pos x="215" y="229"/>
                </a:cxn>
                <a:cxn ang="0">
                  <a:pos x="56" y="229"/>
                </a:cxn>
                <a:cxn ang="0">
                  <a:pos x="7" y="198"/>
                </a:cxn>
                <a:cxn ang="0">
                  <a:pos x="0" y="170"/>
                </a:cxn>
                <a:cxn ang="0">
                  <a:pos x="0" y="0"/>
                </a:cxn>
                <a:cxn ang="0">
                  <a:pos x="13" y="23"/>
                </a:cxn>
                <a:cxn ang="0">
                  <a:pos x="25" y="0"/>
                </a:cxn>
                <a:cxn ang="0">
                  <a:pos x="25" y="169"/>
                </a:cxn>
                <a:cxn ang="0">
                  <a:pos x="59" y="204"/>
                </a:cxn>
                <a:cxn ang="0">
                  <a:pos x="215" y="204"/>
                </a:cxn>
                <a:cxn ang="0">
                  <a:pos x="249" y="169"/>
                </a:cxn>
                <a:cxn ang="0">
                  <a:pos x="249" y="92"/>
                </a:cxn>
                <a:cxn ang="0">
                  <a:pos x="274" y="92"/>
                </a:cxn>
              </a:cxnLst>
              <a:rect l="0" t="0" r="r" b="b"/>
              <a:pathLst>
                <a:path w="274" h="229">
                  <a:moveTo>
                    <a:pt x="274" y="92"/>
                  </a:moveTo>
                  <a:cubicBezTo>
                    <a:pt x="274" y="173"/>
                    <a:pt x="274" y="173"/>
                    <a:pt x="274" y="173"/>
                  </a:cubicBezTo>
                  <a:cubicBezTo>
                    <a:pt x="273" y="179"/>
                    <a:pt x="273" y="179"/>
                    <a:pt x="273" y="179"/>
                  </a:cubicBezTo>
                  <a:cubicBezTo>
                    <a:pt x="268" y="208"/>
                    <a:pt x="245" y="228"/>
                    <a:pt x="215" y="229"/>
                  </a:cubicBezTo>
                  <a:cubicBezTo>
                    <a:pt x="56" y="229"/>
                    <a:pt x="56" y="229"/>
                    <a:pt x="56" y="229"/>
                  </a:cubicBezTo>
                  <a:cubicBezTo>
                    <a:pt x="35" y="227"/>
                    <a:pt x="18" y="217"/>
                    <a:pt x="7" y="198"/>
                  </a:cubicBezTo>
                  <a:cubicBezTo>
                    <a:pt x="2" y="189"/>
                    <a:pt x="0" y="180"/>
                    <a:pt x="0" y="170"/>
                  </a:cubicBezTo>
                  <a:cubicBezTo>
                    <a:pt x="0" y="0"/>
                    <a:pt x="0" y="0"/>
                    <a:pt x="0" y="0"/>
                  </a:cubicBezTo>
                  <a:cubicBezTo>
                    <a:pt x="13" y="23"/>
                    <a:pt x="13" y="23"/>
                    <a:pt x="13" y="23"/>
                  </a:cubicBezTo>
                  <a:cubicBezTo>
                    <a:pt x="25" y="0"/>
                    <a:pt x="25" y="0"/>
                    <a:pt x="25" y="0"/>
                  </a:cubicBezTo>
                  <a:cubicBezTo>
                    <a:pt x="25" y="169"/>
                    <a:pt x="25" y="169"/>
                    <a:pt x="25" y="169"/>
                  </a:cubicBezTo>
                  <a:cubicBezTo>
                    <a:pt x="25" y="188"/>
                    <a:pt x="41" y="204"/>
                    <a:pt x="59" y="204"/>
                  </a:cubicBezTo>
                  <a:cubicBezTo>
                    <a:pt x="215" y="204"/>
                    <a:pt x="215" y="204"/>
                    <a:pt x="215" y="204"/>
                  </a:cubicBezTo>
                  <a:cubicBezTo>
                    <a:pt x="234" y="204"/>
                    <a:pt x="249" y="188"/>
                    <a:pt x="249" y="169"/>
                  </a:cubicBezTo>
                  <a:cubicBezTo>
                    <a:pt x="249" y="92"/>
                    <a:pt x="249" y="92"/>
                    <a:pt x="249" y="92"/>
                  </a:cubicBezTo>
                  <a:cubicBezTo>
                    <a:pt x="274" y="92"/>
                    <a:pt x="274" y="92"/>
                    <a:pt x="274" y="92"/>
                  </a:cubicBezTo>
                  <a:close/>
                </a:path>
              </a:pathLst>
            </a:custGeom>
            <a:solidFill>
              <a:schemeClr val="bg1">
                <a:lumMod val="75000"/>
              </a:schemeClr>
            </a:solidFill>
            <a:ln w="9525">
              <a:noFill/>
              <a:round/>
            </a:ln>
          </p:spPr>
          <p:txBody>
            <a:bodyPr vert="horz" wrap="square" lIns="91440" tIns="45720" rIns="91440" bIns="45720" numCol="1" anchor="t" anchorCtr="0" compatLnSpc="1"/>
            <a:lstStyle/>
            <a:p>
              <a:pPr defTabSz="1031240"/>
              <a:endParaRPr lang="en-US" sz="2000">
                <a:solidFill>
                  <a:schemeClr val="tx1">
                    <a:lumMod val="65000"/>
                    <a:lumOff val="35000"/>
                  </a:schemeClr>
                </a:solidFill>
                <a:latin typeface="Agency FB" panose="020B0503020202020204" charset="0"/>
              </a:endParaRPr>
            </a:p>
          </p:txBody>
        </p:sp>
      </p:grpSp>
      <p:grpSp>
        <p:nvGrpSpPr>
          <p:cNvPr id="19" name="原创设计师_16"/>
          <p:cNvGrpSpPr/>
          <p:nvPr/>
        </p:nvGrpSpPr>
        <p:grpSpPr>
          <a:xfrm>
            <a:off x="1568942" y="2444750"/>
            <a:ext cx="788271" cy="788271"/>
            <a:chOff x="1568942" y="2292350"/>
            <a:chExt cx="788271" cy="788271"/>
          </a:xfrm>
          <a:effectLst>
            <a:outerShdw blurRad="177800" dist="114300" dir="2700000" algn="tl" rotWithShape="0">
              <a:prstClr val="black">
                <a:alpha val="40000"/>
              </a:prstClr>
            </a:outerShdw>
          </a:effectLst>
        </p:grpSpPr>
        <p:sp>
          <p:nvSpPr>
            <p:cNvPr id="20" name="Oval 38"/>
            <p:cNvSpPr>
              <a:spLocks noChangeArrowheads="1"/>
            </p:cNvSpPr>
            <p:nvPr/>
          </p:nvSpPr>
          <p:spPr bwMode="auto">
            <a:xfrm>
              <a:off x="1568942" y="2292350"/>
              <a:ext cx="788271" cy="788271"/>
            </a:xfrm>
            <a:prstGeom prst="ellipse">
              <a:avLst/>
            </a:prstGeom>
            <a:solidFill>
              <a:srgbClr val="B72727"/>
            </a:solidFill>
            <a:ln w="9525">
              <a:gradFill>
                <a:gsLst>
                  <a:gs pos="0">
                    <a:srgbClr val="002060"/>
                  </a:gs>
                  <a:gs pos="100000">
                    <a:schemeClr val="accent1">
                      <a:lumMod val="30000"/>
                      <a:lumOff val="70000"/>
                    </a:schemeClr>
                  </a:gs>
                </a:gsLst>
                <a:lin ang="5400000" scaled="1"/>
              </a:gradFill>
              <a:round/>
            </a:ln>
          </p:spPr>
          <p:txBody>
            <a:bodyPr vert="horz" wrap="square" lIns="91440" tIns="45720" rIns="91440" bIns="45720" numCol="1" anchor="t" anchorCtr="0" compatLnSpc="1"/>
            <a:lstStyle/>
            <a:p>
              <a:pPr defTabSz="1031240"/>
              <a:endParaRPr lang="en-US" sz="2000">
                <a:solidFill>
                  <a:schemeClr val="tx1">
                    <a:lumMod val="65000"/>
                    <a:lumOff val="35000"/>
                  </a:schemeClr>
                </a:solidFill>
                <a:latin typeface="Agency FB" panose="020B0503020202020204" charset="0"/>
              </a:endParaRPr>
            </a:p>
          </p:txBody>
        </p:sp>
        <p:sp>
          <p:nvSpPr>
            <p:cNvPr id="21" name="Freeform 116"/>
            <p:cNvSpPr>
              <a:spLocks noEditPoints="1"/>
            </p:cNvSpPr>
            <p:nvPr/>
          </p:nvSpPr>
          <p:spPr bwMode="auto">
            <a:xfrm>
              <a:off x="1770262" y="2530990"/>
              <a:ext cx="385630" cy="310990"/>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91440" tIns="45720" rIns="91440" bIns="45720" numCol="1" anchor="t" anchorCtr="0" compatLnSpc="1"/>
            <a:lstStyle/>
            <a:p>
              <a:pPr defTabSz="1031240"/>
              <a:endParaRPr lang="en-US" sz="2000" dirty="0">
                <a:solidFill>
                  <a:schemeClr val="tx1">
                    <a:lumMod val="65000"/>
                    <a:lumOff val="35000"/>
                  </a:schemeClr>
                </a:solidFill>
                <a:latin typeface="Agency FB" panose="020B0503020202020204" charset="0"/>
              </a:endParaRPr>
            </a:p>
          </p:txBody>
        </p:sp>
      </p:grpSp>
      <p:grpSp>
        <p:nvGrpSpPr>
          <p:cNvPr id="22" name="原创设计师_17"/>
          <p:cNvGrpSpPr/>
          <p:nvPr/>
        </p:nvGrpSpPr>
        <p:grpSpPr>
          <a:xfrm>
            <a:off x="2614037" y="2800744"/>
            <a:ext cx="788271" cy="793357"/>
            <a:chOff x="2614036" y="2648343"/>
            <a:chExt cx="788271" cy="793357"/>
          </a:xfrm>
          <a:effectLst>
            <a:outerShdw blurRad="177800" dist="114300" dir="2700000" algn="tl" rotWithShape="0">
              <a:prstClr val="black">
                <a:alpha val="40000"/>
              </a:prstClr>
            </a:outerShdw>
          </a:effectLst>
        </p:grpSpPr>
        <p:sp>
          <p:nvSpPr>
            <p:cNvPr id="23" name="Oval 40"/>
            <p:cNvSpPr>
              <a:spLocks noChangeArrowheads="1"/>
            </p:cNvSpPr>
            <p:nvPr/>
          </p:nvSpPr>
          <p:spPr bwMode="auto">
            <a:xfrm>
              <a:off x="2614036" y="2648343"/>
              <a:ext cx="788271" cy="793357"/>
            </a:xfrm>
            <a:prstGeom prst="ellipse">
              <a:avLst/>
            </a:prstGeom>
            <a:solidFill>
              <a:srgbClr val="B72727"/>
            </a:solidFill>
            <a:ln w="9525">
              <a:gradFill>
                <a:gsLst>
                  <a:gs pos="0">
                    <a:srgbClr val="002060"/>
                  </a:gs>
                  <a:gs pos="100000">
                    <a:schemeClr val="accent1">
                      <a:lumMod val="30000"/>
                      <a:lumOff val="70000"/>
                    </a:schemeClr>
                  </a:gs>
                </a:gsLst>
                <a:lin ang="5400000" scaled="1"/>
              </a:gradFill>
              <a:round/>
            </a:ln>
          </p:spPr>
          <p:txBody>
            <a:bodyPr vert="horz" wrap="square" lIns="91440" tIns="45720" rIns="91440" bIns="45720" numCol="1" anchor="t" anchorCtr="0" compatLnSpc="1"/>
            <a:lstStyle/>
            <a:p>
              <a:pPr defTabSz="1031240"/>
              <a:endParaRPr lang="en-US" sz="2000">
                <a:solidFill>
                  <a:schemeClr val="tx1">
                    <a:lumMod val="65000"/>
                    <a:lumOff val="35000"/>
                  </a:schemeClr>
                </a:solidFill>
                <a:latin typeface="Agency FB" panose="020B0503020202020204" charset="0"/>
              </a:endParaRPr>
            </a:p>
          </p:txBody>
        </p:sp>
        <p:sp>
          <p:nvSpPr>
            <p:cNvPr id="24" name="Freeform 66"/>
            <p:cNvSpPr>
              <a:spLocks noEditPoints="1"/>
            </p:cNvSpPr>
            <p:nvPr/>
          </p:nvSpPr>
          <p:spPr bwMode="auto">
            <a:xfrm>
              <a:off x="2832186" y="2881288"/>
              <a:ext cx="351970" cy="327466"/>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vert="horz" wrap="square" lIns="91440" tIns="45720" rIns="91440" bIns="45720" numCol="1" anchor="t" anchorCtr="0" compatLnSpc="1"/>
            <a:lstStyle/>
            <a:p>
              <a:pPr defTabSz="1031240"/>
              <a:endParaRPr lang="en-US" sz="2000" dirty="0">
                <a:solidFill>
                  <a:schemeClr val="tx1">
                    <a:lumMod val="65000"/>
                    <a:lumOff val="35000"/>
                  </a:schemeClr>
                </a:solidFill>
                <a:latin typeface="Agency FB" panose="020B0503020202020204" charset="0"/>
              </a:endParaRPr>
            </a:p>
          </p:txBody>
        </p:sp>
      </p:grpSp>
      <p:grpSp>
        <p:nvGrpSpPr>
          <p:cNvPr id="25" name="原创设计师_18"/>
          <p:cNvGrpSpPr/>
          <p:nvPr/>
        </p:nvGrpSpPr>
        <p:grpSpPr>
          <a:xfrm>
            <a:off x="3656588" y="2444750"/>
            <a:ext cx="788271" cy="788271"/>
            <a:chOff x="3656588" y="2292350"/>
            <a:chExt cx="788271" cy="788271"/>
          </a:xfrm>
          <a:effectLst>
            <a:outerShdw blurRad="177800" dist="114300" dir="2700000" algn="tl" rotWithShape="0">
              <a:prstClr val="black">
                <a:alpha val="40000"/>
              </a:prstClr>
            </a:outerShdw>
          </a:effectLst>
        </p:grpSpPr>
        <p:sp>
          <p:nvSpPr>
            <p:cNvPr id="26" name="Oval 42"/>
            <p:cNvSpPr>
              <a:spLocks noChangeArrowheads="1"/>
            </p:cNvSpPr>
            <p:nvPr/>
          </p:nvSpPr>
          <p:spPr bwMode="auto">
            <a:xfrm>
              <a:off x="3656588" y="2292350"/>
              <a:ext cx="788271" cy="788271"/>
            </a:xfrm>
            <a:prstGeom prst="ellipse">
              <a:avLst/>
            </a:prstGeom>
            <a:solidFill>
              <a:srgbClr val="B72727"/>
            </a:solidFill>
            <a:ln w="9525">
              <a:gradFill>
                <a:gsLst>
                  <a:gs pos="0">
                    <a:srgbClr val="002060"/>
                  </a:gs>
                  <a:gs pos="100000">
                    <a:schemeClr val="accent1">
                      <a:lumMod val="30000"/>
                      <a:lumOff val="70000"/>
                    </a:schemeClr>
                  </a:gs>
                </a:gsLst>
                <a:lin ang="5400000" scaled="1"/>
              </a:gradFill>
              <a:round/>
            </a:ln>
          </p:spPr>
          <p:txBody>
            <a:bodyPr vert="horz" wrap="square" lIns="91440" tIns="45720" rIns="91440" bIns="45720" numCol="1" anchor="t" anchorCtr="0" compatLnSpc="1"/>
            <a:lstStyle/>
            <a:p>
              <a:pPr defTabSz="1031240"/>
              <a:endParaRPr lang="en-US" sz="2000">
                <a:solidFill>
                  <a:schemeClr val="tx1">
                    <a:lumMod val="65000"/>
                    <a:lumOff val="35000"/>
                  </a:schemeClr>
                </a:solidFill>
                <a:latin typeface="Agency FB" panose="020B0503020202020204" charset="0"/>
              </a:endParaRPr>
            </a:p>
          </p:txBody>
        </p:sp>
        <p:sp>
          <p:nvSpPr>
            <p:cNvPr id="27" name="Freeform 105"/>
            <p:cNvSpPr>
              <a:spLocks noEditPoints="1"/>
            </p:cNvSpPr>
            <p:nvPr/>
          </p:nvSpPr>
          <p:spPr bwMode="auto">
            <a:xfrm>
              <a:off x="3874738" y="2513050"/>
              <a:ext cx="351970" cy="346870"/>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ln>
          </p:spPr>
          <p:txBody>
            <a:bodyPr vert="horz" wrap="square" lIns="91440" tIns="45720" rIns="91440" bIns="45720" numCol="1" anchor="t" anchorCtr="0" compatLnSpc="1"/>
            <a:lstStyle/>
            <a:p>
              <a:pPr defTabSz="1031240"/>
              <a:endParaRPr lang="en-US" sz="2000" dirty="0">
                <a:solidFill>
                  <a:schemeClr val="tx1">
                    <a:lumMod val="65000"/>
                    <a:lumOff val="35000"/>
                  </a:schemeClr>
                </a:solidFill>
                <a:latin typeface="Agency FB" panose="020B0503020202020204" charset="0"/>
              </a:endParaRPr>
            </a:p>
          </p:txBody>
        </p:sp>
      </p:grpSp>
      <p:grpSp>
        <p:nvGrpSpPr>
          <p:cNvPr id="28" name="原创设计师_19"/>
          <p:cNvGrpSpPr/>
          <p:nvPr/>
        </p:nvGrpSpPr>
        <p:grpSpPr>
          <a:xfrm>
            <a:off x="4699141" y="2800744"/>
            <a:ext cx="788271" cy="793357"/>
            <a:chOff x="4699140" y="2648343"/>
            <a:chExt cx="788271" cy="793357"/>
          </a:xfrm>
          <a:effectLst>
            <a:outerShdw blurRad="177800" dist="114300" dir="2700000" algn="tl" rotWithShape="0">
              <a:prstClr val="black">
                <a:alpha val="40000"/>
              </a:prstClr>
            </a:outerShdw>
          </a:effectLst>
        </p:grpSpPr>
        <p:sp>
          <p:nvSpPr>
            <p:cNvPr id="29" name="Oval 44"/>
            <p:cNvSpPr>
              <a:spLocks noChangeArrowheads="1"/>
            </p:cNvSpPr>
            <p:nvPr/>
          </p:nvSpPr>
          <p:spPr bwMode="auto">
            <a:xfrm>
              <a:off x="4699140" y="2648343"/>
              <a:ext cx="788271" cy="793357"/>
            </a:xfrm>
            <a:prstGeom prst="ellipse">
              <a:avLst/>
            </a:prstGeom>
            <a:solidFill>
              <a:srgbClr val="B72727"/>
            </a:solidFill>
            <a:ln w="9525">
              <a:gradFill>
                <a:gsLst>
                  <a:gs pos="0">
                    <a:srgbClr val="002060"/>
                  </a:gs>
                  <a:gs pos="100000">
                    <a:schemeClr val="accent1">
                      <a:lumMod val="30000"/>
                      <a:lumOff val="70000"/>
                    </a:schemeClr>
                  </a:gs>
                </a:gsLst>
                <a:lin ang="5400000" scaled="1"/>
              </a:gradFill>
              <a:round/>
            </a:ln>
          </p:spPr>
          <p:txBody>
            <a:bodyPr vert="horz" wrap="square" lIns="91440" tIns="45720" rIns="91440" bIns="45720" numCol="1" anchor="t" anchorCtr="0" compatLnSpc="1"/>
            <a:lstStyle/>
            <a:p>
              <a:pPr defTabSz="1031240"/>
              <a:endParaRPr lang="en-US" sz="2000">
                <a:solidFill>
                  <a:schemeClr val="tx1">
                    <a:lumMod val="65000"/>
                    <a:lumOff val="35000"/>
                  </a:schemeClr>
                </a:solidFill>
                <a:latin typeface="Agency FB" panose="020B0503020202020204" charset="0"/>
              </a:endParaRPr>
            </a:p>
          </p:txBody>
        </p:sp>
        <p:sp>
          <p:nvSpPr>
            <p:cNvPr id="30" name="Freeform 13"/>
            <p:cNvSpPr>
              <a:spLocks noChangeAspect="1" noEditPoints="1"/>
            </p:cNvSpPr>
            <p:nvPr/>
          </p:nvSpPr>
          <p:spPr bwMode="auto">
            <a:xfrm>
              <a:off x="4896366" y="2896715"/>
              <a:ext cx="393818" cy="296612"/>
            </a:xfrm>
            <a:custGeom>
              <a:avLst/>
              <a:gdLst/>
              <a:ahLst/>
              <a:cxnLst>
                <a:cxn ang="0">
                  <a:pos x="158" y="119"/>
                </a:cxn>
                <a:cxn ang="0">
                  <a:pos x="0" y="119"/>
                </a:cxn>
                <a:cxn ang="0">
                  <a:pos x="0" y="0"/>
                </a:cxn>
                <a:cxn ang="0">
                  <a:pos x="8" y="0"/>
                </a:cxn>
                <a:cxn ang="0">
                  <a:pos x="8" y="108"/>
                </a:cxn>
                <a:cxn ang="0">
                  <a:pos x="158" y="108"/>
                </a:cxn>
                <a:cxn ang="0">
                  <a:pos x="158" y="119"/>
                </a:cxn>
                <a:cxn ang="0">
                  <a:pos x="147" y="98"/>
                </a:cxn>
                <a:cxn ang="0">
                  <a:pos x="19" y="98"/>
                </a:cxn>
                <a:cxn ang="0">
                  <a:pos x="19" y="54"/>
                </a:cxn>
                <a:cxn ang="0">
                  <a:pos x="54" y="9"/>
                </a:cxn>
                <a:cxn ang="0">
                  <a:pos x="97" y="54"/>
                </a:cxn>
                <a:cxn ang="0">
                  <a:pos x="127" y="28"/>
                </a:cxn>
                <a:cxn ang="0">
                  <a:pos x="147" y="98"/>
                </a:cxn>
              </a:cxnLst>
              <a:rect l="0" t="0" r="r" b="b"/>
              <a:pathLst>
                <a:path w="158" h="119">
                  <a:moveTo>
                    <a:pt x="158" y="119"/>
                  </a:moveTo>
                  <a:lnTo>
                    <a:pt x="0" y="119"/>
                  </a:lnTo>
                  <a:lnTo>
                    <a:pt x="0" y="0"/>
                  </a:lnTo>
                  <a:lnTo>
                    <a:pt x="8" y="0"/>
                  </a:lnTo>
                  <a:lnTo>
                    <a:pt x="8" y="108"/>
                  </a:lnTo>
                  <a:lnTo>
                    <a:pt x="158" y="108"/>
                  </a:lnTo>
                  <a:lnTo>
                    <a:pt x="158" y="119"/>
                  </a:lnTo>
                  <a:close/>
                  <a:moveTo>
                    <a:pt x="147" y="98"/>
                  </a:moveTo>
                  <a:lnTo>
                    <a:pt x="19" y="98"/>
                  </a:lnTo>
                  <a:lnTo>
                    <a:pt x="19" y="54"/>
                  </a:lnTo>
                  <a:lnTo>
                    <a:pt x="54" y="9"/>
                  </a:lnTo>
                  <a:lnTo>
                    <a:pt x="97" y="54"/>
                  </a:lnTo>
                  <a:lnTo>
                    <a:pt x="127" y="28"/>
                  </a:lnTo>
                  <a:lnTo>
                    <a:pt x="147" y="98"/>
                  </a:lnTo>
                  <a:close/>
                </a:path>
              </a:pathLst>
            </a:custGeom>
            <a:solidFill>
              <a:schemeClr val="bg1"/>
            </a:solidFill>
            <a:ln w="9525">
              <a:noFill/>
              <a:round/>
            </a:ln>
          </p:spPr>
          <p:txBody>
            <a:bodyPr vert="horz" wrap="square" lIns="91440" tIns="45720" rIns="91440" bIns="45720" numCol="1" anchor="t" anchorCtr="0" compatLnSpc="1"/>
            <a:lstStyle/>
            <a:p>
              <a:pPr defTabSz="1031240"/>
              <a:endParaRPr lang="en-US" sz="2000">
                <a:solidFill>
                  <a:schemeClr val="tx1">
                    <a:lumMod val="65000"/>
                    <a:lumOff val="35000"/>
                  </a:schemeClr>
                </a:solidFill>
                <a:latin typeface="Agency FB" panose="020B0503020202020204" charset="0"/>
              </a:endParaRPr>
            </a:p>
          </p:txBody>
        </p:sp>
      </p:grpSp>
      <p:grpSp>
        <p:nvGrpSpPr>
          <p:cNvPr id="31" name="原创设计师_20"/>
          <p:cNvGrpSpPr/>
          <p:nvPr/>
        </p:nvGrpSpPr>
        <p:grpSpPr>
          <a:xfrm>
            <a:off x="5744237" y="2444750"/>
            <a:ext cx="788271" cy="788271"/>
            <a:chOff x="5744236" y="2292350"/>
            <a:chExt cx="788271" cy="788271"/>
          </a:xfrm>
          <a:effectLst>
            <a:outerShdw blurRad="177800" dist="114300" dir="2700000" algn="tl" rotWithShape="0">
              <a:prstClr val="black">
                <a:alpha val="40000"/>
              </a:prstClr>
            </a:outerShdw>
          </a:effectLst>
        </p:grpSpPr>
        <p:sp>
          <p:nvSpPr>
            <p:cNvPr id="32" name="Oval 46"/>
            <p:cNvSpPr>
              <a:spLocks noChangeArrowheads="1"/>
            </p:cNvSpPr>
            <p:nvPr/>
          </p:nvSpPr>
          <p:spPr bwMode="auto">
            <a:xfrm>
              <a:off x="5744236" y="2292350"/>
              <a:ext cx="788271" cy="788271"/>
            </a:xfrm>
            <a:prstGeom prst="ellipse">
              <a:avLst/>
            </a:prstGeom>
            <a:solidFill>
              <a:srgbClr val="B72727"/>
            </a:solidFill>
            <a:ln w="9525">
              <a:gradFill>
                <a:gsLst>
                  <a:gs pos="0">
                    <a:srgbClr val="002060"/>
                  </a:gs>
                  <a:gs pos="100000">
                    <a:schemeClr val="accent1">
                      <a:lumMod val="30000"/>
                      <a:lumOff val="70000"/>
                    </a:schemeClr>
                  </a:gs>
                </a:gsLst>
                <a:lin ang="5400000" scaled="1"/>
              </a:gradFill>
              <a:round/>
            </a:ln>
          </p:spPr>
          <p:txBody>
            <a:bodyPr vert="horz" wrap="square" lIns="91440" tIns="45720" rIns="91440" bIns="45720" numCol="1" anchor="t" anchorCtr="0" compatLnSpc="1"/>
            <a:lstStyle/>
            <a:p>
              <a:pPr defTabSz="1031240"/>
              <a:endParaRPr lang="en-US" sz="2000">
                <a:solidFill>
                  <a:schemeClr val="tx1">
                    <a:lumMod val="65000"/>
                    <a:lumOff val="35000"/>
                  </a:schemeClr>
                </a:solidFill>
                <a:latin typeface="Agency FB" panose="020B0503020202020204" charset="0"/>
              </a:endParaRPr>
            </a:p>
          </p:txBody>
        </p:sp>
        <p:sp>
          <p:nvSpPr>
            <p:cNvPr id="33" name="Freeform 57"/>
            <p:cNvSpPr>
              <a:spLocks noEditPoints="1"/>
            </p:cNvSpPr>
            <p:nvPr/>
          </p:nvSpPr>
          <p:spPr bwMode="auto">
            <a:xfrm>
              <a:off x="5952472" y="2500586"/>
              <a:ext cx="371798" cy="371798"/>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chemeClr val="bg1"/>
            </a:solidFill>
            <a:ln w="9525">
              <a:noFill/>
              <a:round/>
            </a:ln>
          </p:spPr>
          <p:txBody>
            <a:bodyPr vert="horz" wrap="square" lIns="91440" tIns="45720" rIns="91440" bIns="45720" numCol="1" anchor="t" anchorCtr="0" compatLnSpc="1"/>
            <a:lstStyle/>
            <a:p>
              <a:pPr defTabSz="1031240"/>
              <a:endParaRPr lang="en-US" sz="2000" dirty="0">
                <a:solidFill>
                  <a:schemeClr val="tx1">
                    <a:lumMod val="65000"/>
                    <a:lumOff val="35000"/>
                  </a:schemeClr>
                </a:solidFill>
                <a:latin typeface="Agency FB" panose="020B0503020202020204" charset="0"/>
              </a:endParaRPr>
            </a:p>
          </p:txBody>
        </p:sp>
      </p:grpSp>
      <p:grpSp>
        <p:nvGrpSpPr>
          <p:cNvPr id="34" name="原创设计师_21"/>
          <p:cNvGrpSpPr/>
          <p:nvPr/>
        </p:nvGrpSpPr>
        <p:grpSpPr>
          <a:xfrm>
            <a:off x="6786788" y="2800744"/>
            <a:ext cx="788271" cy="793357"/>
            <a:chOff x="6786788" y="2800743"/>
            <a:chExt cx="788271" cy="793357"/>
          </a:xfrm>
          <a:effectLst>
            <a:outerShdw blurRad="177800" dist="114300" dir="2700000" algn="tl" rotWithShape="0">
              <a:prstClr val="black">
                <a:alpha val="40000"/>
              </a:prstClr>
            </a:outerShdw>
          </a:effectLst>
        </p:grpSpPr>
        <p:sp>
          <p:nvSpPr>
            <p:cNvPr id="35" name="Oval 48"/>
            <p:cNvSpPr>
              <a:spLocks noChangeArrowheads="1"/>
            </p:cNvSpPr>
            <p:nvPr/>
          </p:nvSpPr>
          <p:spPr bwMode="auto">
            <a:xfrm>
              <a:off x="6786788" y="2800743"/>
              <a:ext cx="788271" cy="793357"/>
            </a:xfrm>
            <a:prstGeom prst="ellipse">
              <a:avLst/>
            </a:prstGeom>
            <a:solidFill>
              <a:srgbClr val="B72727"/>
            </a:solidFill>
            <a:ln w="9525">
              <a:gradFill>
                <a:gsLst>
                  <a:gs pos="0">
                    <a:srgbClr val="002060"/>
                  </a:gs>
                  <a:gs pos="100000">
                    <a:schemeClr val="accent1">
                      <a:lumMod val="30000"/>
                      <a:lumOff val="70000"/>
                    </a:schemeClr>
                  </a:gs>
                </a:gsLst>
                <a:lin ang="5400000" scaled="1"/>
              </a:gradFill>
              <a:round/>
            </a:ln>
          </p:spPr>
          <p:txBody>
            <a:bodyPr vert="horz" wrap="square" lIns="91440" tIns="45720" rIns="91440" bIns="45720" numCol="1" anchor="t" anchorCtr="0" compatLnSpc="1"/>
            <a:lstStyle/>
            <a:p>
              <a:pPr defTabSz="1031240"/>
              <a:endParaRPr lang="en-US" sz="2000">
                <a:solidFill>
                  <a:schemeClr val="tx1">
                    <a:lumMod val="65000"/>
                    <a:lumOff val="35000"/>
                  </a:schemeClr>
                </a:solidFill>
                <a:latin typeface="Agency FB" panose="020B0503020202020204" charset="0"/>
              </a:endParaRPr>
            </a:p>
          </p:txBody>
        </p:sp>
        <p:sp>
          <p:nvSpPr>
            <p:cNvPr id="36" name="Freeform 152"/>
            <p:cNvSpPr>
              <a:spLocks noEditPoints="1"/>
            </p:cNvSpPr>
            <p:nvPr/>
          </p:nvSpPr>
          <p:spPr bwMode="auto">
            <a:xfrm>
              <a:off x="7002120" y="3032183"/>
              <a:ext cx="357606" cy="330476"/>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vert="horz" wrap="square" lIns="91440" tIns="45720" rIns="91440" bIns="45720" numCol="1" anchor="t" anchorCtr="0" compatLnSpc="1"/>
            <a:lstStyle/>
            <a:p>
              <a:pPr defTabSz="1031240"/>
              <a:endParaRPr lang="en-US" sz="2000" dirty="0">
                <a:solidFill>
                  <a:schemeClr val="tx1">
                    <a:lumMod val="65000"/>
                    <a:lumOff val="35000"/>
                  </a:schemeClr>
                </a:solidFill>
                <a:latin typeface="Agency FB" panose="020B0503020202020204" charset="0"/>
              </a:endParaRPr>
            </a:p>
          </p:txBody>
        </p:sp>
      </p:grpSp>
      <p:sp>
        <p:nvSpPr>
          <p:cNvPr id="37" name="原创设计师_22"/>
          <p:cNvSpPr txBox="1"/>
          <p:nvPr/>
        </p:nvSpPr>
        <p:spPr>
          <a:xfrm>
            <a:off x="1152525" y="3676651"/>
            <a:ext cx="1612996" cy="1231106"/>
          </a:xfrm>
          <a:prstGeom prst="rect">
            <a:avLst/>
          </a:prstGeom>
          <a:noFill/>
        </p:spPr>
        <p:txBody>
          <a:bodyPr wrap="square" lIns="0" tIns="0" rIns="0" bIns="0" rtlCol="0" anchor="t">
            <a:spAutoFit/>
          </a:bodyPr>
          <a:lstStyle/>
          <a:p>
            <a:pPr algn="ctr">
              <a:lnSpc>
                <a:spcPct val="150000"/>
              </a:lnSpc>
              <a:spcBef>
                <a:spcPct val="20000"/>
              </a:spcBef>
              <a:defRPr/>
            </a:pPr>
            <a:r>
              <a:rPr lang="zh-CN" altLang="en-US" sz="1200" b="1" dirty="0" smtClean="0">
                <a:solidFill>
                  <a:schemeClr val="tx1">
                    <a:lumMod val="65000"/>
                    <a:lumOff val="35000"/>
                  </a:schemeClr>
                </a:solidFill>
                <a:latin typeface="Agency FB" panose="020B0503020202020204" charset="0"/>
              </a:rPr>
              <a:t>输入标题</a:t>
            </a:r>
            <a:r>
              <a:rPr lang="en-US" sz="1200" b="1" dirty="0" smtClean="0">
                <a:solidFill>
                  <a:schemeClr val="tx1">
                    <a:lumMod val="65000"/>
                    <a:lumOff val="35000"/>
                  </a:schemeClr>
                </a:solidFill>
                <a:latin typeface="Agency FB" panose="020B0503020202020204" charset="0"/>
              </a:rPr>
              <a:t> </a:t>
            </a:r>
            <a:endParaRPr lang="en-US" sz="1200" b="1" dirty="0">
              <a:solidFill>
                <a:schemeClr val="tx1">
                  <a:lumMod val="65000"/>
                  <a:lumOff val="35000"/>
                </a:schemeClr>
              </a:solidFill>
              <a:latin typeface="Agency FB" panose="020B0503020202020204" charset="0"/>
            </a:endParaRPr>
          </a:p>
          <a:p>
            <a:pPr algn="ctr">
              <a:lnSpc>
                <a:spcPct val="150000"/>
              </a:lnSpc>
              <a:spcBef>
                <a:spcPct val="20000"/>
              </a:spcBef>
              <a:defRPr/>
            </a:pPr>
            <a:r>
              <a:rPr lang="zh-CN" altLang="en-US" sz="1000" dirty="0" smtClean="0">
                <a:solidFill>
                  <a:schemeClr val="tx1">
                    <a:lumMod val="65000"/>
                    <a:lumOff val="35000"/>
                  </a:schemeClr>
                </a:solidFill>
                <a:latin typeface="Agency FB" panose="020B0503020202020204" charset="0"/>
              </a:rPr>
              <a:t>您的内容打在这里，或者通过您的内容打在这里，或者您的内容打在这里，</a:t>
            </a:r>
            <a:r>
              <a:rPr lang="en-US" sz="1000" dirty="0">
                <a:solidFill>
                  <a:schemeClr val="tx1">
                    <a:lumMod val="65000"/>
                    <a:lumOff val="35000"/>
                  </a:schemeClr>
                </a:solidFill>
                <a:latin typeface="Agency FB" panose="020B0503020202020204" charset="0"/>
              </a:rPr>
              <a:t/>
            </a:r>
            <a:br>
              <a:rPr lang="en-US" sz="1000" dirty="0">
                <a:solidFill>
                  <a:schemeClr val="tx1">
                    <a:lumMod val="65000"/>
                    <a:lumOff val="35000"/>
                  </a:schemeClr>
                </a:solidFill>
                <a:latin typeface="Agency FB" panose="020B0503020202020204" charset="0"/>
              </a:rPr>
            </a:br>
            <a:endParaRPr lang="en-US" sz="1000" dirty="0">
              <a:solidFill>
                <a:schemeClr val="tx1">
                  <a:lumMod val="65000"/>
                  <a:lumOff val="35000"/>
                </a:schemeClr>
              </a:solidFill>
              <a:latin typeface="Agency FB" panose="020B0503020202020204" charset="0"/>
            </a:endParaRPr>
          </a:p>
        </p:txBody>
      </p:sp>
      <p:sp>
        <p:nvSpPr>
          <p:cNvPr id="38" name="原创设计师_23"/>
          <p:cNvSpPr txBox="1"/>
          <p:nvPr/>
        </p:nvSpPr>
        <p:spPr>
          <a:xfrm>
            <a:off x="2200275" y="1335318"/>
            <a:ext cx="1612996" cy="1231106"/>
          </a:xfrm>
          <a:prstGeom prst="rect">
            <a:avLst/>
          </a:prstGeom>
          <a:noFill/>
        </p:spPr>
        <p:txBody>
          <a:bodyPr wrap="square" lIns="0" tIns="0" rIns="0" bIns="0" rtlCol="0" anchor="t">
            <a:spAutoFit/>
          </a:bodyPr>
          <a:lstStyle/>
          <a:p>
            <a:pPr algn="ctr">
              <a:lnSpc>
                <a:spcPct val="150000"/>
              </a:lnSpc>
              <a:spcBef>
                <a:spcPct val="20000"/>
              </a:spcBef>
              <a:defRPr/>
            </a:pPr>
            <a:r>
              <a:rPr lang="zh-CN" altLang="en-US" sz="1200" b="1" dirty="0" smtClean="0">
                <a:solidFill>
                  <a:schemeClr val="tx1">
                    <a:lumMod val="65000"/>
                    <a:lumOff val="35000"/>
                  </a:schemeClr>
                </a:solidFill>
                <a:latin typeface="Agency FB" panose="020B0503020202020204" charset="0"/>
              </a:rPr>
              <a:t>输入标题</a:t>
            </a:r>
            <a:r>
              <a:rPr lang="en-US" sz="1200" b="1" dirty="0" smtClean="0">
                <a:solidFill>
                  <a:schemeClr val="tx1">
                    <a:lumMod val="65000"/>
                    <a:lumOff val="35000"/>
                  </a:schemeClr>
                </a:solidFill>
                <a:latin typeface="Agency FB" panose="020B0503020202020204" charset="0"/>
              </a:rPr>
              <a:t> </a:t>
            </a:r>
            <a:endParaRPr lang="en-US" sz="1200" b="1" dirty="0">
              <a:solidFill>
                <a:schemeClr val="tx1">
                  <a:lumMod val="65000"/>
                  <a:lumOff val="35000"/>
                </a:schemeClr>
              </a:solidFill>
              <a:latin typeface="Agency FB" panose="020B0503020202020204" charset="0"/>
            </a:endParaRPr>
          </a:p>
          <a:p>
            <a:pPr algn="ctr">
              <a:lnSpc>
                <a:spcPct val="150000"/>
              </a:lnSpc>
              <a:spcBef>
                <a:spcPct val="20000"/>
              </a:spcBef>
              <a:defRPr/>
            </a:pPr>
            <a:r>
              <a:rPr lang="zh-CN" altLang="en-US" sz="1000" dirty="0" smtClean="0">
                <a:solidFill>
                  <a:schemeClr val="tx1">
                    <a:lumMod val="65000"/>
                    <a:lumOff val="35000"/>
                  </a:schemeClr>
                </a:solidFill>
                <a:latin typeface="Agency FB" panose="020B0503020202020204" charset="0"/>
              </a:rPr>
              <a:t>您的内容打在这里，或者通过您的内容打在这里，或者您的内容打在这里，</a:t>
            </a:r>
            <a:r>
              <a:rPr lang="en-US" sz="1000" dirty="0">
                <a:solidFill>
                  <a:schemeClr val="tx1">
                    <a:lumMod val="65000"/>
                    <a:lumOff val="35000"/>
                  </a:schemeClr>
                </a:solidFill>
                <a:latin typeface="Agency FB" panose="020B0503020202020204" charset="0"/>
              </a:rPr>
              <a:t/>
            </a:r>
            <a:br>
              <a:rPr lang="en-US" sz="1000" dirty="0">
                <a:solidFill>
                  <a:schemeClr val="tx1">
                    <a:lumMod val="65000"/>
                    <a:lumOff val="35000"/>
                  </a:schemeClr>
                </a:solidFill>
                <a:latin typeface="Agency FB" panose="020B0503020202020204" charset="0"/>
              </a:rPr>
            </a:br>
            <a:endParaRPr lang="en-US" sz="1000" dirty="0">
              <a:solidFill>
                <a:schemeClr val="tx1">
                  <a:lumMod val="65000"/>
                  <a:lumOff val="35000"/>
                </a:schemeClr>
              </a:solidFill>
              <a:latin typeface="Agency FB" panose="020B0503020202020204" charset="0"/>
            </a:endParaRPr>
          </a:p>
        </p:txBody>
      </p:sp>
      <p:sp>
        <p:nvSpPr>
          <p:cNvPr id="39" name="原创设计师_24"/>
          <p:cNvSpPr txBox="1"/>
          <p:nvPr/>
        </p:nvSpPr>
        <p:spPr>
          <a:xfrm>
            <a:off x="3248025" y="3676651"/>
            <a:ext cx="1612996" cy="1231106"/>
          </a:xfrm>
          <a:prstGeom prst="rect">
            <a:avLst/>
          </a:prstGeom>
          <a:noFill/>
        </p:spPr>
        <p:txBody>
          <a:bodyPr wrap="square" lIns="0" tIns="0" rIns="0" bIns="0" rtlCol="0" anchor="t">
            <a:spAutoFit/>
          </a:bodyPr>
          <a:lstStyle/>
          <a:p>
            <a:pPr algn="ctr">
              <a:lnSpc>
                <a:spcPct val="150000"/>
              </a:lnSpc>
              <a:spcBef>
                <a:spcPct val="20000"/>
              </a:spcBef>
              <a:defRPr/>
            </a:pPr>
            <a:r>
              <a:rPr lang="zh-CN" altLang="en-US" sz="1200" b="1" dirty="0" smtClean="0">
                <a:solidFill>
                  <a:schemeClr val="tx1">
                    <a:lumMod val="65000"/>
                    <a:lumOff val="35000"/>
                  </a:schemeClr>
                </a:solidFill>
                <a:latin typeface="Agency FB" panose="020B0503020202020204" charset="0"/>
              </a:rPr>
              <a:t>输入标题</a:t>
            </a:r>
            <a:r>
              <a:rPr lang="en-US" sz="1200" b="1" dirty="0" smtClean="0">
                <a:solidFill>
                  <a:schemeClr val="tx1">
                    <a:lumMod val="65000"/>
                    <a:lumOff val="35000"/>
                  </a:schemeClr>
                </a:solidFill>
                <a:latin typeface="Agency FB" panose="020B0503020202020204" charset="0"/>
              </a:rPr>
              <a:t> </a:t>
            </a:r>
            <a:endParaRPr lang="en-US" sz="1200" b="1" dirty="0">
              <a:solidFill>
                <a:schemeClr val="tx1">
                  <a:lumMod val="65000"/>
                  <a:lumOff val="35000"/>
                </a:schemeClr>
              </a:solidFill>
              <a:latin typeface="Agency FB" panose="020B0503020202020204" charset="0"/>
            </a:endParaRPr>
          </a:p>
          <a:p>
            <a:pPr algn="ctr">
              <a:lnSpc>
                <a:spcPct val="150000"/>
              </a:lnSpc>
              <a:spcBef>
                <a:spcPct val="20000"/>
              </a:spcBef>
              <a:defRPr/>
            </a:pPr>
            <a:r>
              <a:rPr lang="zh-CN" altLang="en-US" sz="1000" dirty="0" smtClean="0">
                <a:solidFill>
                  <a:schemeClr val="tx1">
                    <a:lumMod val="65000"/>
                    <a:lumOff val="35000"/>
                  </a:schemeClr>
                </a:solidFill>
                <a:latin typeface="Agency FB" panose="020B0503020202020204" charset="0"/>
              </a:rPr>
              <a:t>您的内容打在这里，或者通过您的内容打在这里，或者您的内容打在这里，</a:t>
            </a:r>
            <a:r>
              <a:rPr lang="en-US" sz="1000" dirty="0">
                <a:solidFill>
                  <a:schemeClr val="tx1">
                    <a:lumMod val="65000"/>
                    <a:lumOff val="35000"/>
                  </a:schemeClr>
                </a:solidFill>
                <a:latin typeface="Agency FB" panose="020B0503020202020204" charset="0"/>
              </a:rPr>
              <a:t/>
            </a:r>
            <a:br>
              <a:rPr lang="en-US" sz="1000" dirty="0">
                <a:solidFill>
                  <a:schemeClr val="tx1">
                    <a:lumMod val="65000"/>
                    <a:lumOff val="35000"/>
                  </a:schemeClr>
                </a:solidFill>
                <a:latin typeface="Agency FB" panose="020B0503020202020204" charset="0"/>
              </a:rPr>
            </a:br>
            <a:endParaRPr lang="en-US" sz="1000" dirty="0">
              <a:solidFill>
                <a:schemeClr val="tx1">
                  <a:lumMod val="65000"/>
                  <a:lumOff val="35000"/>
                </a:schemeClr>
              </a:solidFill>
              <a:latin typeface="Agency FB" panose="020B0503020202020204" charset="0"/>
            </a:endParaRPr>
          </a:p>
        </p:txBody>
      </p:sp>
      <p:sp>
        <p:nvSpPr>
          <p:cNvPr id="40" name="原创设计师_25"/>
          <p:cNvSpPr txBox="1"/>
          <p:nvPr/>
        </p:nvSpPr>
        <p:spPr>
          <a:xfrm>
            <a:off x="4295775" y="1335318"/>
            <a:ext cx="1612996" cy="1231106"/>
          </a:xfrm>
          <a:prstGeom prst="rect">
            <a:avLst/>
          </a:prstGeom>
          <a:noFill/>
        </p:spPr>
        <p:txBody>
          <a:bodyPr wrap="square" lIns="0" tIns="0" rIns="0" bIns="0" rtlCol="0" anchor="t">
            <a:spAutoFit/>
          </a:bodyPr>
          <a:lstStyle/>
          <a:p>
            <a:pPr algn="ctr">
              <a:lnSpc>
                <a:spcPct val="150000"/>
              </a:lnSpc>
              <a:spcBef>
                <a:spcPct val="20000"/>
              </a:spcBef>
              <a:defRPr/>
            </a:pPr>
            <a:r>
              <a:rPr lang="zh-CN" altLang="en-US" sz="1200" b="1" dirty="0" smtClean="0">
                <a:solidFill>
                  <a:schemeClr val="tx1">
                    <a:lumMod val="65000"/>
                    <a:lumOff val="35000"/>
                  </a:schemeClr>
                </a:solidFill>
                <a:latin typeface="Agency FB" panose="020B0503020202020204" charset="0"/>
              </a:rPr>
              <a:t>输入标题</a:t>
            </a:r>
            <a:r>
              <a:rPr lang="en-US" sz="1200" b="1" dirty="0" smtClean="0">
                <a:solidFill>
                  <a:schemeClr val="tx1">
                    <a:lumMod val="65000"/>
                    <a:lumOff val="35000"/>
                  </a:schemeClr>
                </a:solidFill>
                <a:latin typeface="Agency FB" panose="020B0503020202020204" charset="0"/>
              </a:rPr>
              <a:t> </a:t>
            </a:r>
            <a:endParaRPr lang="en-US" sz="1200" b="1" dirty="0">
              <a:solidFill>
                <a:schemeClr val="tx1">
                  <a:lumMod val="65000"/>
                  <a:lumOff val="35000"/>
                </a:schemeClr>
              </a:solidFill>
              <a:latin typeface="Agency FB" panose="020B0503020202020204" charset="0"/>
            </a:endParaRPr>
          </a:p>
          <a:p>
            <a:pPr algn="ctr">
              <a:lnSpc>
                <a:spcPct val="150000"/>
              </a:lnSpc>
              <a:spcBef>
                <a:spcPct val="20000"/>
              </a:spcBef>
              <a:defRPr/>
            </a:pPr>
            <a:r>
              <a:rPr lang="zh-CN" altLang="en-US" sz="1000" dirty="0" smtClean="0">
                <a:solidFill>
                  <a:schemeClr val="tx1">
                    <a:lumMod val="65000"/>
                    <a:lumOff val="35000"/>
                  </a:schemeClr>
                </a:solidFill>
                <a:latin typeface="Agency FB" panose="020B0503020202020204" charset="0"/>
              </a:rPr>
              <a:t>您的内容打在这里，或者通过您的内容打在这里，或者您的内容打在这里，</a:t>
            </a:r>
            <a:r>
              <a:rPr lang="en-US" sz="1000" dirty="0">
                <a:solidFill>
                  <a:schemeClr val="tx1">
                    <a:lumMod val="65000"/>
                    <a:lumOff val="35000"/>
                  </a:schemeClr>
                </a:solidFill>
                <a:latin typeface="Agency FB" panose="020B0503020202020204" charset="0"/>
              </a:rPr>
              <a:t/>
            </a:r>
            <a:br>
              <a:rPr lang="en-US" sz="1000" dirty="0">
                <a:solidFill>
                  <a:schemeClr val="tx1">
                    <a:lumMod val="65000"/>
                    <a:lumOff val="35000"/>
                  </a:schemeClr>
                </a:solidFill>
                <a:latin typeface="Agency FB" panose="020B0503020202020204" charset="0"/>
              </a:rPr>
            </a:br>
            <a:endParaRPr lang="en-US" sz="1000" dirty="0">
              <a:solidFill>
                <a:schemeClr val="tx1">
                  <a:lumMod val="65000"/>
                  <a:lumOff val="35000"/>
                </a:schemeClr>
              </a:solidFill>
              <a:latin typeface="Agency FB" panose="020B0503020202020204" charset="0"/>
            </a:endParaRPr>
          </a:p>
        </p:txBody>
      </p:sp>
      <p:sp>
        <p:nvSpPr>
          <p:cNvPr id="41" name="原创设计师_26"/>
          <p:cNvSpPr txBox="1"/>
          <p:nvPr/>
        </p:nvSpPr>
        <p:spPr>
          <a:xfrm>
            <a:off x="5334000" y="3676651"/>
            <a:ext cx="1612996" cy="1231106"/>
          </a:xfrm>
          <a:prstGeom prst="rect">
            <a:avLst/>
          </a:prstGeom>
          <a:noFill/>
        </p:spPr>
        <p:txBody>
          <a:bodyPr wrap="square" lIns="0" tIns="0" rIns="0" bIns="0" rtlCol="0" anchor="t">
            <a:spAutoFit/>
          </a:bodyPr>
          <a:lstStyle/>
          <a:p>
            <a:pPr algn="ctr">
              <a:lnSpc>
                <a:spcPct val="150000"/>
              </a:lnSpc>
              <a:spcBef>
                <a:spcPct val="20000"/>
              </a:spcBef>
              <a:defRPr/>
            </a:pPr>
            <a:r>
              <a:rPr lang="zh-CN" altLang="en-US" sz="1200" b="1" dirty="0" smtClean="0">
                <a:solidFill>
                  <a:schemeClr val="tx1">
                    <a:lumMod val="65000"/>
                    <a:lumOff val="35000"/>
                  </a:schemeClr>
                </a:solidFill>
                <a:latin typeface="Agency FB" panose="020B0503020202020204" charset="0"/>
              </a:rPr>
              <a:t>输入标题</a:t>
            </a:r>
            <a:r>
              <a:rPr lang="en-US" sz="1200" b="1" dirty="0" smtClean="0">
                <a:solidFill>
                  <a:schemeClr val="tx1">
                    <a:lumMod val="65000"/>
                    <a:lumOff val="35000"/>
                  </a:schemeClr>
                </a:solidFill>
                <a:latin typeface="Agency FB" panose="020B0503020202020204" charset="0"/>
              </a:rPr>
              <a:t> </a:t>
            </a:r>
            <a:endParaRPr lang="en-US" sz="1200" b="1" dirty="0">
              <a:solidFill>
                <a:schemeClr val="tx1">
                  <a:lumMod val="65000"/>
                  <a:lumOff val="35000"/>
                </a:schemeClr>
              </a:solidFill>
              <a:latin typeface="Agency FB" panose="020B0503020202020204" charset="0"/>
            </a:endParaRPr>
          </a:p>
          <a:p>
            <a:pPr algn="ctr">
              <a:lnSpc>
                <a:spcPct val="150000"/>
              </a:lnSpc>
              <a:spcBef>
                <a:spcPct val="20000"/>
              </a:spcBef>
              <a:defRPr/>
            </a:pPr>
            <a:r>
              <a:rPr lang="zh-CN" altLang="en-US" sz="1000" dirty="0" smtClean="0">
                <a:solidFill>
                  <a:schemeClr val="tx1">
                    <a:lumMod val="65000"/>
                    <a:lumOff val="35000"/>
                  </a:schemeClr>
                </a:solidFill>
                <a:latin typeface="Agency FB" panose="020B0503020202020204" charset="0"/>
              </a:rPr>
              <a:t>您的内容打在这里，或者通过您的内容打在这里，或者您的内容打在这里，</a:t>
            </a:r>
            <a:r>
              <a:rPr lang="en-US" sz="1000" dirty="0">
                <a:solidFill>
                  <a:schemeClr val="tx1">
                    <a:lumMod val="65000"/>
                    <a:lumOff val="35000"/>
                  </a:schemeClr>
                </a:solidFill>
                <a:latin typeface="Agency FB" panose="020B0503020202020204" charset="0"/>
              </a:rPr>
              <a:t/>
            </a:r>
            <a:br>
              <a:rPr lang="en-US" sz="1000" dirty="0">
                <a:solidFill>
                  <a:schemeClr val="tx1">
                    <a:lumMod val="65000"/>
                    <a:lumOff val="35000"/>
                  </a:schemeClr>
                </a:solidFill>
                <a:latin typeface="Agency FB" panose="020B0503020202020204" charset="0"/>
              </a:rPr>
            </a:br>
            <a:endParaRPr lang="en-US" sz="1000" dirty="0">
              <a:solidFill>
                <a:schemeClr val="tx1">
                  <a:lumMod val="65000"/>
                  <a:lumOff val="35000"/>
                </a:schemeClr>
              </a:solidFill>
              <a:latin typeface="Agency FB" panose="020B0503020202020204" charset="0"/>
            </a:endParaRPr>
          </a:p>
        </p:txBody>
      </p:sp>
      <p:sp>
        <p:nvSpPr>
          <p:cNvPr id="42" name="原创设计师_27"/>
          <p:cNvSpPr txBox="1"/>
          <p:nvPr/>
        </p:nvSpPr>
        <p:spPr>
          <a:xfrm>
            <a:off x="6381750" y="1335318"/>
            <a:ext cx="1612996" cy="1200842"/>
          </a:xfrm>
          <a:prstGeom prst="rect">
            <a:avLst/>
          </a:prstGeom>
          <a:noFill/>
        </p:spPr>
        <p:txBody>
          <a:bodyPr wrap="square" lIns="0" tIns="0" rIns="0" bIns="0" rtlCol="0" anchor="t">
            <a:spAutoFit/>
          </a:bodyPr>
          <a:lstStyle/>
          <a:p>
            <a:pPr algn="ctr">
              <a:lnSpc>
                <a:spcPct val="150000"/>
              </a:lnSpc>
              <a:spcBef>
                <a:spcPct val="20000"/>
              </a:spcBef>
              <a:defRPr/>
            </a:pPr>
            <a:r>
              <a:rPr lang="zh-CN" altLang="en-US" sz="1200" b="1" dirty="0" smtClean="0">
                <a:solidFill>
                  <a:schemeClr val="tx1">
                    <a:lumMod val="65000"/>
                    <a:lumOff val="35000"/>
                  </a:schemeClr>
                </a:solidFill>
                <a:latin typeface="Agency FB" panose="020B0503020202020204" charset="0"/>
              </a:rPr>
              <a:t>输入标题</a:t>
            </a:r>
            <a:r>
              <a:rPr lang="en-US" sz="1200" b="1" dirty="0" smtClean="0">
                <a:solidFill>
                  <a:schemeClr val="tx1">
                    <a:lumMod val="65000"/>
                    <a:lumOff val="35000"/>
                  </a:schemeClr>
                </a:solidFill>
                <a:latin typeface="Agency FB" panose="020B0503020202020204" charset="0"/>
              </a:rPr>
              <a:t> </a:t>
            </a:r>
            <a:endParaRPr lang="en-US" sz="1200" b="1" dirty="0">
              <a:solidFill>
                <a:schemeClr val="tx1">
                  <a:lumMod val="65000"/>
                  <a:lumOff val="35000"/>
                </a:schemeClr>
              </a:solidFill>
              <a:latin typeface="Agency FB" panose="020B0503020202020204" charset="0"/>
            </a:endParaRPr>
          </a:p>
          <a:p>
            <a:pPr algn="ctr">
              <a:lnSpc>
                <a:spcPct val="150000"/>
              </a:lnSpc>
              <a:spcBef>
                <a:spcPct val="20000"/>
              </a:spcBef>
              <a:defRPr/>
            </a:pPr>
            <a:r>
              <a:rPr lang="zh-CN" altLang="en-US" sz="1000" dirty="0" smtClean="0">
                <a:solidFill>
                  <a:schemeClr val="tx1">
                    <a:lumMod val="65000"/>
                    <a:lumOff val="35000"/>
                  </a:schemeClr>
                </a:solidFill>
                <a:latin typeface="Agency FB" panose="020B0503020202020204" charset="0"/>
              </a:rPr>
              <a:t>您的内容打在这里，或者通过您的内容打在这里，或者您的内容打在这里，</a:t>
            </a:r>
            <a:r>
              <a:rPr lang="en-US" sz="1000" dirty="0">
                <a:solidFill>
                  <a:schemeClr val="tx1">
                    <a:lumMod val="65000"/>
                    <a:lumOff val="35000"/>
                  </a:schemeClr>
                </a:solidFill>
                <a:latin typeface="Agency FB" panose="020B0503020202020204" charset="0"/>
              </a:rPr>
              <a:t/>
            </a:r>
            <a:br>
              <a:rPr lang="en-US" sz="1000" dirty="0">
                <a:solidFill>
                  <a:schemeClr val="tx1">
                    <a:lumMod val="65000"/>
                    <a:lumOff val="35000"/>
                  </a:schemeClr>
                </a:solidFill>
                <a:latin typeface="Agency FB" panose="020B0503020202020204" charset="0"/>
              </a:rPr>
            </a:br>
            <a:endParaRPr lang="en-US" sz="1000" dirty="0">
              <a:solidFill>
                <a:schemeClr val="tx1">
                  <a:lumMod val="65000"/>
                  <a:lumOff val="35000"/>
                </a:schemeClr>
              </a:solidFill>
              <a:latin typeface="Agency FB" panose="020B0503020202020204" charset="0"/>
            </a:endParaRPr>
          </a:p>
        </p:txBody>
      </p:sp>
      <p:sp>
        <p:nvSpPr>
          <p:cNvPr id="43" name="文本占位符 3"/>
          <p:cNvSpPr>
            <a:spLocks noGrp="1"/>
          </p:cNvSpPr>
          <p:nvPr>
            <p:ph type="body" sz="quarter" idx="11"/>
          </p:nvPr>
        </p:nvSpPr>
        <p:spPr>
          <a:xfrm>
            <a:off x="900389" y="124957"/>
            <a:ext cx="2513913" cy="414096"/>
          </a:xfrm>
        </p:spPr>
        <p:txBody>
          <a:bodyPr/>
          <a:lstStyle/>
          <a:p>
            <a:r>
              <a:rPr lang="zh-CN" altLang="en-US" dirty="0"/>
              <a:t>点击输入标题</a:t>
            </a: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trips(upRight)">
                                      <p:cBhvr>
                                        <p:cTn id="7" dur="500"/>
                                        <p:tgtEl>
                                          <p:spTgt spid="1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23" presetClass="entr" presetSubtype="16"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additive="base">
                                        <p:cTn id="20" dur="500" fill="hold"/>
                                        <p:tgtEl>
                                          <p:spTgt spid="37"/>
                                        </p:tgtEl>
                                        <p:attrNameLst>
                                          <p:attrName>ppt_x</p:attrName>
                                        </p:attrNameLst>
                                      </p:cBhvr>
                                      <p:tavLst>
                                        <p:tav tm="0">
                                          <p:val>
                                            <p:strVal val="#ppt_x"/>
                                          </p:val>
                                        </p:tav>
                                        <p:tav tm="100000">
                                          <p:val>
                                            <p:strVal val="#ppt_x"/>
                                          </p:val>
                                        </p:tav>
                                      </p:tavLst>
                                    </p:anim>
                                    <p:anim calcmode="lin" valueType="num">
                                      <p:cBhvr additive="base">
                                        <p:cTn id="21" dur="500" fill="hold"/>
                                        <p:tgtEl>
                                          <p:spTgt spid="37"/>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18" presetClass="entr" presetSubtype="6"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strips(downRight)">
                                      <p:cBhvr>
                                        <p:cTn id="25" dur="500"/>
                                        <p:tgtEl>
                                          <p:spTgt spid="9"/>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up)">
                                      <p:cBhvr>
                                        <p:cTn id="29" dur="500"/>
                                        <p:tgtEl>
                                          <p:spTgt spid="8"/>
                                        </p:tgtEl>
                                      </p:cBhvr>
                                    </p:animEffect>
                                  </p:childTnLst>
                                </p:cTn>
                              </p:par>
                            </p:childTnLst>
                          </p:cTn>
                        </p:par>
                        <p:par>
                          <p:cTn id="30" fill="hold">
                            <p:stCondLst>
                              <p:cond delay="3000"/>
                            </p:stCondLst>
                            <p:childTnLst>
                              <p:par>
                                <p:cTn id="31" presetID="23" presetClass="entr" presetSubtype="16"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childTnLst>
                                </p:cTn>
                              </p:par>
                            </p:childTnLst>
                          </p:cTn>
                        </p:par>
                        <p:par>
                          <p:cTn id="35" fill="hold">
                            <p:stCondLst>
                              <p:cond delay="3500"/>
                            </p:stCondLst>
                            <p:childTnLst>
                              <p:par>
                                <p:cTn id="36" presetID="2" presetClass="entr" presetSubtype="1"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500" fill="hold"/>
                                        <p:tgtEl>
                                          <p:spTgt spid="38"/>
                                        </p:tgtEl>
                                        <p:attrNameLst>
                                          <p:attrName>ppt_x</p:attrName>
                                        </p:attrNameLst>
                                      </p:cBhvr>
                                      <p:tavLst>
                                        <p:tav tm="0">
                                          <p:val>
                                            <p:strVal val="#ppt_x"/>
                                          </p:val>
                                        </p:tav>
                                        <p:tav tm="100000">
                                          <p:val>
                                            <p:strVal val="#ppt_x"/>
                                          </p:val>
                                        </p:tav>
                                      </p:tavLst>
                                    </p:anim>
                                    <p:anim calcmode="lin" valueType="num">
                                      <p:cBhvr additive="base">
                                        <p:cTn id="39" dur="500" fill="hold"/>
                                        <p:tgtEl>
                                          <p:spTgt spid="38"/>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18" presetClass="entr" presetSubtype="3"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strips(upRight)">
                                      <p:cBhvr>
                                        <p:cTn id="43" dur="500"/>
                                        <p:tgtEl>
                                          <p:spTgt spid="10"/>
                                        </p:tgtEl>
                                      </p:cBhvr>
                                    </p:animEffect>
                                  </p:childTnLst>
                                </p:cTn>
                              </p:par>
                            </p:childTnLst>
                          </p:cTn>
                        </p:par>
                        <p:par>
                          <p:cTn id="44" fill="hold">
                            <p:stCondLst>
                              <p:cond delay="4500"/>
                            </p:stCondLst>
                            <p:childTnLst>
                              <p:par>
                                <p:cTn id="45" presetID="22" presetClass="entr" presetSubtype="4"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down)">
                                      <p:cBhvr>
                                        <p:cTn id="47" dur="500"/>
                                        <p:tgtEl>
                                          <p:spTgt spid="6"/>
                                        </p:tgtEl>
                                      </p:cBhvr>
                                    </p:animEffect>
                                  </p:childTnLst>
                                </p:cTn>
                              </p:par>
                            </p:childTnLst>
                          </p:cTn>
                        </p:par>
                        <p:par>
                          <p:cTn id="48" fill="hold">
                            <p:stCondLst>
                              <p:cond delay="5000"/>
                            </p:stCondLst>
                            <p:childTnLst>
                              <p:par>
                                <p:cTn id="49" presetID="23" presetClass="entr" presetSubtype="16" fill="hold" nodeType="after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p:cTn id="51" dur="500" fill="hold"/>
                                        <p:tgtEl>
                                          <p:spTgt spid="25"/>
                                        </p:tgtEl>
                                        <p:attrNameLst>
                                          <p:attrName>ppt_w</p:attrName>
                                        </p:attrNameLst>
                                      </p:cBhvr>
                                      <p:tavLst>
                                        <p:tav tm="0">
                                          <p:val>
                                            <p:fltVal val="0"/>
                                          </p:val>
                                        </p:tav>
                                        <p:tav tm="100000">
                                          <p:val>
                                            <p:strVal val="#ppt_w"/>
                                          </p:val>
                                        </p:tav>
                                      </p:tavLst>
                                    </p:anim>
                                    <p:anim calcmode="lin" valueType="num">
                                      <p:cBhvr>
                                        <p:cTn id="52" dur="500" fill="hold"/>
                                        <p:tgtEl>
                                          <p:spTgt spid="25"/>
                                        </p:tgtEl>
                                        <p:attrNameLst>
                                          <p:attrName>ppt_h</p:attrName>
                                        </p:attrNameLst>
                                      </p:cBhvr>
                                      <p:tavLst>
                                        <p:tav tm="0">
                                          <p:val>
                                            <p:fltVal val="0"/>
                                          </p:val>
                                        </p:tav>
                                        <p:tav tm="100000">
                                          <p:val>
                                            <p:strVal val="#ppt_h"/>
                                          </p:val>
                                        </p:tav>
                                      </p:tavLst>
                                    </p:anim>
                                  </p:childTnLst>
                                </p:cTn>
                              </p:par>
                            </p:childTnLst>
                          </p:cTn>
                        </p:par>
                        <p:par>
                          <p:cTn id="53" fill="hold">
                            <p:stCondLst>
                              <p:cond delay="5500"/>
                            </p:stCondLst>
                            <p:childTnLst>
                              <p:par>
                                <p:cTn id="54" presetID="2" presetClass="entr" presetSubtype="4" fill="hold" grpId="0" nodeType="after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additive="base">
                                        <p:cTn id="56" dur="500" fill="hold"/>
                                        <p:tgtEl>
                                          <p:spTgt spid="39"/>
                                        </p:tgtEl>
                                        <p:attrNameLst>
                                          <p:attrName>ppt_x</p:attrName>
                                        </p:attrNameLst>
                                      </p:cBhvr>
                                      <p:tavLst>
                                        <p:tav tm="0">
                                          <p:val>
                                            <p:strVal val="#ppt_x"/>
                                          </p:val>
                                        </p:tav>
                                        <p:tav tm="100000">
                                          <p:val>
                                            <p:strVal val="#ppt_x"/>
                                          </p:val>
                                        </p:tav>
                                      </p:tavLst>
                                    </p:anim>
                                    <p:anim calcmode="lin" valueType="num">
                                      <p:cBhvr additive="base">
                                        <p:cTn id="57" dur="500" fill="hold"/>
                                        <p:tgtEl>
                                          <p:spTgt spid="39"/>
                                        </p:tgtEl>
                                        <p:attrNameLst>
                                          <p:attrName>ppt_y</p:attrName>
                                        </p:attrNameLst>
                                      </p:cBhvr>
                                      <p:tavLst>
                                        <p:tav tm="0">
                                          <p:val>
                                            <p:strVal val="1+#ppt_h/2"/>
                                          </p:val>
                                        </p:tav>
                                        <p:tav tm="100000">
                                          <p:val>
                                            <p:strVal val="#ppt_y"/>
                                          </p:val>
                                        </p:tav>
                                      </p:tavLst>
                                    </p:anim>
                                  </p:childTnLst>
                                </p:cTn>
                              </p:par>
                            </p:childTnLst>
                          </p:cTn>
                        </p:par>
                        <p:par>
                          <p:cTn id="58" fill="hold">
                            <p:stCondLst>
                              <p:cond delay="6000"/>
                            </p:stCondLst>
                            <p:childTnLst>
                              <p:par>
                                <p:cTn id="59" presetID="18" presetClass="entr" presetSubtype="6"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strips(downRight)">
                                      <p:cBhvr>
                                        <p:cTn id="61" dur="500"/>
                                        <p:tgtEl>
                                          <p:spTgt spid="11"/>
                                        </p:tgtEl>
                                      </p:cBhvr>
                                    </p:animEffect>
                                  </p:childTnLst>
                                </p:cTn>
                              </p:par>
                            </p:childTnLst>
                          </p:cTn>
                        </p:par>
                        <p:par>
                          <p:cTn id="62" fill="hold">
                            <p:stCondLst>
                              <p:cond delay="6500"/>
                            </p:stCondLst>
                            <p:childTnLst>
                              <p:par>
                                <p:cTn id="63" presetID="22" presetClass="entr" presetSubtype="1" fill="hold" grpId="0" nodeType="afterEffect">
                                  <p:stCondLst>
                                    <p:cond delay="0"/>
                                  </p:stCondLst>
                                  <p:childTnLst>
                                    <p:set>
                                      <p:cBhvr>
                                        <p:cTn id="64" dur="1" fill="hold">
                                          <p:stCondLst>
                                            <p:cond delay="0"/>
                                          </p:stCondLst>
                                        </p:cTn>
                                        <p:tgtEl>
                                          <p:spTgt spid="5"/>
                                        </p:tgtEl>
                                        <p:attrNameLst>
                                          <p:attrName>style.visibility</p:attrName>
                                        </p:attrNameLst>
                                      </p:cBhvr>
                                      <p:to>
                                        <p:strVal val="visible"/>
                                      </p:to>
                                    </p:set>
                                    <p:animEffect transition="in" filter="wipe(up)">
                                      <p:cBhvr>
                                        <p:cTn id="65" dur="500"/>
                                        <p:tgtEl>
                                          <p:spTgt spid="5"/>
                                        </p:tgtEl>
                                      </p:cBhvr>
                                    </p:animEffect>
                                  </p:childTnLst>
                                </p:cTn>
                              </p:par>
                            </p:childTnLst>
                          </p:cTn>
                        </p:par>
                        <p:par>
                          <p:cTn id="66" fill="hold">
                            <p:stCondLst>
                              <p:cond delay="7000"/>
                            </p:stCondLst>
                            <p:childTnLst>
                              <p:par>
                                <p:cTn id="67" presetID="23" presetClass="entr" presetSubtype="16" fill="hold" nodeType="after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p:cTn id="69" dur="500" fill="hold"/>
                                        <p:tgtEl>
                                          <p:spTgt spid="28"/>
                                        </p:tgtEl>
                                        <p:attrNameLst>
                                          <p:attrName>ppt_w</p:attrName>
                                        </p:attrNameLst>
                                      </p:cBhvr>
                                      <p:tavLst>
                                        <p:tav tm="0">
                                          <p:val>
                                            <p:fltVal val="0"/>
                                          </p:val>
                                        </p:tav>
                                        <p:tav tm="100000">
                                          <p:val>
                                            <p:strVal val="#ppt_w"/>
                                          </p:val>
                                        </p:tav>
                                      </p:tavLst>
                                    </p:anim>
                                    <p:anim calcmode="lin" valueType="num">
                                      <p:cBhvr>
                                        <p:cTn id="70" dur="500" fill="hold"/>
                                        <p:tgtEl>
                                          <p:spTgt spid="28"/>
                                        </p:tgtEl>
                                        <p:attrNameLst>
                                          <p:attrName>ppt_h</p:attrName>
                                        </p:attrNameLst>
                                      </p:cBhvr>
                                      <p:tavLst>
                                        <p:tav tm="0">
                                          <p:val>
                                            <p:fltVal val="0"/>
                                          </p:val>
                                        </p:tav>
                                        <p:tav tm="100000">
                                          <p:val>
                                            <p:strVal val="#ppt_h"/>
                                          </p:val>
                                        </p:tav>
                                      </p:tavLst>
                                    </p:anim>
                                  </p:childTnLst>
                                </p:cTn>
                              </p:par>
                            </p:childTnLst>
                          </p:cTn>
                        </p:par>
                        <p:par>
                          <p:cTn id="71" fill="hold">
                            <p:stCondLst>
                              <p:cond delay="7500"/>
                            </p:stCondLst>
                            <p:childTnLst>
                              <p:par>
                                <p:cTn id="72" presetID="2" presetClass="entr" presetSubtype="1" fill="hold" grpId="0" nodeType="afterEffect">
                                  <p:stCondLst>
                                    <p:cond delay="0"/>
                                  </p:stCondLst>
                                  <p:childTnLst>
                                    <p:set>
                                      <p:cBhvr>
                                        <p:cTn id="73" dur="1" fill="hold">
                                          <p:stCondLst>
                                            <p:cond delay="0"/>
                                          </p:stCondLst>
                                        </p:cTn>
                                        <p:tgtEl>
                                          <p:spTgt spid="40"/>
                                        </p:tgtEl>
                                        <p:attrNameLst>
                                          <p:attrName>style.visibility</p:attrName>
                                        </p:attrNameLst>
                                      </p:cBhvr>
                                      <p:to>
                                        <p:strVal val="visible"/>
                                      </p:to>
                                    </p:set>
                                    <p:anim calcmode="lin" valueType="num">
                                      <p:cBhvr additive="base">
                                        <p:cTn id="74" dur="500" fill="hold"/>
                                        <p:tgtEl>
                                          <p:spTgt spid="40"/>
                                        </p:tgtEl>
                                        <p:attrNameLst>
                                          <p:attrName>ppt_x</p:attrName>
                                        </p:attrNameLst>
                                      </p:cBhvr>
                                      <p:tavLst>
                                        <p:tav tm="0">
                                          <p:val>
                                            <p:strVal val="#ppt_x"/>
                                          </p:val>
                                        </p:tav>
                                        <p:tav tm="100000">
                                          <p:val>
                                            <p:strVal val="#ppt_x"/>
                                          </p:val>
                                        </p:tav>
                                      </p:tavLst>
                                    </p:anim>
                                    <p:anim calcmode="lin" valueType="num">
                                      <p:cBhvr additive="base">
                                        <p:cTn id="75" dur="500" fill="hold"/>
                                        <p:tgtEl>
                                          <p:spTgt spid="40"/>
                                        </p:tgtEl>
                                        <p:attrNameLst>
                                          <p:attrName>ppt_y</p:attrName>
                                        </p:attrNameLst>
                                      </p:cBhvr>
                                      <p:tavLst>
                                        <p:tav tm="0">
                                          <p:val>
                                            <p:strVal val="0-#ppt_h/2"/>
                                          </p:val>
                                        </p:tav>
                                        <p:tav tm="100000">
                                          <p:val>
                                            <p:strVal val="#ppt_y"/>
                                          </p:val>
                                        </p:tav>
                                      </p:tavLst>
                                    </p:anim>
                                  </p:childTnLst>
                                </p:cTn>
                              </p:par>
                            </p:childTnLst>
                          </p:cTn>
                        </p:par>
                        <p:par>
                          <p:cTn id="76" fill="hold">
                            <p:stCondLst>
                              <p:cond delay="8000"/>
                            </p:stCondLst>
                            <p:childTnLst>
                              <p:par>
                                <p:cTn id="77" presetID="18" presetClass="entr" presetSubtype="3" fill="hold" grpId="0" nodeType="after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strips(upRight)">
                                      <p:cBhvr>
                                        <p:cTn id="79" dur="500"/>
                                        <p:tgtEl>
                                          <p:spTgt spid="12"/>
                                        </p:tgtEl>
                                      </p:cBhvr>
                                    </p:animEffect>
                                  </p:childTnLst>
                                </p:cTn>
                              </p:par>
                            </p:childTnLst>
                          </p:cTn>
                        </p:par>
                        <p:par>
                          <p:cTn id="80" fill="hold">
                            <p:stCondLst>
                              <p:cond delay="8500"/>
                            </p:stCondLst>
                            <p:childTnLst>
                              <p:par>
                                <p:cTn id="81" presetID="22" presetClass="entr" presetSubtype="4" fill="hold" grpId="0" nodeType="afterEffect">
                                  <p:stCondLst>
                                    <p:cond delay="0"/>
                                  </p:stCondLst>
                                  <p:childTnLst>
                                    <p:set>
                                      <p:cBhvr>
                                        <p:cTn id="82" dur="1" fill="hold">
                                          <p:stCondLst>
                                            <p:cond delay="0"/>
                                          </p:stCondLst>
                                        </p:cTn>
                                        <p:tgtEl>
                                          <p:spTgt spid="4"/>
                                        </p:tgtEl>
                                        <p:attrNameLst>
                                          <p:attrName>style.visibility</p:attrName>
                                        </p:attrNameLst>
                                      </p:cBhvr>
                                      <p:to>
                                        <p:strVal val="visible"/>
                                      </p:to>
                                    </p:set>
                                    <p:animEffect transition="in" filter="wipe(down)">
                                      <p:cBhvr>
                                        <p:cTn id="83" dur="500"/>
                                        <p:tgtEl>
                                          <p:spTgt spid="4"/>
                                        </p:tgtEl>
                                      </p:cBhvr>
                                    </p:animEffect>
                                  </p:childTnLst>
                                </p:cTn>
                              </p:par>
                            </p:childTnLst>
                          </p:cTn>
                        </p:par>
                        <p:par>
                          <p:cTn id="84" fill="hold">
                            <p:stCondLst>
                              <p:cond delay="9000"/>
                            </p:stCondLst>
                            <p:childTnLst>
                              <p:par>
                                <p:cTn id="85" presetID="23" presetClass="entr" presetSubtype="16" fill="hold" nodeType="afterEffect">
                                  <p:stCondLst>
                                    <p:cond delay="0"/>
                                  </p:stCondLst>
                                  <p:childTnLst>
                                    <p:set>
                                      <p:cBhvr>
                                        <p:cTn id="86" dur="1" fill="hold">
                                          <p:stCondLst>
                                            <p:cond delay="0"/>
                                          </p:stCondLst>
                                        </p:cTn>
                                        <p:tgtEl>
                                          <p:spTgt spid="31"/>
                                        </p:tgtEl>
                                        <p:attrNameLst>
                                          <p:attrName>style.visibility</p:attrName>
                                        </p:attrNameLst>
                                      </p:cBhvr>
                                      <p:to>
                                        <p:strVal val="visible"/>
                                      </p:to>
                                    </p:set>
                                    <p:anim calcmode="lin" valueType="num">
                                      <p:cBhvr>
                                        <p:cTn id="87" dur="500" fill="hold"/>
                                        <p:tgtEl>
                                          <p:spTgt spid="31"/>
                                        </p:tgtEl>
                                        <p:attrNameLst>
                                          <p:attrName>ppt_w</p:attrName>
                                        </p:attrNameLst>
                                      </p:cBhvr>
                                      <p:tavLst>
                                        <p:tav tm="0">
                                          <p:val>
                                            <p:fltVal val="0"/>
                                          </p:val>
                                        </p:tav>
                                        <p:tav tm="100000">
                                          <p:val>
                                            <p:strVal val="#ppt_w"/>
                                          </p:val>
                                        </p:tav>
                                      </p:tavLst>
                                    </p:anim>
                                    <p:anim calcmode="lin" valueType="num">
                                      <p:cBhvr>
                                        <p:cTn id="88" dur="500" fill="hold"/>
                                        <p:tgtEl>
                                          <p:spTgt spid="31"/>
                                        </p:tgtEl>
                                        <p:attrNameLst>
                                          <p:attrName>ppt_h</p:attrName>
                                        </p:attrNameLst>
                                      </p:cBhvr>
                                      <p:tavLst>
                                        <p:tav tm="0">
                                          <p:val>
                                            <p:fltVal val="0"/>
                                          </p:val>
                                        </p:tav>
                                        <p:tav tm="100000">
                                          <p:val>
                                            <p:strVal val="#ppt_h"/>
                                          </p:val>
                                        </p:tav>
                                      </p:tavLst>
                                    </p:anim>
                                  </p:childTnLst>
                                </p:cTn>
                              </p:par>
                            </p:childTnLst>
                          </p:cTn>
                        </p:par>
                        <p:par>
                          <p:cTn id="89" fill="hold">
                            <p:stCondLst>
                              <p:cond delay="9500"/>
                            </p:stCondLst>
                            <p:childTnLst>
                              <p:par>
                                <p:cTn id="90" presetID="2" presetClass="entr" presetSubtype="4" fill="hold" grpId="0" nodeType="afterEffect">
                                  <p:stCondLst>
                                    <p:cond delay="0"/>
                                  </p:stCondLst>
                                  <p:childTnLst>
                                    <p:set>
                                      <p:cBhvr>
                                        <p:cTn id="91" dur="1" fill="hold">
                                          <p:stCondLst>
                                            <p:cond delay="0"/>
                                          </p:stCondLst>
                                        </p:cTn>
                                        <p:tgtEl>
                                          <p:spTgt spid="41"/>
                                        </p:tgtEl>
                                        <p:attrNameLst>
                                          <p:attrName>style.visibility</p:attrName>
                                        </p:attrNameLst>
                                      </p:cBhvr>
                                      <p:to>
                                        <p:strVal val="visible"/>
                                      </p:to>
                                    </p:set>
                                    <p:anim calcmode="lin" valueType="num">
                                      <p:cBhvr additive="base">
                                        <p:cTn id="92" dur="500" fill="hold"/>
                                        <p:tgtEl>
                                          <p:spTgt spid="41"/>
                                        </p:tgtEl>
                                        <p:attrNameLst>
                                          <p:attrName>ppt_x</p:attrName>
                                        </p:attrNameLst>
                                      </p:cBhvr>
                                      <p:tavLst>
                                        <p:tav tm="0">
                                          <p:val>
                                            <p:strVal val="#ppt_x"/>
                                          </p:val>
                                        </p:tav>
                                        <p:tav tm="100000">
                                          <p:val>
                                            <p:strVal val="#ppt_x"/>
                                          </p:val>
                                        </p:tav>
                                      </p:tavLst>
                                    </p:anim>
                                    <p:anim calcmode="lin" valueType="num">
                                      <p:cBhvr additive="base">
                                        <p:cTn id="93" dur="500" fill="hold"/>
                                        <p:tgtEl>
                                          <p:spTgt spid="41"/>
                                        </p:tgtEl>
                                        <p:attrNameLst>
                                          <p:attrName>ppt_y</p:attrName>
                                        </p:attrNameLst>
                                      </p:cBhvr>
                                      <p:tavLst>
                                        <p:tav tm="0">
                                          <p:val>
                                            <p:strVal val="1+#ppt_h/2"/>
                                          </p:val>
                                        </p:tav>
                                        <p:tav tm="100000">
                                          <p:val>
                                            <p:strVal val="#ppt_y"/>
                                          </p:val>
                                        </p:tav>
                                      </p:tavLst>
                                    </p:anim>
                                  </p:childTnLst>
                                </p:cTn>
                              </p:par>
                            </p:childTnLst>
                          </p:cTn>
                        </p:par>
                        <p:par>
                          <p:cTn id="94" fill="hold">
                            <p:stCondLst>
                              <p:cond delay="10000"/>
                            </p:stCondLst>
                            <p:childTnLst>
                              <p:par>
                                <p:cTn id="95" presetID="18" presetClass="entr" presetSubtype="6" fill="hold" nodeType="afterEffect">
                                  <p:stCondLst>
                                    <p:cond delay="0"/>
                                  </p:stCondLst>
                                  <p:childTnLst>
                                    <p:set>
                                      <p:cBhvr>
                                        <p:cTn id="96" dur="1" fill="hold">
                                          <p:stCondLst>
                                            <p:cond delay="0"/>
                                          </p:stCondLst>
                                        </p:cTn>
                                        <p:tgtEl>
                                          <p:spTgt spid="13"/>
                                        </p:tgtEl>
                                        <p:attrNameLst>
                                          <p:attrName>style.visibility</p:attrName>
                                        </p:attrNameLst>
                                      </p:cBhvr>
                                      <p:to>
                                        <p:strVal val="visible"/>
                                      </p:to>
                                    </p:set>
                                    <p:animEffect transition="in" filter="strips(downRight)">
                                      <p:cBhvr>
                                        <p:cTn id="97" dur="500"/>
                                        <p:tgtEl>
                                          <p:spTgt spid="13"/>
                                        </p:tgtEl>
                                      </p:cBhvr>
                                    </p:animEffect>
                                  </p:childTnLst>
                                </p:cTn>
                              </p:par>
                            </p:childTnLst>
                          </p:cTn>
                        </p:par>
                        <p:par>
                          <p:cTn id="98" fill="hold">
                            <p:stCondLst>
                              <p:cond delay="10500"/>
                            </p:stCondLst>
                            <p:childTnLst>
                              <p:par>
                                <p:cTn id="99" presetID="22" presetClass="entr" presetSubtype="1" fill="hold" grpId="0" nodeType="afterEffect">
                                  <p:stCondLst>
                                    <p:cond delay="0"/>
                                  </p:stCondLst>
                                  <p:childTnLst>
                                    <p:set>
                                      <p:cBhvr>
                                        <p:cTn id="100" dur="1" fill="hold">
                                          <p:stCondLst>
                                            <p:cond delay="0"/>
                                          </p:stCondLst>
                                        </p:cTn>
                                        <p:tgtEl>
                                          <p:spTgt spid="3"/>
                                        </p:tgtEl>
                                        <p:attrNameLst>
                                          <p:attrName>style.visibility</p:attrName>
                                        </p:attrNameLst>
                                      </p:cBhvr>
                                      <p:to>
                                        <p:strVal val="visible"/>
                                      </p:to>
                                    </p:set>
                                    <p:animEffect transition="in" filter="wipe(up)">
                                      <p:cBhvr>
                                        <p:cTn id="101" dur="500"/>
                                        <p:tgtEl>
                                          <p:spTgt spid="3"/>
                                        </p:tgtEl>
                                      </p:cBhvr>
                                    </p:animEffect>
                                  </p:childTnLst>
                                </p:cTn>
                              </p:par>
                            </p:childTnLst>
                          </p:cTn>
                        </p:par>
                        <p:par>
                          <p:cTn id="102" fill="hold">
                            <p:stCondLst>
                              <p:cond delay="11000"/>
                            </p:stCondLst>
                            <p:childTnLst>
                              <p:par>
                                <p:cTn id="103" presetID="23" presetClass="entr" presetSubtype="16" fill="hold" nodeType="afterEffect">
                                  <p:stCondLst>
                                    <p:cond delay="0"/>
                                  </p:stCondLst>
                                  <p:childTnLst>
                                    <p:set>
                                      <p:cBhvr>
                                        <p:cTn id="104" dur="1" fill="hold">
                                          <p:stCondLst>
                                            <p:cond delay="0"/>
                                          </p:stCondLst>
                                        </p:cTn>
                                        <p:tgtEl>
                                          <p:spTgt spid="34"/>
                                        </p:tgtEl>
                                        <p:attrNameLst>
                                          <p:attrName>style.visibility</p:attrName>
                                        </p:attrNameLst>
                                      </p:cBhvr>
                                      <p:to>
                                        <p:strVal val="visible"/>
                                      </p:to>
                                    </p:set>
                                    <p:anim calcmode="lin" valueType="num">
                                      <p:cBhvr>
                                        <p:cTn id="105" dur="500" fill="hold"/>
                                        <p:tgtEl>
                                          <p:spTgt spid="34"/>
                                        </p:tgtEl>
                                        <p:attrNameLst>
                                          <p:attrName>ppt_w</p:attrName>
                                        </p:attrNameLst>
                                      </p:cBhvr>
                                      <p:tavLst>
                                        <p:tav tm="0">
                                          <p:val>
                                            <p:fltVal val="0"/>
                                          </p:val>
                                        </p:tav>
                                        <p:tav tm="100000">
                                          <p:val>
                                            <p:strVal val="#ppt_w"/>
                                          </p:val>
                                        </p:tav>
                                      </p:tavLst>
                                    </p:anim>
                                    <p:anim calcmode="lin" valueType="num">
                                      <p:cBhvr>
                                        <p:cTn id="106" dur="500" fill="hold"/>
                                        <p:tgtEl>
                                          <p:spTgt spid="34"/>
                                        </p:tgtEl>
                                        <p:attrNameLst>
                                          <p:attrName>ppt_h</p:attrName>
                                        </p:attrNameLst>
                                      </p:cBhvr>
                                      <p:tavLst>
                                        <p:tav tm="0">
                                          <p:val>
                                            <p:fltVal val="0"/>
                                          </p:val>
                                        </p:tav>
                                        <p:tav tm="100000">
                                          <p:val>
                                            <p:strVal val="#ppt_h"/>
                                          </p:val>
                                        </p:tav>
                                      </p:tavLst>
                                    </p:anim>
                                  </p:childTnLst>
                                </p:cTn>
                              </p:par>
                            </p:childTnLst>
                          </p:cTn>
                        </p:par>
                        <p:par>
                          <p:cTn id="107" fill="hold">
                            <p:stCondLst>
                              <p:cond delay="11500"/>
                            </p:stCondLst>
                            <p:childTnLst>
                              <p:par>
                                <p:cTn id="108" presetID="2" presetClass="entr" presetSubtype="1" fill="hold" grpId="0" nodeType="afterEffect">
                                  <p:stCondLst>
                                    <p:cond delay="0"/>
                                  </p:stCondLst>
                                  <p:childTnLst>
                                    <p:set>
                                      <p:cBhvr>
                                        <p:cTn id="109" dur="1" fill="hold">
                                          <p:stCondLst>
                                            <p:cond delay="0"/>
                                          </p:stCondLst>
                                        </p:cTn>
                                        <p:tgtEl>
                                          <p:spTgt spid="42"/>
                                        </p:tgtEl>
                                        <p:attrNameLst>
                                          <p:attrName>style.visibility</p:attrName>
                                        </p:attrNameLst>
                                      </p:cBhvr>
                                      <p:to>
                                        <p:strVal val="visible"/>
                                      </p:to>
                                    </p:set>
                                    <p:anim calcmode="lin" valueType="num">
                                      <p:cBhvr additive="base">
                                        <p:cTn id="110" dur="500" fill="hold"/>
                                        <p:tgtEl>
                                          <p:spTgt spid="42"/>
                                        </p:tgtEl>
                                        <p:attrNameLst>
                                          <p:attrName>ppt_x</p:attrName>
                                        </p:attrNameLst>
                                      </p:cBhvr>
                                      <p:tavLst>
                                        <p:tav tm="0">
                                          <p:val>
                                            <p:strVal val="#ppt_x"/>
                                          </p:val>
                                        </p:tav>
                                        <p:tav tm="100000">
                                          <p:val>
                                            <p:strVal val="#ppt_x"/>
                                          </p:val>
                                        </p:tav>
                                      </p:tavLst>
                                    </p:anim>
                                    <p:anim calcmode="lin" valueType="num">
                                      <p:cBhvr additive="base">
                                        <p:cTn id="111" dur="500" fill="hold"/>
                                        <p:tgtEl>
                                          <p:spTgt spid="4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37" grpId="0"/>
      <p:bldP spid="38" grpId="0"/>
      <p:bldP spid="39" grpId="0"/>
      <p:bldP spid="40" grpId="0"/>
      <p:bldP spid="41" grpId="0"/>
      <p:bldP spid="4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1"/>
          </p:nvPr>
        </p:nvSpPr>
        <p:spPr/>
        <p:txBody>
          <a:bodyPr/>
          <a:lstStyle/>
          <a:p>
            <a:r>
              <a:rPr lang="zh-CN" altLang="en-US" dirty="0"/>
              <a:t>点击输入标题</a:t>
            </a:r>
          </a:p>
        </p:txBody>
      </p:sp>
      <p:sp>
        <p:nvSpPr>
          <p:cNvPr id="5" name="文本占位符 4"/>
          <p:cNvSpPr>
            <a:spLocks noGrp="1"/>
          </p:cNvSpPr>
          <p:nvPr>
            <p:ph type="body" sz="quarter" idx="12"/>
          </p:nvPr>
        </p:nvSpPr>
        <p:spPr/>
        <p:txBody>
          <a:bodyPr/>
          <a:lstStyle/>
          <a:p>
            <a:r>
              <a:rPr lang="zh-CN" altLang="en-US" dirty="0"/>
              <a:t>点击输入标题</a:t>
            </a:r>
          </a:p>
        </p:txBody>
      </p:sp>
      <p:sp>
        <p:nvSpPr>
          <p:cNvPr id="6" name="文本占位符 5"/>
          <p:cNvSpPr>
            <a:spLocks noGrp="1"/>
          </p:cNvSpPr>
          <p:nvPr>
            <p:ph type="body" sz="quarter" idx="13"/>
          </p:nvPr>
        </p:nvSpPr>
        <p:spPr/>
        <p:txBody>
          <a:bodyPr/>
          <a:lstStyle/>
          <a:p>
            <a:r>
              <a:rPr lang="zh-CN" altLang="en-US" dirty="0"/>
              <a:t>点击输入标题</a:t>
            </a:r>
          </a:p>
        </p:txBody>
      </p:sp>
      <p:sp>
        <p:nvSpPr>
          <p:cNvPr id="7" name="文本占位符 6"/>
          <p:cNvSpPr>
            <a:spLocks noGrp="1"/>
          </p:cNvSpPr>
          <p:nvPr>
            <p:ph type="body" sz="quarter" idx="14"/>
          </p:nvPr>
        </p:nvSpPr>
        <p:spPr/>
        <p:txBody>
          <a:bodyPr/>
          <a:lstStyle/>
          <a:p>
            <a:r>
              <a:rPr lang="zh-CN" altLang="en-US" dirty="0"/>
              <a:t>点击输入标题</a:t>
            </a:r>
          </a:p>
        </p:txBody>
      </p:sp>
      <p:sp>
        <p:nvSpPr>
          <p:cNvPr id="3" name="文本占位符 2"/>
          <p:cNvSpPr>
            <a:spLocks noGrp="1"/>
          </p:cNvSpPr>
          <p:nvPr>
            <p:ph type="body" sz="quarter" idx="10"/>
          </p:nvPr>
        </p:nvSpPr>
        <p:spPr/>
        <p:txBody>
          <a:bodyPr/>
          <a:lstStyle/>
          <a:p>
            <a:r>
              <a:rPr lang="en-US" altLang="zh-CN" dirty="0" smtClean="0"/>
              <a:t>04</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877735" y="1588851"/>
            <a:ext cx="2470088" cy="1118440"/>
            <a:chOff x="4304043" y="1286668"/>
            <a:chExt cx="3837944" cy="2757793"/>
          </a:xfrm>
          <a:effectLst>
            <a:outerShdw blurRad="381000" dist="254000" dir="8100000" algn="tr" rotWithShape="0">
              <a:prstClr val="black">
                <a:alpha val="40000"/>
              </a:prstClr>
            </a:outerShdw>
          </a:effectLst>
        </p:grpSpPr>
        <p:sp>
          <p:nvSpPr>
            <p:cNvPr id="15" name="圆角矩形 1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cs typeface="+mn-ea"/>
                <a:sym typeface="+mn-lt"/>
              </a:endParaRPr>
            </a:p>
          </p:txBody>
        </p:sp>
        <p:sp>
          <p:nvSpPr>
            <p:cNvPr id="16" name="圆角矩形 1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cs typeface="+mn-ea"/>
                <a:sym typeface="+mn-lt"/>
              </a:endParaRPr>
            </a:p>
          </p:txBody>
        </p:sp>
      </p:grpSp>
      <p:sp>
        <p:nvSpPr>
          <p:cNvPr id="17" name="Round Diagonal Corner Rectangle 3"/>
          <p:cNvSpPr/>
          <p:nvPr/>
        </p:nvSpPr>
        <p:spPr bwMode="auto">
          <a:xfrm rot="5400000">
            <a:off x="6822845" y="1184157"/>
            <a:ext cx="1172994" cy="1995025"/>
          </a:xfrm>
          <a:prstGeom prst="round2DiagRect">
            <a:avLst/>
          </a:prstGeom>
          <a:blipFill dpi="0" rotWithShape="0">
            <a:blip r:embed="rId3" cstate="print"/>
            <a:srcRect/>
            <a:stretch>
              <a:fillRect/>
            </a:stretch>
          </a:blipFill>
          <a:ln w="12700" cap="flat" cmpd="sng" algn="ctr">
            <a:solidFill>
              <a:srgbClr val="000000"/>
            </a:solidFill>
            <a:prstDash val="solid"/>
            <a:round/>
            <a:headEnd type="none" w="med" len="med"/>
            <a:tailEnd type="none" w="med" len="med"/>
          </a:ln>
          <a:effectLst/>
        </p:spPr>
        <p:txBody>
          <a:bodyPr vert="horz" wrap="square" lIns="96988" tIns="48494" rIns="96988" bIns="48494" numCol="1" rtlCol="0" anchor="t" anchorCtr="0" compatLnSpc="1"/>
          <a:lstStyle/>
          <a:p>
            <a:pPr algn="ctr" defTabSz="969645"/>
            <a:endParaRPr lang="en-US" sz="5925">
              <a:solidFill>
                <a:srgbClr val="000000"/>
              </a:solidFill>
              <a:cs typeface="+mn-ea"/>
              <a:sym typeface="+mn-lt"/>
            </a:endParaRPr>
          </a:p>
        </p:txBody>
      </p:sp>
      <p:sp>
        <p:nvSpPr>
          <p:cNvPr id="18" name="Round Diagonal Corner Rectangle 180"/>
          <p:cNvSpPr/>
          <p:nvPr/>
        </p:nvSpPr>
        <p:spPr bwMode="auto">
          <a:xfrm rot="5400000">
            <a:off x="6822844" y="2645067"/>
            <a:ext cx="1172993" cy="1995021"/>
          </a:xfrm>
          <a:prstGeom prst="round2DiagRect">
            <a:avLst/>
          </a:prstGeom>
          <a:blipFill dpi="0" rotWithShape="0">
            <a:blip r:embed="rId4" cstate="print"/>
            <a:srcRect/>
            <a:stretch>
              <a:fillRect/>
            </a:stretch>
          </a:blipFill>
          <a:ln w="12700" cap="flat" cmpd="sng" algn="ctr">
            <a:solidFill>
              <a:schemeClr val="tx1"/>
            </a:solidFill>
            <a:prstDash val="solid"/>
            <a:round/>
            <a:headEnd type="none" w="med" len="med"/>
            <a:tailEnd type="none" w="med" len="med"/>
          </a:ln>
          <a:effectLst/>
        </p:spPr>
        <p:txBody>
          <a:bodyPr vert="horz" wrap="square" lIns="96988" tIns="48494" rIns="96988" bIns="48494" numCol="1" rtlCol="0" anchor="t" anchorCtr="0" compatLnSpc="1"/>
          <a:lstStyle/>
          <a:p>
            <a:pPr algn="ctr" defTabSz="969645"/>
            <a:endParaRPr lang="en-US" sz="5925">
              <a:solidFill>
                <a:srgbClr val="000000"/>
              </a:solidFill>
              <a:cs typeface="+mn-ea"/>
              <a:sym typeface="+mn-lt"/>
            </a:endParaRPr>
          </a:p>
        </p:txBody>
      </p:sp>
      <p:grpSp>
        <p:nvGrpSpPr>
          <p:cNvPr id="19" name="组合 18"/>
          <p:cNvGrpSpPr/>
          <p:nvPr/>
        </p:nvGrpSpPr>
        <p:grpSpPr>
          <a:xfrm>
            <a:off x="1026927" y="1805086"/>
            <a:ext cx="613339" cy="613337"/>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02970">
                <a:defRPr/>
              </a:pPr>
              <a:endParaRPr lang="zh-CN" altLang="en-US" sz="1775" kern="0">
                <a:solidFill>
                  <a:sysClr val="windowText" lastClr="000000"/>
                </a:solidFill>
                <a:cs typeface="+mn-ea"/>
                <a:sym typeface="+mn-lt"/>
              </a:endParaRPr>
            </a:p>
          </p:txBody>
        </p:sp>
        <p:sp>
          <p:nvSpPr>
            <p:cNvPr id="21" name="椭圆 2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02970">
                <a:defRPr/>
              </a:pPr>
              <a:endParaRPr lang="zh-CN" altLang="en-US" sz="1775" kern="0">
                <a:solidFill>
                  <a:sysClr val="window" lastClr="FFFFFF"/>
                </a:solidFill>
                <a:cs typeface="+mn-ea"/>
                <a:sym typeface="+mn-lt"/>
              </a:endParaRPr>
            </a:p>
          </p:txBody>
        </p:sp>
      </p:grpSp>
      <p:grpSp>
        <p:nvGrpSpPr>
          <p:cNvPr id="22" name="Group 41"/>
          <p:cNvGrpSpPr/>
          <p:nvPr/>
        </p:nvGrpSpPr>
        <p:grpSpPr bwMode="auto">
          <a:xfrm>
            <a:off x="1731265" y="1805084"/>
            <a:ext cx="1440075" cy="789827"/>
            <a:chOff x="0" y="0"/>
            <a:chExt cx="2419" cy="1343"/>
          </a:xfrm>
        </p:grpSpPr>
        <p:sp>
          <p:nvSpPr>
            <p:cNvPr id="23"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185" dirty="0">
                  <a:solidFill>
                    <a:schemeClr val="tx1">
                      <a:lumMod val="75000"/>
                      <a:lumOff val="25000"/>
                    </a:schemeClr>
                  </a:solidFill>
                  <a:cs typeface="+mn-ea"/>
                  <a:sym typeface="+mn-lt"/>
                </a:rPr>
                <a:t>单击此处添加标题</a:t>
              </a:r>
              <a:endParaRPr lang="en-US" sz="1185" dirty="0">
                <a:solidFill>
                  <a:schemeClr val="tx1">
                    <a:lumMod val="75000"/>
                    <a:lumOff val="25000"/>
                  </a:schemeClr>
                </a:solidFill>
                <a:cs typeface="+mn-ea"/>
                <a:sym typeface="+mn-lt"/>
              </a:endParaRPr>
            </a:p>
          </p:txBody>
        </p:sp>
        <p:sp>
          <p:nvSpPr>
            <p:cNvPr id="24"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890" dirty="0">
                  <a:solidFill>
                    <a:schemeClr val="tx1">
                      <a:lumMod val="75000"/>
                      <a:lumOff val="25000"/>
                    </a:schemeClr>
                  </a:solidFill>
                  <a:cs typeface="+mn-ea"/>
                  <a:sym typeface="+mn-lt"/>
                </a:rPr>
                <a:t>此处添加详细文本描述，建议与标题相关并符合整体语言风格，语言描述尽量</a:t>
              </a:r>
              <a:endParaRPr lang="en-US" sz="890" dirty="0">
                <a:solidFill>
                  <a:schemeClr val="tx1">
                    <a:lumMod val="75000"/>
                    <a:lumOff val="25000"/>
                  </a:schemeClr>
                </a:solidFill>
                <a:cs typeface="+mn-ea"/>
                <a:sym typeface="+mn-lt"/>
              </a:endParaRPr>
            </a:p>
          </p:txBody>
        </p:sp>
      </p:grpSp>
      <p:sp>
        <p:nvSpPr>
          <p:cNvPr id="25" name="Freeform 9"/>
          <p:cNvSpPr>
            <a:spLocks noEditPoints="1"/>
          </p:cNvSpPr>
          <p:nvPr/>
        </p:nvSpPr>
        <p:spPr bwMode="auto">
          <a:xfrm>
            <a:off x="1168641" y="1993461"/>
            <a:ext cx="278461" cy="221680"/>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rgbClr val="B72727"/>
          </a:solidFill>
          <a:ln>
            <a:noFill/>
          </a:ln>
        </p:spPr>
        <p:txBody>
          <a:bodyPr vert="horz" wrap="square" lIns="90305" tIns="45152" rIns="90305" bIns="45152" numCol="1" anchor="t" anchorCtr="0" compatLnSpc="1"/>
          <a:lstStyle/>
          <a:p>
            <a:pPr algn="ctr" fontAlgn="base">
              <a:spcBef>
                <a:spcPct val="0"/>
              </a:spcBef>
              <a:spcAft>
                <a:spcPct val="0"/>
              </a:spcAft>
              <a:defRPr/>
            </a:pPr>
            <a:endParaRPr lang="en-US" sz="2175" kern="0">
              <a:solidFill>
                <a:srgbClr val="000000"/>
              </a:solidFill>
              <a:cs typeface="+mn-ea"/>
              <a:sym typeface="+mn-lt"/>
            </a:endParaRPr>
          </a:p>
        </p:txBody>
      </p:sp>
      <p:grpSp>
        <p:nvGrpSpPr>
          <p:cNvPr id="26" name="组合 25"/>
          <p:cNvGrpSpPr/>
          <p:nvPr/>
        </p:nvGrpSpPr>
        <p:grpSpPr>
          <a:xfrm>
            <a:off x="3674689" y="1588851"/>
            <a:ext cx="2470088" cy="1118440"/>
            <a:chOff x="4304043" y="1286668"/>
            <a:chExt cx="3837944" cy="2757793"/>
          </a:xfrm>
          <a:effectLst>
            <a:outerShdw blurRad="381000" dist="254000" dir="8100000" algn="tr" rotWithShape="0">
              <a:prstClr val="black">
                <a:alpha val="40000"/>
              </a:prstClr>
            </a:outerShdw>
          </a:effectLst>
        </p:grpSpPr>
        <p:sp>
          <p:nvSpPr>
            <p:cNvPr id="27" name="圆角矩形 2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cs typeface="+mn-ea"/>
                <a:sym typeface="+mn-lt"/>
              </a:endParaRPr>
            </a:p>
          </p:txBody>
        </p:sp>
        <p:sp>
          <p:nvSpPr>
            <p:cNvPr id="28" name="圆角矩形 27"/>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cs typeface="+mn-ea"/>
                <a:sym typeface="+mn-lt"/>
              </a:endParaRPr>
            </a:p>
          </p:txBody>
        </p:sp>
      </p:grpSp>
      <p:grpSp>
        <p:nvGrpSpPr>
          <p:cNvPr id="29" name="组合 28"/>
          <p:cNvGrpSpPr/>
          <p:nvPr/>
        </p:nvGrpSpPr>
        <p:grpSpPr>
          <a:xfrm>
            <a:off x="3823880" y="1805086"/>
            <a:ext cx="613339" cy="613337"/>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02970">
                <a:defRPr/>
              </a:pPr>
              <a:endParaRPr lang="zh-CN" altLang="en-US" sz="1775" kern="0">
                <a:solidFill>
                  <a:sysClr val="windowText" lastClr="000000"/>
                </a:solidFill>
                <a:cs typeface="+mn-ea"/>
                <a:sym typeface="+mn-lt"/>
              </a:endParaRPr>
            </a:p>
          </p:txBody>
        </p:sp>
        <p:sp>
          <p:nvSpPr>
            <p:cNvPr id="31" name="椭圆 3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02970">
                <a:defRPr/>
              </a:pPr>
              <a:endParaRPr lang="zh-CN" altLang="en-US" sz="1775" kern="0">
                <a:solidFill>
                  <a:sysClr val="window" lastClr="FFFFFF"/>
                </a:solidFill>
                <a:cs typeface="+mn-ea"/>
                <a:sym typeface="+mn-lt"/>
              </a:endParaRPr>
            </a:p>
          </p:txBody>
        </p:sp>
      </p:grpSp>
      <p:grpSp>
        <p:nvGrpSpPr>
          <p:cNvPr id="32" name="Group 41"/>
          <p:cNvGrpSpPr/>
          <p:nvPr/>
        </p:nvGrpSpPr>
        <p:grpSpPr bwMode="auto">
          <a:xfrm>
            <a:off x="4528218" y="1805084"/>
            <a:ext cx="1440075" cy="789827"/>
            <a:chOff x="0" y="0"/>
            <a:chExt cx="2419" cy="1343"/>
          </a:xfrm>
        </p:grpSpPr>
        <p:sp>
          <p:nvSpPr>
            <p:cNvPr id="33"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185" dirty="0">
                  <a:solidFill>
                    <a:schemeClr val="tx1">
                      <a:lumMod val="75000"/>
                      <a:lumOff val="25000"/>
                    </a:schemeClr>
                  </a:solidFill>
                  <a:cs typeface="+mn-ea"/>
                  <a:sym typeface="+mn-lt"/>
                </a:rPr>
                <a:t>单击此处添加标题</a:t>
              </a:r>
              <a:endParaRPr lang="en-US" sz="1185" dirty="0">
                <a:solidFill>
                  <a:schemeClr val="tx1">
                    <a:lumMod val="75000"/>
                    <a:lumOff val="25000"/>
                  </a:schemeClr>
                </a:solidFill>
                <a:cs typeface="+mn-ea"/>
                <a:sym typeface="+mn-lt"/>
              </a:endParaRPr>
            </a:p>
          </p:txBody>
        </p:sp>
        <p:sp>
          <p:nvSpPr>
            <p:cNvPr id="34"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890" dirty="0">
                  <a:solidFill>
                    <a:schemeClr val="tx1">
                      <a:lumMod val="75000"/>
                      <a:lumOff val="25000"/>
                    </a:schemeClr>
                  </a:solidFill>
                  <a:cs typeface="+mn-ea"/>
                  <a:sym typeface="+mn-lt"/>
                </a:rPr>
                <a:t>此处添加详细文本描述，建议与标题相关并符合整体语言风格，语言描述尽量</a:t>
              </a:r>
              <a:endParaRPr lang="en-US" sz="890" dirty="0">
                <a:solidFill>
                  <a:schemeClr val="tx1">
                    <a:lumMod val="75000"/>
                    <a:lumOff val="25000"/>
                  </a:schemeClr>
                </a:solidFill>
                <a:cs typeface="+mn-ea"/>
                <a:sym typeface="+mn-lt"/>
              </a:endParaRPr>
            </a:p>
          </p:txBody>
        </p:sp>
      </p:grpSp>
      <p:sp>
        <p:nvSpPr>
          <p:cNvPr id="35" name="Freeform 8"/>
          <p:cNvSpPr>
            <a:spLocks noEditPoints="1"/>
          </p:cNvSpPr>
          <p:nvPr/>
        </p:nvSpPr>
        <p:spPr bwMode="auto">
          <a:xfrm>
            <a:off x="4009835" y="2033224"/>
            <a:ext cx="241432" cy="239237"/>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rgbClr val="B72727"/>
          </a:solidFill>
          <a:ln>
            <a:noFill/>
          </a:ln>
        </p:spPr>
        <p:txBody>
          <a:bodyPr vert="horz" wrap="square" lIns="90305" tIns="45152" rIns="90305" bIns="45152" numCol="1" anchor="t" anchorCtr="0" compatLnSpc="1"/>
          <a:lstStyle/>
          <a:p>
            <a:pPr algn="ctr" fontAlgn="base">
              <a:spcBef>
                <a:spcPct val="0"/>
              </a:spcBef>
              <a:spcAft>
                <a:spcPct val="0"/>
              </a:spcAft>
              <a:defRPr/>
            </a:pPr>
            <a:endParaRPr lang="en-US" sz="2175" kern="0">
              <a:solidFill>
                <a:srgbClr val="000000"/>
              </a:solidFill>
              <a:cs typeface="+mn-ea"/>
              <a:sym typeface="+mn-lt"/>
            </a:endParaRPr>
          </a:p>
        </p:txBody>
      </p:sp>
      <p:grpSp>
        <p:nvGrpSpPr>
          <p:cNvPr id="36" name="组合 35"/>
          <p:cNvGrpSpPr/>
          <p:nvPr/>
        </p:nvGrpSpPr>
        <p:grpSpPr>
          <a:xfrm>
            <a:off x="877735" y="3031226"/>
            <a:ext cx="2470088" cy="1118440"/>
            <a:chOff x="4304043" y="1286668"/>
            <a:chExt cx="3837944" cy="2757793"/>
          </a:xfrm>
          <a:effectLst>
            <a:outerShdw blurRad="381000" dist="254000" dir="8100000" algn="tr" rotWithShape="0">
              <a:prstClr val="black">
                <a:alpha val="40000"/>
              </a:prstClr>
            </a:outerShdw>
          </a:effectLst>
        </p:grpSpPr>
        <p:sp>
          <p:nvSpPr>
            <p:cNvPr id="37" name="圆角矩形 3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cs typeface="+mn-ea"/>
                <a:sym typeface="+mn-lt"/>
              </a:endParaRPr>
            </a:p>
          </p:txBody>
        </p:sp>
        <p:sp>
          <p:nvSpPr>
            <p:cNvPr id="38" name="圆角矩形 37"/>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cs typeface="+mn-ea"/>
                <a:sym typeface="+mn-lt"/>
              </a:endParaRPr>
            </a:p>
          </p:txBody>
        </p:sp>
      </p:grpSp>
      <p:grpSp>
        <p:nvGrpSpPr>
          <p:cNvPr id="39" name="组合 38"/>
          <p:cNvGrpSpPr/>
          <p:nvPr/>
        </p:nvGrpSpPr>
        <p:grpSpPr>
          <a:xfrm>
            <a:off x="1026927" y="3247461"/>
            <a:ext cx="613339" cy="613337"/>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02970">
                <a:defRPr/>
              </a:pPr>
              <a:endParaRPr lang="zh-CN" altLang="en-US" sz="1775" kern="0">
                <a:solidFill>
                  <a:sysClr val="windowText" lastClr="000000"/>
                </a:solidFill>
                <a:cs typeface="+mn-ea"/>
                <a:sym typeface="+mn-lt"/>
              </a:endParaRPr>
            </a:p>
          </p:txBody>
        </p:sp>
        <p:sp>
          <p:nvSpPr>
            <p:cNvPr id="41" name="椭圆 4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02970">
                <a:defRPr/>
              </a:pPr>
              <a:endParaRPr lang="zh-CN" altLang="en-US" sz="1775" kern="0">
                <a:solidFill>
                  <a:sysClr val="window" lastClr="FFFFFF"/>
                </a:solidFill>
                <a:cs typeface="+mn-ea"/>
                <a:sym typeface="+mn-lt"/>
              </a:endParaRPr>
            </a:p>
          </p:txBody>
        </p:sp>
      </p:grpSp>
      <p:grpSp>
        <p:nvGrpSpPr>
          <p:cNvPr id="42" name="Group 41"/>
          <p:cNvGrpSpPr/>
          <p:nvPr/>
        </p:nvGrpSpPr>
        <p:grpSpPr bwMode="auto">
          <a:xfrm>
            <a:off x="1731265" y="3247459"/>
            <a:ext cx="1440075" cy="789827"/>
            <a:chOff x="0" y="0"/>
            <a:chExt cx="2419" cy="1343"/>
          </a:xfrm>
        </p:grpSpPr>
        <p:sp>
          <p:nvSpPr>
            <p:cNvPr id="43"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185" dirty="0">
                  <a:solidFill>
                    <a:schemeClr val="tx1">
                      <a:lumMod val="75000"/>
                      <a:lumOff val="25000"/>
                    </a:schemeClr>
                  </a:solidFill>
                  <a:cs typeface="+mn-ea"/>
                  <a:sym typeface="+mn-lt"/>
                </a:rPr>
                <a:t>单击此处添加标题</a:t>
              </a:r>
              <a:endParaRPr lang="en-US" sz="1185" dirty="0">
                <a:solidFill>
                  <a:schemeClr val="tx1">
                    <a:lumMod val="75000"/>
                    <a:lumOff val="25000"/>
                  </a:schemeClr>
                </a:solidFill>
                <a:cs typeface="+mn-ea"/>
                <a:sym typeface="+mn-lt"/>
              </a:endParaRPr>
            </a:p>
          </p:txBody>
        </p:sp>
        <p:sp>
          <p:nvSpPr>
            <p:cNvPr id="44"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890" dirty="0">
                  <a:solidFill>
                    <a:schemeClr val="tx1">
                      <a:lumMod val="75000"/>
                      <a:lumOff val="25000"/>
                    </a:schemeClr>
                  </a:solidFill>
                  <a:cs typeface="+mn-ea"/>
                  <a:sym typeface="+mn-lt"/>
                </a:rPr>
                <a:t>此处添加详细文本描述，建议与标题相关并符合整体语言风格，语言描述尽量</a:t>
              </a:r>
              <a:endParaRPr lang="en-US" sz="890" dirty="0">
                <a:solidFill>
                  <a:schemeClr val="tx1">
                    <a:lumMod val="75000"/>
                    <a:lumOff val="25000"/>
                  </a:schemeClr>
                </a:solidFill>
                <a:cs typeface="+mn-ea"/>
                <a:sym typeface="+mn-lt"/>
              </a:endParaRPr>
            </a:p>
          </p:txBody>
        </p:sp>
      </p:grpSp>
      <p:sp>
        <p:nvSpPr>
          <p:cNvPr id="45" name="Freeform 7"/>
          <p:cNvSpPr/>
          <p:nvPr/>
        </p:nvSpPr>
        <p:spPr bwMode="auto">
          <a:xfrm>
            <a:off x="1160741" y="3407073"/>
            <a:ext cx="292532" cy="294110"/>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rgbClr val="B72727"/>
          </a:solidFill>
          <a:ln>
            <a:noFill/>
          </a:ln>
        </p:spPr>
        <p:txBody>
          <a:bodyPr vert="horz" wrap="square" lIns="90305" tIns="45152" rIns="90305" bIns="45152" numCol="1" anchor="t" anchorCtr="0" compatLnSpc="1"/>
          <a:lstStyle/>
          <a:p>
            <a:pPr algn="ctr" fontAlgn="base">
              <a:spcBef>
                <a:spcPct val="0"/>
              </a:spcBef>
              <a:spcAft>
                <a:spcPct val="0"/>
              </a:spcAft>
              <a:defRPr/>
            </a:pPr>
            <a:endParaRPr lang="en-US" sz="2175" kern="0">
              <a:solidFill>
                <a:srgbClr val="000000"/>
              </a:solidFill>
              <a:cs typeface="+mn-ea"/>
              <a:sym typeface="+mn-lt"/>
            </a:endParaRPr>
          </a:p>
        </p:txBody>
      </p:sp>
      <p:grpSp>
        <p:nvGrpSpPr>
          <p:cNvPr id="46" name="组合 45"/>
          <p:cNvGrpSpPr/>
          <p:nvPr/>
        </p:nvGrpSpPr>
        <p:grpSpPr>
          <a:xfrm>
            <a:off x="3675925" y="3031226"/>
            <a:ext cx="2470088" cy="1118440"/>
            <a:chOff x="4304043" y="1286668"/>
            <a:chExt cx="3837944" cy="2757793"/>
          </a:xfrm>
          <a:effectLst>
            <a:outerShdw blurRad="381000" dist="254000" dir="8100000" algn="tr" rotWithShape="0">
              <a:prstClr val="black">
                <a:alpha val="40000"/>
              </a:prstClr>
            </a:outerShdw>
          </a:effectLst>
        </p:grpSpPr>
        <p:sp>
          <p:nvSpPr>
            <p:cNvPr id="47" name="圆角矩形 4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cs typeface="+mn-ea"/>
                <a:sym typeface="+mn-lt"/>
              </a:endParaRPr>
            </a:p>
          </p:txBody>
        </p:sp>
        <p:sp>
          <p:nvSpPr>
            <p:cNvPr id="48" name="圆角矩形 47"/>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cs typeface="+mn-ea"/>
                <a:sym typeface="+mn-lt"/>
              </a:endParaRPr>
            </a:p>
          </p:txBody>
        </p:sp>
      </p:grpSp>
      <p:grpSp>
        <p:nvGrpSpPr>
          <p:cNvPr id="49" name="组合 48"/>
          <p:cNvGrpSpPr/>
          <p:nvPr/>
        </p:nvGrpSpPr>
        <p:grpSpPr>
          <a:xfrm>
            <a:off x="3825117" y="3247461"/>
            <a:ext cx="613339" cy="613337"/>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02970">
                <a:defRPr/>
              </a:pPr>
              <a:endParaRPr lang="zh-CN" altLang="en-US" sz="1775" kern="0">
                <a:solidFill>
                  <a:sysClr val="windowText" lastClr="000000"/>
                </a:solidFill>
                <a:cs typeface="+mn-ea"/>
                <a:sym typeface="+mn-lt"/>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02970">
                <a:defRPr/>
              </a:pPr>
              <a:endParaRPr lang="zh-CN" altLang="en-US" sz="1775" kern="0">
                <a:solidFill>
                  <a:sysClr val="window" lastClr="FFFFFF"/>
                </a:solidFill>
                <a:cs typeface="+mn-ea"/>
                <a:sym typeface="+mn-lt"/>
              </a:endParaRPr>
            </a:p>
          </p:txBody>
        </p:sp>
      </p:grpSp>
      <p:grpSp>
        <p:nvGrpSpPr>
          <p:cNvPr id="52" name="Group 41"/>
          <p:cNvGrpSpPr/>
          <p:nvPr/>
        </p:nvGrpSpPr>
        <p:grpSpPr bwMode="auto">
          <a:xfrm>
            <a:off x="4529454" y="3247459"/>
            <a:ext cx="1440075" cy="789827"/>
            <a:chOff x="0" y="0"/>
            <a:chExt cx="2419" cy="1343"/>
          </a:xfrm>
        </p:grpSpPr>
        <p:sp>
          <p:nvSpPr>
            <p:cNvPr id="53"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185" dirty="0">
                  <a:solidFill>
                    <a:schemeClr val="tx1">
                      <a:lumMod val="75000"/>
                      <a:lumOff val="25000"/>
                    </a:schemeClr>
                  </a:solidFill>
                  <a:cs typeface="+mn-ea"/>
                  <a:sym typeface="+mn-lt"/>
                </a:rPr>
                <a:t>单击此处添加标题</a:t>
              </a:r>
              <a:endParaRPr lang="en-US" sz="1185" dirty="0">
                <a:solidFill>
                  <a:schemeClr val="tx1">
                    <a:lumMod val="75000"/>
                    <a:lumOff val="25000"/>
                  </a:schemeClr>
                </a:solidFill>
                <a:cs typeface="+mn-ea"/>
                <a:sym typeface="+mn-lt"/>
              </a:endParaRPr>
            </a:p>
          </p:txBody>
        </p:sp>
        <p:sp>
          <p:nvSpPr>
            <p:cNvPr id="54"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890" dirty="0">
                  <a:solidFill>
                    <a:schemeClr val="tx1">
                      <a:lumMod val="75000"/>
                      <a:lumOff val="25000"/>
                    </a:schemeClr>
                  </a:solidFill>
                  <a:cs typeface="+mn-ea"/>
                  <a:sym typeface="+mn-lt"/>
                </a:rPr>
                <a:t>此处添加详细文本描述，建议与标题相关并符合整体语言风格，语言描述尽量</a:t>
              </a:r>
              <a:endParaRPr lang="en-US" sz="890" dirty="0">
                <a:solidFill>
                  <a:schemeClr val="tx1">
                    <a:lumMod val="75000"/>
                    <a:lumOff val="25000"/>
                  </a:schemeClr>
                </a:solidFill>
                <a:cs typeface="+mn-ea"/>
                <a:sym typeface="+mn-lt"/>
              </a:endParaRPr>
            </a:p>
          </p:txBody>
        </p:sp>
      </p:grpSp>
      <p:sp>
        <p:nvSpPr>
          <p:cNvPr id="55" name="Freeform 6"/>
          <p:cNvSpPr>
            <a:spLocks noEditPoints="1"/>
          </p:cNvSpPr>
          <p:nvPr/>
        </p:nvSpPr>
        <p:spPr bwMode="auto">
          <a:xfrm>
            <a:off x="4013106" y="3428290"/>
            <a:ext cx="268835" cy="272893"/>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rgbClr val="B72727"/>
          </a:solidFill>
          <a:ln>
            <a:noFill/>
          </a:ln>
        </p:spPr>
        <p:txBody>
          <a:bodyPr vert="horz" wrap="square" lIns="90305" tIns="45152" rIns="90305" bIns="45152" numCol="1" anchor="t" anchorCtr="0" compatLnSpc="1"/>
          <a:lstStyle/>
          <a:p>
            <a:pPr algn="ctr" fontAlgn="base">
              <a:spcBef>
                <a:spcPct val="0"/>
              </a:spcBef>
              <a:spcAft>
                <a:spcPct val="0"/>
              </a:spcAft>
              <a:defRPr/>
            </a:pPr>
            <a:endParaRPr lang="en-US" sz="2175" kern="0">
              <a:solidFill>
                <a:srgbClr val="000000"/>
              </a:solidFill>
              <a:cs typeface="+mn-ea"/>
              <a:sym typeface="+mn-lt"/>
            </a:endParaRPr>
          </a:p>
        </p:txBody>
      </p:sp>
      <p:sp>
        <p:nvSpPr>
          <p:cNvPr id="56" name="文本框 55"/>
          <p:cNvSpPr txBox="1"/>
          <p:nvPr/>
        </p:nvSpPr>
        <p:spPr>
          <a:xfrm>
            <a:off x="7034737" y="-742892"/>
            <a:ext cx="704039" cy="300082"/>
          </a:xfrm>
          <a:prstGeom prst="rect">
            <a:avLst/>
          </a:prstGeom>
          <a:noFill/>
        </p:spPr>
        <p:txBody>
          <a:bodyPr wrap="none" rtlCol="0">
            <a:spAutoFit/>
          </a:bodyPr>
          <a:lstStyle/>
          <a:p>
            <a:r>
              <a:rPr lang="zh-CN" altLang="en-US" sz="1350" dirty="0">
                <a:cs typeface="+mn-ea"/>
                <a:sym typeface="+mn-lt"/>
              </a:rPr>
              <a:t>延迟符</a:t>
            </a:r>
          </a:p>
        </p:txBody>
      </p:sp>
      <p:sp>
        <p:nvSpPr>
          <p:cNvPr id="4" name="文本占位符 3"/>
          <p:cNvSpPr>
            <a:spLocks noGrp="1"/>
          </p:cNvSpPr>
          <p:nvPr>
            <p:ph type="body" sz="quarter" idx="11"/>
          </p:nvPr>
        </p:nvSpPr>
        <p:spPr/>
        <p:txBody>
          <a:bodyPr/>
          <a:lstStyle/>
          <a:p>
            <a:r>
              <a:rPr lang="zh-CN" altLang="en-US" dirty="0"/>
              <a:t>点击输入标题</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5000" fill="hold" grpId="0" nodeType="afterEffect" p14:presetBounceEnd="52000">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14:bounceEnd="52000">
                                          <p:cBhvr additive="base">
                                            <p:cTn id="7" dur="2000" fill="hold"/>
                                            <p:tgtEl>
                                              <p:spTgt spid="17"/>
                                            </p:tgtEl>
                                            <p:attrNameLst>
                                              <p:attrName>ppt_x</p:attrName>
                                            </p:attrNameLst>
                                          </p:cBhvr>
                                          <p:tavLst>
                                            <p:tav tm="0">
                                              <p:val>
                                                <p:strVal val="#ppt_x"/>
                                              </p:val>
                                            </p:tav>
                                            <p:tav tm="100000">
                                              <p:val>
                                                <p:strVal val="#ppt_x"/>
                                              </p:val>
                                            </p:tav>
                                          </p:tavLst>
                                        </p:anim>
                                        <p:anim calcmode="lin" valueType="num" p14:bounceEnd="52000">
                                          <p:cBhvr additive="base">
                                            <p:cTn id="8" dur="20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1" accel="55000" fill="hold" grpId="0" nodeType="withEffect" p14:presetBounceEnd="52000">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14:bounceEnd="52000">
                                          <p:cBhvr additive="base">
                                            <p:cTn id="11" dur="2000" fill="hold"/>
                                            <p:tgtEl>
                                              <p:spTgt spid="18"/>
                                            </p:tgtEl>
                                            <p:attrNameLst>
                                              <p:attrName>ppt_x</p:attrName>
                                            </p:attrNameLst>
                                          </p:cBhvr>
                                          <p:tavLst>
                                            <p:tav tm="0">
                                              <p:val>
                                                <p:strVal val="#ppt_x"/>
                                              </p:val>
                                            </p:tav>
                                            <p:tav tm="100000">
                                              <p:val>
                                                <p:strVal val="#ppt_x"/>
                                              </p:val>
                                            </p:tav>
                                          </p:tavLst>
                                        </p:anim>
                                        <p:anim calcmode="lin" valueType="num" p14:bounceEnd="52000">
                                          <p:cBhvr additive="base">
                                            <p:cTn id="12" dur="2000" fill="hold"/>
                                            <p:tgtEl>
                                              <p:spTgt spid="18"/>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53" presetClass="entr" presetSubtype="16"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ppt_w</p:attrName>
                                            </p:attrNameLst>
                                          </p:cBhvr>
                                          <p:tavLst>
                                            <p:tav tm="0">
                                              <p:val>
                                                <p:fltVal val="0"/>
                                              </p:val>
                                            </p:tav>
                                            <p:tav tm="100000">
                                              <p:val>
                                                <p:strVal val="#ppt_w"/>
                                              </p:val>
                                            </p:tav>
                                          </p:tavLst>
                                        </p:anim>
                                        <p:anim calcmode="lin" valueType="num">
                                          <p:cBhvr>
                                            <p:cTn id="17" dur="500" fill="hold"/>
                                            <p:tgtEl>
                                              <p:spTgt spid="19"/>
                                            </p:tgtEl>
                                            <p:attrNameLst>
                                              <p:attrName>ppt_h</p:attrName>
                                            </p:attrNameLst>
                                          </p:cBhvr>
                                          <p:tavLst>
                                            <p:tav tm="0">
                                              <p:val>
                                                <p:fltVal val="0"/>
                                              </p:val>
                                            </p:tav>
                                            <p:tav tm="100000">
                                              <p:val>
                                                <p:strVal val="#ppt_h"/>
                                              </p:val>
                                            </p:tav>
                                          </p:tavLst>
                                        </p:anim>
                                        <p:animEffect transition="in" filter="fade">
                                          <p:cBhvr>
                                            <p:cTn id="18" dur="500"/>
                                            <p:tgtEl>
                                              <p:spTgt spid="19"/>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anim calcmode="lin" valueType="num">
                                          <p:cBhvr>
                                            <p:cTn id="23" dur="500" fill="hold"/>
                                            <p:tgtEl>
                                              <p:spTgt spid="25"/>
                                            </p:tgtEl>
                                            <p:attrNameLst>
                                              <p:attrName>ppt_x</p:attrName>
                                            </p:attrNameLst>
                                          </p:cBhvr>
                                          <p:tavLst>
                                            <p:tav tm="0">
                                              <p:val>
                                                <p:strVal val="#ppt_x"/>
                                              </p:val>
                                            </p:tav>
                                            <p:tav tm="100000">
                                              <p:val>
                                                <p:strVal val="#ppt_x"/>
                                              </p:val>
                                            </p:tav>
                                          </p:tavLst>
                                        </p:anim>
                                        <p:anim calcmode="lin" valueType="num">
                                          <p:cBhvr>
                                            <p:cTn id="24" dur="500" fill="hold"/>
                                            <p:tgtEl>
                                              <p:spTgt spid="25"/>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2" presetClass="entr" presetSubtype="2"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right)">
                                          <p:cBhvr>
                                            <p:cTn id="28" dur="500"/>
                                            <p:tgtEl>
                                              <p:spTgt spid="14"/>
                                            </p:tgtEl>
                                          </p:cBhvr>
                                        </p:animEffect>
                                      </p:childTnLst>
                                    </p:cTn>
                                  </p:par>
                                </p:childTnLst>
                              </p:cTn>
                            </p:par>
                            <p:par>
                              <p:cTn id="29" fill="hold">
                                <p:stCondLst>
                                  <p:cond delay="3500"/>
                                </p:stCondLst>
                                <p:childTnLst>
                                  <p:par>
                                    <p:cTn id="30" presetID="22" presetClass="entr" presetSubtype="8"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left)">
                                          <p:cBhvr>
                                            <p:cTn id="32" dur="500"/>
                                            <p:tgtEl>
                                              <p:spTgt spid="22"/>
                                            </p:tgtEl>
                                          </p:cBhvr>
                                        </p:animEffect>
                                      </p:childTnLst>
                                    </p:cTn>
                                  </p:par>
                                </p:childTnLst>
                              </p:cTn>
                            </p:par>
                            <p:par>
                              <p:cTn id="33" fill="hold">
                                <p:stCondLst>
                                  <p:cond delay="4000"/>
                                </p:stCondLst>
                                <p:childTnLst>
                                  <p:par>
                                    <p:cTn id="34" presetID="53" presetClass="entr" presetSubtype="16"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animEffect transition="in" filter="fade">
                                          <p:cBhvr>
                                            <p:cTn id="38" dur="500"/>
                                            <p:tgtEl>
                                              <p:spTgt spid="29"/>
                                            </p:tgtEl>
                                          </p:cBhvr>
                                        </p:animEffect>
                                      </p:childTnLst>
                                    </p:cTn>
                                  </p:par>
                                </p:childTnLst>
                              </p:cTn>
                            </p:par>
                            <p:par>
                              <p:cTn id="39" fill="hold">
                                <p:stCondLst>
                                  <p:cond delay="4500"/>
                                </p:stCondLst>
                                <p:childTnLst>
                                  <p:par>
                                    <p:cTn id="40" presetID="42" presetClass="entr" presetSubtype="0"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500"/>
                                            <p:tgtEl>
                                              <p:spTgt spid="35"/>
                                            </p:tgtEl>
                                          </p:cBhvr>
                                        </p:animEffect>
                                        <p:anim calcmode="lin" valueType="num">
                                          <p:cBhvr>
                                            <p:cTn id="43" dur="500" fill="hold"/>
                                            <p:tgtEl>
                                              <p:spTgt spid="35"/>
                                            </p:tgtEl>
                                            <p:attrNameLst>
                                              <p:attrName>ppt_x</p:attrName>
                                            </p:attrNameLst>
                                          </p:cBhvr>
                                          <p:tavLst>
                                            <p:tav tm="0">
                                              <p:val>
                                                <p:strVal val="#ppt_x"/>
                                              </p:val>
                                            </p:tav>
                                            <p:tav tm="100000">
                                              <p:val>
                                                <p:strVal val="#ppt_x"/>
                                              </p:val>
                                            </p:tav>
                                          </p:tavLst>
                                        </p:anim>
                                        <p:anim calcmode="lin" valueType="num">
                                          <p:cBhvr>
                                            <p:cTn id="44" dur="500" fill="hold"/>
                                            <p:tgtEl>
                                              <p:spTgt spid="35"/>
                                            </p:tgtEl>
                                            <p:attrNameLst>
                                              <p:attrName>ppt_y</p:attrName>
                                            </p:attrNameLst>
                                          </p:cBhvr>
                                          <p:tavLst>
                                            <p:tav tm="0">
                                              <p:val>
                                                <p:strVal val="#ppt_y+.1"/>
                                              </p:val>
                                            </p:tav>
                                            <p:tav tm="100000">
                                              <p:val>
                                                <p:strVal val="#ppt_y"/>
                                              </p:val>
                                            </p:tav>
                                          </p:tavLst>
                                        </p:anim>
                                      </p:childTnLst>
                                    </p:cTn>
                                  </p:par>
                                </p:childTnLst>
                              </p:cTn>
                            </p:par>
                            <p:par>
                              <p:cTn id="45" fill="hold">
                                <p:stCondLst>
                                  <p:cond delay="5000"/>
                                </p:stCondLst>
                                <p:childTnLst>
                                  <p:par>
                                    <p:cTn id="46" presetID="22" presetClass="entr" presetSubtype="2" fill="hold"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ipe(right)">
                                          <p:cBhvr>
                                            <p:cTn id="48" dur="500"/>
                                            <p:tgtEl>
                                              <p:spTgt spid="26"/>
                                            </p:tgtEl>
                                          </p:cBhvr>
                                        </p:animEffect>
                                      </p:childTnLst>
                                    </p:cTn>
                                  </p:par>
                                </p:childTnLst>
                              </p:cTn>
                            </p:par>
                            <p:par>
                              <p:cTn id="49" fill="hold">
                                <p:stCondLst>
                                  <p:cond delay="5500"/>
                                </p:stCondLst>
                                <p:childTnLst>
                                  <p:par>
                                    <p:cTn id="50" presetID="22" presetClass="entr" presetSubtype="8"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left)">
                                          <p:cBhvr>
                                            <p:cTn id="52" dur="500"/>
                                            <p:tgtEl>
                                              <p:spTgt spid="32"/>
                                            </p:tgtEl>
                                          </p:cBhvr>
                                        </p:animEffect>
                                      </p:childTnLst>
                                    </p:cTn>
                                  </p:par>
                                </p:childTnLst>
                              </p:cTn>
                            </p:par>
                            <p:par>
                              <p:cTn id="53" fill="hold">
                                <p:stCondLst>
                                  <p:cond delay="6000"/>
                                </p:stCondLst>
                                <p:childTnLst>
                                  <p:par>
                                    <p:cTn id="54" presetID="53" presetClass="entr" presetSubtype="16" fill="hold" nodeType="after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p:cTn id="56" dur="500" fill="hold"/>
                                            <p:tgtEl>
                                              <p:spTgt spid="39"/>
                                            </p:tgtEl>
                                            <p:attrNameLst>
                                              <p:attrName>ppt_w</p:attrName>
                                            </p:attrNameLst>
                                          </p:cBhvr>
                                          <p:tavLst>
                                            <p:tav tm="0">
                                              <p:val>
                                                <p:fltVal val="0"/>
                                              </p:val>
                                            </p:tav>
                                            <p:tav tm="100000">
                                              <p:val>
                                                <p:strVal val="#ppt_w"/>
                                              </p:val>
                                            </p:tav>
                                          </p:tavLst>
                                        </p:anim>
                                        <p:anim calcmode="lin" valueType="num">
                                          <p:cBhvr>
                                            <p:cTn id="57" dur="500" fill="hold"/>
                                            <p:tgtEl>
                                              <p:spTgt spid="39"/>
                                            </p:tgtEl>
                                            <p:attrNameLst>
                                              <p:attrName>ppt_h</p:attrName>
                                            </p:attrNameLst>
                                          </p:cBhvr>
                                          <p:tavLst>
                                            <p:tav tm="0">
                                              <p:val>
                                                <p:fltVal val="0"/>
                                              </p:val>
                                            </p:tav>
                                            <p:tav tm="100000">
                                              <p:val>
                                                <p:strVal val="#ppt_h"/>
                                              </p:val>
                                            </p:tav>
                                          </p:tavLst>
                                        </p:anim>
                                        <p:animEffect transition="in" filter="fade">
                                          <p:cBhvr>
                                            <p:cTn id="58" dur="500"/>
                                            <p:tgtEl>
                                              <p:spTgt spid="39"/>
                                            </p:tgtEl>
                                          </p:cBhvr>
                                        </p:animEffect>
                                      </p:childTnLst>
                                    </p:cTn>
                                  </p:par>
                                </p:childTnLst>
                              </p:cTn>
                            </p:par>
                            <p:par>
                              <p:cTn id="59" fill="hold">
                                <p:stCondLst>
                                  <p:cond delay="6500"/>
                                </p:stCondLst>
                                <p:childTnLst>
                                  <p:par>
                                    <p:cTn id="60" presetID="42" presetClass="entr" presetSubtype="0" fill="hold" grpId="0" nodeType="after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fade">
                                          <p:cBhvr>
                                            <p:cTn id="62" dur="500"/>
                                            <p:tgtEl>
                                              <p:spTgt spid="45"/>
                                            </p:tgtEl>
                                          </p:cBhvr>
                                        </p:animEffect>
                                        <p:anim calcmode="lin" valueType="num">
                                          <p:cBhvr>
                                            <p:cTn id="63" dur="500" fill="hold"/>
                                            <p:tgtEl>
                                              <p:spTgt spid="45"/>
                                            </p:tgtEl>
                                            <p:attrNameLst>
                                              <p:attrName>ppt_x</p:attrName>
                                            </p:attrNameLst>
                                          </p:cBhvr>
                                          <p:tavLst>
                                            <p:tav tm="0">
                                              <p:val>
                                                <p:strVal val="#ppt_x"/>
                                              </p:val>
                                            </p:tav>
                                            <p:tav tm="100000">
                                              <p:val>
                                                <p:strVal val="#ppt_x"/>
                                              </p:val>
                                            </p:tav>
                                          </p:tavLst>
                                        </p:anim>
                                        <p:anim calcmode="lin" valueType="num">
                                          <p:cBhvr>
                                            <p:cTn id="64" dur="500" fill="hold"/>
                                            <p:tgtEl>
                                              <p:spTgt spid="45"/>
                                            </p:tgtEl>
                                            <p:attrNameLst>
                                              <p:attrName>ppt_y</p:attrName>
                                            </p:attrNameLst>
                                          </p:cBhvr>
                                          <p:tavLst>
                                            <p:tav tm="0">
                                              <p:val>
                                                <p:strVal val="#ppt_y+.1"/>
                                              </p:val>
                                            </p:tav>
                                            <p:tav tm="100000">
                                              <p:val>
                                                <p:strVal val="#ppt_y"/>
                                              </p:val>
                                            </p:tav>
                                          </p:tavLst>
                                        </p:anim>
                                      </p:childTnLst>
                                    </p:cTn>
                                  </p:par>
                                </p:childTnLst>
                              </p:cTn>
                            </p:par>
                            <p:par>
                              <p:cTn id="65" fill="hold">
                                <p:stCondLst>
                                  <p:cond delay="7000"/>
                                </p:stCondLst>
                                <p:childTnLst>
                                  <p:par>
                                    <p:cTn id="66" presetID="22" presetClass="entr" presetSubtype="2" fill="hold"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wipe(right)">
                                          <p:cBhvr>
                                            <p:cTn id="68" dur="500"/>
                                            <p:tgtEl>
                                              <p:spTgt spid="36"/>
                                            </p:tgtEl>
                                          </p:cBhvr>
                                        </p:animEffect>
                                      </p:childTnLst>
                                    </p:cTn>
                                  </p:par>
                                </p:childTnLst>
                              </p:cTn>
                            </p:par>
                            <p:par>
                              <p:cTn id="69" fill="hold">
                                <p:stCondLst>
                                  <p:cond delay="7500"/>
                                </p:stCondLst>
                                <p:childTnLst>
                                  <p:par>
                                    <p:cTn id="70" presetID="22" presetClass="entr" presetSubtype="8" fill="hold" nodeType="after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wipe(left)">
                                          <p:cBhvr>
                                            <p:cTn id="72" dur="500"/>
                                            <p:tgtEl>
                                              <p:spTgt spid="42"/>
                                            </p:tgtEl>
                                          </p:cBhvr>
                                        </p:animEffect>
                                      </p:childTnLst>
                                    </p:cTn>
                                  </p:par>
                                </p:childTnLst>
                              </p:cTn>
                            </p:par>
                            <p:par>
                              <p:cTn id="73" fill="hold">
                                <p:stCondLst>
                                  <p:cond delay="8000"/>
                                </p:stCondLst>
                                <p:childTnLst>
                                  <p:par>
                                    <p:cTn id="74" presetID="53" presetClass="entr" presetSubtype="16" fill="hold" nodeType="afterEffect">
                                      <p:stCondLst>
                                        <p:cond delay="0"/>
                                      </p:stCondLst>
                                      <p:childTnLst>
                                        <p:set>
                                          <p:cBhvr>
                                            <p:cTn id="75" dur="1" fill="hold">
                                              <p:stCondLst>
                                                <p:cond delay="0"/>
                                              </p:stCondLst>
                                            </p:cTn>
                                            <p:tgtEl>
                                              <p:spTgt spid="49"/>
                                            </p:tgtEl>
                                            <p:attrNameLst>
                                              <p:attrName>style.visibility</p:attrName>
                                            </p:attrNameLst>
                                          </p:cBhvr>
                                          <p:to>
                                            <p:strVal val="visible"/>
                                          </p:to>
                                        </p:set>
                                        <p:anim calcmode="lin" valueType="num">
                                          <p:cBhvr>
                                            <p:cTn id="76" dur="500" fill="hold"/>
                                            <p:tgtEl>
                                              <p:spTgt spid="49"/>
                                            </p:tgtEl>
                                            <p:attrNameLst>
                                              <p:attrName>ppt_w</p:attrName>
                                            </p:attrNameLst>
                                          </p:cBhvr>
                                          <p:tavLst>
                                            <p:tav tm="0">
                                              <p:val>
                                                <p:fltVal val="0"/>
                                              </p:val>
                                            </p:tav>
                                            <p:tav tm="100000">
                                              <p:val>
                                                <p:strVal val="#ppt_w"/>
                                              </p:val>
                                            </p:tav>
                                          </p:tavLst>
                                        </p:anim>
                                        <p:anim calcmode="lin" valueType="num">
                                          <p:cBhvr>
                                            <p:cTn id="77" dur="500" fill="hold"/>
                                            <p:tgtEl>
                                              <p:spTgt spid="49"/>
                                            </p:tgtEl>
                                            <p:attrNameLst>
                                              <p:attrName>ppt_h</p:attrName>
                                            </p:attrNameLst>
                                          </p:cBhvr>
                                          <p:tavLst>
                                            <p:tav tm="0">
                                              <p:val>
                                                <p:fltVal val="0"/>
                                              </p:val>
                                            </p:tav>
                                            <p:tav tm="100000">
                                              <p:val>
                                                <p:strVal val="#ppt_h"/>
                                              </p:val>
                                            </p:tav>
                                          </p:tavLst>
                                        </p:anim>
                                        <p:animEffect transition="in" filter="fade">
                                          <p:cBhvr>
                                            <p:cTn id="78" dur="500"/>
                                            <p:tgtEl>
                                              <p:spTgt spid="49"/>
                                            </p:tgtEl>
                                          </p:cBhvr>
                                        </p:animEffect>
                                      </p:childTnLst>
                                    </p:cTn>
                                  </p:par>
                                </p:childTnLst>
                              </p:cTn>
                            </p:par>
                            <p:par>
                              <p:cTn id="79" fill="hold">
                                <p:stCondLst>
                                  <p:cond delay="8500"/>
                                </p:stCondLst>
                                <p:childTnLst>
                                  <p:par>
                                    <p:cTn id="80" presetID="42" presetClass="entr" presetSubtype="0" fill="hold" grpId="0" nodeType="after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fade">
                                          <p:cBhvr>
                                            <p:cTn id="82" dur="500"/>
                                            <p:tgtEl>
                                              <p:spTgt spid="55"/>
                                            </p:tgtEl>
                                          </p:cBhvr>
                                        </p:animEffect>
                                        <p:anim calcmode="lin" valueType="num">
                                          <p:cBhvr>
                                            <p:cTn id="83" dur="500" fill="hold"/>
                                            <p:tgtEl>
                                              <p:spTgt spid="55"/>
                                            </p:tgtEl>
                                            <p:attrNameLst>
                                              <p:attrName>ppt_x</p:attrName>
                                            </p:attrNameLst>
                                          </p:cBhvr>
                                          <p:tavLst>
                                            <p:tav tm="0">
                                              <p:val>
                                                <p:strVal val="#ppt_x"/>
                                              </p:val>
                                            </p:tav>
                                            <p:tav tm="100000">
                                              <p:val>
                                                <p:strVal val="#ppt_x"/>
                                              </p:val>
                                            </p:tav>
                                          </p:tavLst>
                                        </p:anim>
                                        <p:anim calcmode="lin" valueType="num">
                                          <p:cBhvr>
                                            <p:cTn id="84" dur="500" fill="hold"/>
                                            <p:tgtEl>
                                              <p:spTgt spid="55"/>
                                            </p:tgtEl>
                                            <p:attrNameLst>
                                              <p:attrName>ppt_y</p:attrName>
                                            </p:attrNameLst>
                                          </p:cBhvr>
                                          <p:tavLst>
                                            <p:tav tm="0">
                                              <p:val>
                                                <p:strVal val="#ppt_y+.1"/>
                                              </p:val>
                                            </p:tav>
                                            <p:tav tm="100000">
                                              <p:val>
                                                <p:strVal val="#ppt_y"/>
                                              </p:val>
                                            </p:tav>
                                          </p:tavLst>
                                        </p:anim>
                                      </p:childTnLst>
                                    </p:cTn>
                                  </p:par>
                                </p:childTnLst>
                              </p:cTn>
                            </p:par>
                            <p:par>
                              <p:cTn id="85" fill="hold">
                                <p:stCondLst>
                                  <p:cond delay="9000"/>
                                </p:stCondLst>
                                <p:childTnLst>
                                  <p:par>
                                    <p:cTn id="86" presetID="22" presetClass="entr" presetSubtype="2" fill="hold" nodeType="after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wipe(right)">
                                          <p:cBhvr>
                                            <p:cTn id="88" dur="500"/>
                                            <p:tgtEl>
                                              <p:spTgt spid="46"/>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52"/>
                                            </p:tgtEl>
                                            <p:attrNameLst>
                                              <p:attrName>style.visibility</p:attrName>
                                            </p:attrNameLst>
                                          </p:cBhvr>
                                          <p:to>
                                            <p:strVal val="visible"/>
                                          </p:to>
                                        </p:set>
                                        <p:animEffect transition="in" filter="wipe(left)">
                                          <p:cBhvr>
                                            <p:cTn id="92" dur="500"/>
                                            <p:tgtEl>
                                              <p:spTgt spid="52"/>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56"/>
                                            </p:tgtEl>
                                            <p:attrNameLst>
                                              <p:attrName>style.visibility</p:attrName>
                                            </p:attrNameLst>
                                          </p:cBhvr>
                                          <p:to>
                                            <p:strVal val="visible"/>
                                          </p:to>
                                        </p:set>
                                        <p:animEffect transition="in" filter="wipe(down)">
                                          <p:cBhvr>
                                            <p:cTn id="97" dur="7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5" grpId="0" animBg="1"/>
          <p:bldP spid="35" grpId="0" animBg="1"/>
          <p:bldP spid="45" grpId="0" animBg="1"/>
          <p:bldP spid="55" grpId="0" animBg="1"/>
          <p:bldP spid="5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5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2000" fill="hold"/>
                                            <p:tgtEl>
                                              <p:spTgt spid="17"/>
                                            </p:tgtEl>
                                            <p:attrNameLst>
                                              <p:attrName>ppt_x</p:attrName>
                                            </p:attrNameLst>
                                          </p:cBhvr>
                                          <p:tavLst>
                                            <p:tav tm="0">
                                              <p:val>
                                                <p:strVal val="#ppt_x"/>
                                              </p:val>
                                            </p:tav>
                                            <p:tav tm="100000">
                                              <p:val>
                                                <p:strVal val="#ppt_x"/>
                                              </p:val>
                                            </p:tav>
                                          </p:tavLst>
                                        </p:anim>
                                        <p:anim calcmode="lin" valueType="num">
                                          <p:cBhvr additive="base">
                                            <p:cTn id="8" dur="20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1" accel="5500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2000" fill="hold"/>
                                            <p:tgtEl>
                                              <p:spTgt spid="18"/>
                                            </p:tgtEl>
                                            <p:attrNameLst>
                                              <p:attrName>ppt_x</p:attrName>
                                            </p:attrNameLst>
                                          </p:cBhvr>
                                          <p:tavLst>
                                            <p:tav tm="0">
                                              <p:val>
                                                <p:strVal val="#ppt_x"/>
                                              </p:val>
                                            </p:tav>
                                            <p:tav tm="100000">
                                              <p:val>
                                                <p:strVal val="#ppt_x"/>
                                              </p:val>
                                            </p:tav>
                                          </p:tavLst>
                                        </p:anim>
                                        <p:anim calcmode="lin" valueType="num">
                                          <p:cBhvr additive="base">
                                            <p:cTn id="12" dur="2000" fill="hold"/>
                                            <p:tgtEl>
                                              <p:spTgt spid="18"/>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53" presetClass="entr" presetSubtype="16"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ppt_w</p:attrName>
                                            </p:attrNameLst>
                                          </p:cBhvr>
                                          <p:tavLst>
                                            <p:tav tm="0">
                                              <p:val>
                                                <p:fltVal val="0"/>
                                              </p:val>
                                            </p:tav>
                                            <p:tav tm="100000">
                                              <p:val>
                                                <p:strVal val="#ppt_w"/>
                                              </p:val>
                                            </p:tav>
                                          </p:tavLst>
                                        </p:anim>
                                        <p:anim calcmode="lin" valueType="num">
                                          <p:cBhvr>
                                            <p:cTn id="17" dur="500" fill="hold"/>
                                            <p:tgtEl>
                                              <p:spTgt spid="19"/>
                                            </p:tgtEl>
                                            <p:attrNameLst>
                                              <p:attrName>ppt_h</p:attrName>
                                            </p:attrNameLst>
                                          </p:cBhvr>
                                          <p:tavLst>
                                            <p:tav tm="0">
                                              <p:val>
                                                <p:fltVal val="0"/>
                                              </p:val>
                                            </p:tav>
                                            <p:tav tm="100000">
                                              <p:val>
                                                <p:strVal val="#ppt_h"/>
                                              </p:val>
                                            </p:tav>
                                          </p:tavLst>
                                        </p:anim>
                                        <p:animEffect transition="in" filter="fade">
                                          <p:cBhvr>
                                            <p:cTn id="18" dur="500"/>
                                            <p:tgtEl>
                                              <p:spTgt spid="19"/>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anim calcmode="lin" valueType="num">
                                          <p:cBhvr>
                                            <p:cTn id="23" dur="500" fill="hold"/>
                                            <p:tgtEl>
                                              <p:spTgt spid="25"/>
                                            </p:tgtEl>
                                            <p:attrNameLst>
                                              <p:attrName>ppt_x</p:attrName>
                                            </p:attrNameLst>
                                          </p:cBhvr>
                                          <p:tavLst>
                                            <p:tav tm="0">
                                              <p:val>
                                                <p:strVal val="#ppt_x"/>
                                              </p:val>
                                            </p:tav>
                                            <p:tav tm="100000">
                                              <p:val>
                                                <p:strVal val="#ppt_x"/>
                                              </p:val>
                                            </p:tav>
                                          </p:tavLst>
                                        </p:anim>
                                        <p:anim calcmode="lin" valueType="num">
                                          <p:cBhvr>
                                            <p:cTn id="24" dur="500" fill="hold"/>
                                            <p:tgtEl>
                                              <p:spTgt spid="25"/>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2" presetClass="entr" presetSubtype="2"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right)">
                                          <p:cBhvr>
                                            <p:cTn id="28" dur="500"/>
                                            <p:tgtEl>
                                              <p:spTgt spid="14"/>
                                            </p:tgtEl>
                                          </p:cBhvr>
                                        </p:animEffect>
                                      </p:childTnLst>
                                    </p:cTn>
                                  </p:par>
                                </p:childTnLst>
                              </p:cTn>
                            </p:par>
                            <p:par>
                              <p:cTn id="29" fill="hold">
                                <p:stCondLst>
                                  <p:cond delay="3500"/>
                                </p:stCondLst>
                                <p:childTnLst>
                                  <p:par>
                                    <p:cTn id="30" presetID="22" presetClass="entr" presetSubtype="8"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left)">
                                          <p:cBhvr>
                                            <p:cTn id="32" dur="500"/>
                                            <p:tgtEl>
                                              <p:spTgt spid="22"/>
                                            </p:tgtEl>
                                          </p:cBhvr>
                                        </p:animEffect>
                                      </p:childTnLst>
                                    </p:cTn>
                                  </p:par>
                                </p:childTnLst>
                              </p:cTn>
                            </p:par>
                            <p:par>
                              <p:cTn id="33" fill="hold">
                                <p:stCondLst>
                                  <p:cond delay="4000"/>
                                </p:stCondLst>
                                <p:childTnLst>
                                  <p:par>
                                    <p:cTn id="34" presetID="53" presetClass="entr" presetSubtype="16"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animEffect transition="in" filter="fade">
                                          <p:cBhvr>
                                            <p:cTn id="38" dur="500"/>
                                            <p:tgtEl>
                                              <p:spTgt spid="29"/>
                                            </p:tgtEl>
                                          </p:cBhvr>
                                        </p:animEffect>
                                      </p:childTnLst>
                                    </p:cTn>
                                  </p:par>
                                </p:childTnLst>
                              </p:cTn>
                            </p:par>
                            <p:par>
                              <p:cTn id="39" fill="hold">
                                <p:stCondLst>
                                  <p:cond delay="4500"/>
                                </p:stCondLst>
                                <p:childTnLst>
                                  <p:par>
                                    <p:cTn id="40" presetID="42" presetClass="entr" presetSubtype="0"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500"/>
                                            <p:tgtEl>
                                              <p:spTgt spid="35"/>
                                            </p:tgtEl>
                                          </p:cBhvr>
                                        </p:animEffect>
                                        <p:anim calcmode="lin" valueType="num">
                                          <p:cBhvr>
                                            <p:cTn id="43" dur="500" fill="hold"/>
                                            <p:tgtEl>
                                              <p:spTgt spid="35"/>
                                            </p:tgtEl>
                                            <p:attrNameLst>
                                              <p:attrName>ppt_x</p:attrName>
                                            </p:attrNameLst>
                                          </p:cBhvr>
                                          <p:tavLst>
                                            <p:tav tm="0">
                                              <p:val>
                                                <p:strVal val="#ppt_x"/>
                                              </p:val>
                                            </p:tav>
                                            <p:tav tm="100000">
                                              <p:val>
                                                <p:strVal val="#ppt_x"/>
                                              </p:val>
                                            </p:tav>
                                          </p:tavLst>
                                        </p:anim>
                                        <p:anim calcmode="lin" valueType="num">
                                          <p:cBhvr>
                                            <p:cTn id="44" dur="500" fill="hold"/>
                                            <p:tgtEl>
                                              <p:spTgt spid="35"/>
                                            </p:tgtEl>
                                            <p:attrNameLst>
                                              <p:attrName>ppt_y</p:attrName>
                                            </p:attrNameLst>
                                          </p:cBhvr>
                                          <p:tavLst>
                                            <p:tav tm="0">
                                              <p:val>
                                                <p:strVal val="#ppt_y+.1"/>
                                              </p:val>
                                            </p:tav>
                                            <p:tav tm="100000">
                                              <p:val>
                                                <p:strVal val="#ppt_y"/>
                                              </p:val>
                                            </p:tav>
                                          </p:tavLst>
                                        </p:anim>
                                      </p:childTnLst>
                                    </p:cTn>
                                  </p:par>
                                </p:childTnLst>
                              </p:cTn>
                            </p:par>
                            <p:par>
                              <p:cTn id="45" fill="hold">
                                <p:stCondLst>
                                  <p:cond delay="5000"/>
                                </p:stCondLst>
                                <p:childTnLst>
                                  <p:par>
                                    <p:cTn id="46" presetID="22" presetClass="entr" presetSubtype="2" fill="hold"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ipe(right)">
                                          <p:cBhvr>
                                            <p:cTn id="48" dur="500"/>
                                            <p:tgtEl>
                                              <p:spTgt spid="26"/>
                                            </p:tgtEl>
                                          </p:cBhvr>
                                        </p:animEffect>
                                      </p:childTnLst>
                                    </p:cTn>
                                  </p:par>
                                </p:childTnLst>
                              </p:cTn>
                            </p:par>
                            <p:par>
                              <p:cTn id="49" fill="hold">
                                <p:stCondLst>
                                  <p:cond delay="5500"/>
                                </p:stCondLst>
                                <p:childTnLst>
                                  <p:par>
                                    <p:cTn id="50" presetID="22" presetClass="entr" presetSubtype="8"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left)">
                                          <p:cBhvr>
                                            <p:cTn id="52" dur="500"/>
                                            <p:tgtEl>
                                              <p:spTgt spid="32"/>
                                            </p:tgtEl>
                                          </p:cBhvr>
                                        </p:animEffect>
                                      </p:childTnLst>
                                    </p:cTn>
                                  </p:par>
                                </p:childTnLst>
                              </p:cTn>
                            </p:par>
                            <p:par>
                              <p:cTn id="53" fill="hold">
                                <p:stCondLst>
                                  <p:cond delay="6000"/>
                                </p:stCondLst>
                                <p:childTnLst>
                                  <p:par>
                                    <p:cTn id="54" presetID="53" presetClass="entr" presetSubtype="16" fill="hold" nodeType="after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p:cTn id="56" dur="500" fill="hold"/>
                                            <p:tgtEl>
                                              <p:spTgt spid="39"/>
                                            </p:tgtEl>
                                            <p:attrNameLst>
                                              <p:attrName>ppt_w</p:attrName>
                                            </p:attrNameLst>
                                          </p:cBhvr>
                                          <p:tavLst>
                                            <p:tav tm="0">
                                              <p:val>
                                                <p:fltVal val="0"/>
                                              </p:val>
                                            </p:tav>
                                            <p:tav tm="100000">
                                              <p:val>
                                                <p:strVal val="#ppt_w"/>
                                              </p:val>
                                            </p:tav>
                                          </p:tavLst>
                                        </p:anim>
                                        <p:anim calcmode="lin" valueType="num">
                                          <p:cBhvr>
                                            <p:cTn id="57" dur="500" fill="hold"/>
                                            <p:tgtEl>
                                              <p:spTgt spid="39"/>
                                            </p:tgtEl>
                                            <p:attrNameLst>
                                              <p:attrName>ppt_h</p:attrName>
                                            </p:attrNameLst>
                                          </p:cBhvr>
                                          <p:tavLst>
                                            <p:tav tm="0">
                                              <p:val>
                                                <p:fltVal val="0"/>
                                              </p:val>
                                            </p:tav>
                                            <p:tav tm="100000">
                                              <p:val>
                                                <p:strVal val="#ppt_h"/>
                                              </p:val>
                                            </p:tav>
                                          </p:tavLst>
                                        </p:anim>
                                        <p:animEffect transition="in" filter="fade">
                                          <p:cBhvr>
                                            <p:cTn id="58" dur="500"/>
                                            <p:tgtEl>
                                              <p:spTgt spid="39"/>
                                            </p:tgtEl>
                                          </p:cBhvr>
                                        </p:animEffect>
                                      </p:childTnLst>
                                    </p:cTn>
                                  </p:par>
                                </p:childTnLst>
                              </p:cTn>
                            </p:par>
                            <p:par>
                              <p:cTn id="59" fill="hold">
                                <p:stCondLst>
                                  <p:cond delay="6500"/>
                                </p:stCondLst>
                                <p:childTnLst>
                                  <p:par>
                                    <p:cTn id="60" presetID="42" presetClass="entr" presetSubtype="0" fill="hold" grpId="0" nodeType="after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fade">
                                          <p:cBhvr>
                                            <p:cTn id="62" dur="500"/>
                                            <p:tgtEl>
                                              <p:spTgt spid="45"/>
                                            </p:tgtEl>
                                          </p:cBhvr>
                                        </p:animEffect>
                                        <p:anim calcmode="lin" valueType="num">
                                          <p:cBhvr>
                                            <p:cTn id="63" dur="500" fill="hold"/>
                                            <p:tgtEl>
                                              <p:spTgt spid="45"/>
                                            </p:tgtEl>
                                            <p:attrNameLst>
                                              <p:attrName>ppt_x</p:attrName>
                                            </p:attrNameLst>
                                          </p:cBhvr>
                                          <p:tavLst>
                                            <p:tav tm="0">
                                              <p:val>
                                                <p:strVal val="#ppt_x"/>
                                              </p:val>
                                            </p:tav>
                                            <p:tav tm="100000">
                                              <p:val>
                                                <p:strVal val="#ppt_x"/>
                                              </p:val>
                                            </p:tav>
                                          </p:tavLst>
                                        </p:anim>
                                        <p:anim calcmode="lin" valueType="num">
                                          <p:cBhvr>
                                            <p:cTn id="64" dur="500" fill="hold"/>
                                            <p:tgtEl>
                                              <p:spTgt spid="45"/>
                                            </p:tgtEl>
                                            <p:attrNameLst>
                                              <p:attrName>ppt_y</p:attrName>
                                            </p:attrNameLst>
                                          </p:cBhvr>
                                          <p:tavLst>
                                            <p:tav tm="0">
                                              <p:val>
                                                <p:strVal val="#ppt_y+.1"/>
                                              </p:val>
                                            </p:tav>
                                            <p:tav tm="100000">
                                              <p:val>
                                                <p:strVal val="#ppt_y"/>
                                              </p:val>
                                            </p:tav>
                                          </p:tavLst>
                                        </p:anim>
                                      </p:childTnLst>
                                    </p:cTn>
                                  </p:par>
                                </p:childTnLst>
                              </p:cTn>
                            </p:par>
                            <p:par>
                              <p:cTn id="65" fill="hold">
                                <p:stCondLst>
                                  <p:cond delay="7000"/>
                                </p:stCondLst>
                                <p:childTnLst>
                                  <p:par>
                                    <p:cTn id="66" presetID="22" presetClass="entr" presetSubtype="2" fill="hold"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wipe(right)">
                                          <p:cBhvr>
                                            <p:cTn id="68" dur="500"/>
                                            <p:tgtEl>
                                              <p:spTgt spid="36"/>
                                            </p:tgtEl>
                                          </p:cBhvr>
                                        </p:animEffect>
                                      </p:childTnLst>
                                    </p:cTn>
                                  </p:par>
                                </p:childTnLst>
                              </p:cTn>
                            </p:par>
                            <p:par>
                              <p:cTn id="69" fill="hold">
                                <p:stCondLst>
                                  <p:cond delay="7500"/>
                                </p:stCondLst>
                                <p:childTnLst>
                                  <p:par>
                                    <p:cTn id="70" presetID="22" presetClass="entr" presetSubtype="8" fill="hold" nodeType="after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wipe(left)">
                                          <p:cBhvr>
                                            <p:cTn id="72" dur="500"/>
                                            <p:tgtEl>
                                              <p:spTgt spid="42"/>
                                            </p:tgtEl>
                                          </p:cBhvr>
                                        </p:animEffect>
                                      </p:childTnLst>
                                    </p:cTn>
                                  </p:par>
                                </p:childTnLst>
                              </p:cTn>
                            </p:par>
                            <p:par>
                              <p:cTn id="73" fill="hold">
                                <p:stCondLst>
                                  <p:cond delay="8000"/>
                                </p:stCondLst>
                                <p:childTnLst>
                                  <p:par>
                                    <p:cTn id="74" presetID="53" presetClass="entr" presetSubtype="16" fill="hold" nodeType="afterEffect">
                                      <p:stCondLst>
                                        <p:cond delay="0"/>
                                      </p:stCondLst>
                                      <p:childTnLst>
                                        <p:set>
                                          <p:cBhvr>
                                            <p:cTn id="75" dur="1" fill="hold">
                                              <p:stCondLst>
                                                <p:cond delay="0"/>
                                              </p:stCondLst>
                                            </p:cTn>
                                            <p:tgtEl>
                                              <p:spTgt spid="49"/>
                                            </p:tgtEl>
                                            <p:attrNameLst>
                                              <p:attrName>style.visibility</p:attrName>
                                            </p:attrNameLst>
                                          </p:cBhvr>
                                          <p:to>
                                            <p:strVal val="visible"/>
                                          </p:to>
                                        </p:set>
                                        <p:anim calcmode="lin" valueType="num">
                                          <p:cBhvr>
                                            <p:cTn id="76" dur="500" fill="hold"/>
                                            <p:tgtEl>
                                              <p:spTgt spid="49"/>
                                            </p:tgtEl>
                                            <p:attrNameLst>
                                              <p:attrName>ppt_w</p:attrName>
                                            </p:attrNameLst>
                                          </p:cBhvr>
                                          <p:tavLst>
                                            <p:tav tm="0">
                                              <p:val>
                                                <p:fltVal val="0"/>
                                              </p:val>
                                            </p:tav>
                                            <p:tav tm="100000">
                                              <p:val>
                                                <p:strVal val="#ppt_w"/>
                                              </p:val>
                                            </p:tav>
                                          </p:tavLst>
                                        </p:anim>
                                        <p:anim calcmode="lin" valueType="num">
                                          <p:cBhvr>
                                            <p:cTn id="77" dur="500" fill="hold"/>
                                            <p:tgtEl>
                                              <p:spTgt spid="49"/>
                                            </p:tgtEl>
                                            <p:attrNameLst>
                                              <p:attrName>ppt_h</p:attrName>
                                            </p:attrNameLst>
                                          </p:cBhvr>
                                          <p:tavLst>
                                            <p:tav tm="0">
                                              <p:val>
                                                <p:fltVal val="0"/>
                                              </p:val>
                                            </p:tav>
                                            <p:tav tm="100000">
                                              <p:val>
                                                <p:strVal val="#ppt_h"/>
                                              </p:val>
                                            </p:tav>
                                          </p:tavLst>
                                        </p:anim>
                                        <p:animEffect transition="in" filter="fade">
                                          <p:cBhvr>
                                            <p:cTn id="78" dur="500"/>
                                            <p:tgtEl>
                                              <p:spTgt spid="49"/>
                                            </p:tgtEl>
                                          </p:cBhvr>
                                        </p:animEffect>
                                      </p:childTnLst>
                                    </p:cTn>
                                  </p:par>
                                </p:childTnLst>
                              </p:cTn>
                            </p:par>
                            <p:par>
                              <p:cTn id="79" fill="hold">
                                <p:stCondLst>
                                  <p:cond delay="8500"/>
                                </p:stCondLst>
                                <p:childTnLst>
                                  <p:par>
                                    <p:cTn id="80" presetID="42" presetClass="entr" presetSubtype="0" fill="hold" grpId="0" nodeType="after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fade">
                                          <p:cBhvr>
                                            <p:cTn id="82" dur="500"/>
                                            <p:tgtEl>
                                              <p:spTgt spid="55"/>
                                            </p:tgtEl>
                                          </p:cBhvr>
                                        </p:animEffect>
                                        <p:anim calcmode="lin" valueType="num">
                                          <p:cBhvr>
                                            <p:cTn id="83" dur="500" fill="hold"/>
                                            <p:tgtEl>
                                              <p:spTgt spid="55"/>
                                            </p:tgtEl>
                                            <p:attrNameLst>
                                              <p:attrName>ppt_x</p:attrName>
                                            </p:attrNameLst>
                                          </p:cBhvr>
                                          <p:tavLst>
                                            <p:tav tm="0">
                                              <p:val>
                                                <p:strVal val="#ppt_x"/>
                                              </p:val>
                                            </p:tav>
                                            <p:tav tm="100000">
                                              <p:val>
                                                <p:strVal val="#ppt_x"/>
                                              </p:val>
                                            </p:tav>
                                          </p:tavLst>
                                        </p:anim>
                                        <p:anim calcmode="lin" valueType="num">
                                          <p:cBhvr>
                                            <p:cTn id="84" dur="500" fill="hold"/>
                                            <p:tgtEl>
                                              <p:spTgt spid="55"/>
                                            </p:tgtEl>
                                            <p:attrNameLst>
                                              <p:attrName>ppt_y</p:attrName>
                                            </p:attrNameLst>
                                          </p:cBhvr>
                                          <p:tavLst>
                                            <p:tav tm="0">
                                              <p:val>
                                                <p:strVal val="#ppt_y+.1"/>
                                              </p:val>
                                            </p:tav>
                                            <p:tav tm="100000">
                                              <p:val>
                                                <p:strVal val="#ppt_y"/>
                                              </p:val>
                                            </p:tav>
                                          </p:tavLst>
                                        </p:anim>
                                      </p:childTnLst>
                                    </p:cTn>
                                  </p:par>
                                </p:childTnLst>
                              </p:cTn>
                            </p:par>
                            <p:par>
                              <p:cTn id="85" fill="hold">
                                <p:stCondLst>
                                  <p:cond delay="9000"/>
                                </p:stCondLst>
                                <p:childTnLst>
                                  <p:par>
                                    <p:cTn id="86" presetID="22" presetClass="entr" presetSubtype="2" fill="hold" nodeType="after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wipe(right)">
                                          <p:cBhvr>
                                            <p:cTn id="88" dur="500"/>
                                            <p:tgtEl>
                                              <p:spTgt spid="46"/>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52"/>
                                            </p:tgtEl>
                                            <p:attrNameLst>
                                              <p:attrName>style.visibility</p:attrName>
                                            </p:attrNameLst>
                                          </p:cBhvr>
                                          <p:to>
                                            <p:strVal val="visible"/>
                                          </p:to>
                                        </p:set>
                                        <p:animEffect transition="in" filter="wipe(left)">
                                          <p:cBhvr>
                                            <p:cTn id="92" dur="500"/>
                                            <p:tgtEl>
                                              <p:spTgt spid="52"/>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56"/>
                                            </p:tgtEl>
                                            <p:attrNameLst>
                                              <p:attrName>style.visibility</p:attrName>
                                            </p:attrNameLst>
                                          </p:cBhvr>
                                          <p:to>
                                            <p:strVal val="visible"/>
                                          </p:to>
                                        </p:set>
                                        <p:animEffect transition="in" filter="wipe(down)">
                                          <p:cBhvr>
                                            <p:cTn id="97" dur="7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5" grpId="0" animBg="1"/>
          <p:bldP spid="35" grpId="0" animBg="1"/>
          <p:bldP spid="45" grpId="0" animBg="1"/>
          <p:bldP spid="55" grpId="0" animBg="1"/>
          <p:bldP spid="56"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平行四边形 3"/>
          <p:cNvSpPr/>
          <p:nvPr/>
        </p:nvSpPr>
        <p:spPr>
          <a:xfrm flipH="1">
            <a:off x="5036271" y="1561748"/>
            <a:ext cx="315116" cy="180476"/>
          </a:xfrm>
          <a:prstGeom prst="parallelogram">
            <a:avLst>
              <a:gd name="adj" fmla="val 55395"/>
            </a:avLst>
          </a:prstGeom>
          <a:gradFill flip="none" rotWithShape="1">
            <a:gsLst>
              <a:gs pos="0">
                <a:schemeClr val="bg1"/>
              </a:gs>
              <a:gs pos="100000">
                <a:schemeClr val="bg1">
                  <a:lumMod val="8500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5" name="平行四边形 4"/>
          <p:cNvSpPr/>
          <p:nvPr/>
        </p:nvSpPr>
        <p:spPr>
          <a:xfrm flipH="1">
            <a:off x="4819031" y="1474849"/>
            <a:ext cx="319254" cy="180476"/>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6" name="平行四边形 5"/>
          <p:cNvSpPr/>
          <p:nvPr/>
        </p:nvSpPr>
        <p:spPr>
          <a:xfrm flipH="1">
            <a:off x="4601950" y="1389389"/>
            <a:ext cx="319253" cy="180476"/>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7" name="平行四边形 6"/>
          <p:cNvSpPr/>
          <p:nvPr/>
        </p:nvSpPr>
        <p:spPr>
          <a:xfrm flipH="1">
            <a:off x="4387572" y="1303445"/>
            <a:ext cx="315116" cy="180476"/>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8" name="平行四边形 7"/>
          <p:cNvSpPr/>
          <p:nvPr/>
        </p:nvSpPr>
        <p:spPr>
          <a:xfrm flipH="1">
            <a:off x="4171763" y="1216066"/>
            <a:ext cx="315116" cy="180476"/>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9" name="平行四边形 8"/>
          <p:cNvSpPr/>
          <p:nvPr/>
        </p:nvSpPr>
        <p:spPr>
          <a:xfrm flipH="1">
            <a:off x="3955317" y="1128696"/>
            <a:ext cx="315116" cy="180476"/>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10" name="平行四边形 9"/>
          <p:cNvSpPr/>
          <p:nvPr/>
        </p:nvSpPr>
        <p:spPr>
          <a:xfrm flipH="1">
            <a:off x="3737122" y="1044429"/>
            <a:ext cx="318464" cy="180476"/>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11" name="平行四边形 10"/>
          <p:cNvSpPr/>
          <p:nvPr/>
        </p:nvSpPr>
        <p:spPr>
          <a:xfrm flipH="1">
            <a:off x="3521942" y="957164"/>
            <a:ext cx="315116" cy="180476"/>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12" name="任意多边形 11"/>
          <p:cNvSpPr/>
          <p:nvPr/>
        </p:nvSpPr>
        <p:spPr>
          <a:xfrm>
            <a:off x="3620469" y="1136340"/>
            <a:ext cx="1732355" cy="1548430"/>
          </a:xfrm>
          <a:custGeom>
            <a:avLst/>
            <a:gdLst>
              <a:gd name="connsiteX0" fmla="*/ 5745 w 2309807"/>
              <a:gd name="connsiteY0" fmla="*/ 1734172 h 2064573"/>
              <a:gd name="connsiteX1" fmla="*/ 139045 w 2309807"/>
              <a:gd name="connsiteY1" fmla="*/ 1974807 h 2064573"/>
              <a:gd name="connsiteX2" fmla="*/ 425892 w 2309807"/>
              <a:gd name="connsiteY2" fmla="*/ 1974807 h 2064573"/>
              <a:gd name="connsiteX3" fmla="*/ 292592 w 2309807"/>
              <a:gd name="connsiteY3" fmla="*/ 1734172 h 2064573"/>
              <a:gd name="connsiteX4" fmla="*/ 579879 w 2309807"/>
              <a:gd name="connsiteY4" fmla="*/ 1505363 h 2064573"/>
              <a:gd name="connsiteX5" fmla="*/ 712622 w 2309807"/>
              <a:gd name="connsiteY5" fmla="*/ 1744994 h 2064573"/>
              <a:gd name="connsiteX6" fmla="*/ 714974 w 2309807"/>
              <a:gd name="connsiteY6" fmla="*/ 1744994 h 2064573"/>
              <a:gd name="connsiteX7" fmla="*/ 714974 w 2309807"/>
              <a:gd name="connsiteY7" fmla="*/ 1857899 h 2064573"/>
              <a:gd name="connsiteX8" fmla="*/ 713646 w 2309807"/>
              <a:gd name="connsiteY8" fmla="*/ 1855502 h 2064573"/>
              <a:gd name="connsiteX9" fmla="*/ 713646 w 2309807"/>
              <a:gd name="connsiteY9" fmla="*/ 1748198 h 2064573"/>
              <a:gd name="connsiteX10" fmla="*/ 1508256 w 2309807"/>
              <a:gd name="connsiteY10" fmla="*/ 1386948 h 2064573"/>
              <a:gd name="connsiteX11" fmla="*/ 1580691 w 2309807"/>
              <a:gd name="connsiteY11" fmla="*/ 1513434 h 2064573"/>
              <a:gd name="connsiteX12" fmla="*/ 1578323 w 2309807"/>
              <a:gd name="connsiteY12" fmla="*/ 1513434 h 2064573"/>
              <a:gd name="connsiteX13" fmla="*/ 1867143 w 2309807"/>
              <a:gd name="connsiteY13" fmla="*/ 1285048 h 2064573"/>
              <a:gd name="connsiteX14" fmla="*/ 1869877 w 2309807"/>
              <a:gd name="connsiteY14" fmla="*/ 1285048 h 2064573"/>
              <a:gd name="connsiteX15" fmla="*/ 1869877 w 2309807"/>
              <a:gd name="connsiteY15" fmla="*/ 1397943 h 2064573"/>
              <a:gd name="connsiteX16" fmla="*/ 1869080 w 2309807"/>
              <a:gd name="connsiteY16" fmla="*/ 1397943 h 2064573"/>
              <a:gd name="connsiteX17" fmla="*/ 1869080 w 2309807"/>
              <a:gd name="connsiteY17" fmla="*/ 1288565 h 2064573"/>
              <a:gd name="connsiteX18" fmla="*/ 0 w 2309807"/>
              <a:gd name="connsiteY18" fmla="*/ 0 h 2064573"/>
              <a:gd name="connsiteX19" fmla="*/ 288726 w 2309807"/>
              <a:gd name="connsiteY19" fmla="*/ 0 h 2064573"/>
              <a:gd name="connsiteX20" fmla="*/ 288726 w 2309807"/>
              <a:gd name="connsiteY20" fmla="*/ 115490 h 2064573"/>
              <a:gd name="connsiteX21" fmla="*/ 577452 w 2309807"/>
              <a:gd name="connsiteY21" fmla="*/ 115490 h 2064573"/>
              <a:gd name="connsiteX22" fmla="*/ 577452 w 2309807"/>
              <a:gd name="connsiteY22" fmla="*/ 230981 h 2064573"/>
              <a:gd name="connsiteX23" fmla="*/ 866178 w 2309807"/>
              <a:gd name="connsiteY23" fmla="*/ 230981 h 2064573"/>
              <a:gd name="connsiteX24" fmla="*/ 866178 w 2309807"/>
              <a:gd name="connsiteY24" fmla="*/ 346471 h 2064573"/>
              <a:gd name="connsiteX25" fmla="*/ 1154904 w 2309807"/>
              <a:gd name="connsiteY25" fmla="*/ 346471 h 2064573"/>
              <a:gd name="connsiteX26" fmla="*/ 1154904 w 2309807"/>
              <a:gd name="connsiteY26" fmla="*/ 461962 h 2064573"/>
              <a:gd name="connsiteX27" fmla="*/ 1443630 w 2309807"/>
              <a:gd name="connsiteY27" fmla="*/ 461962 h 2064573"/>
              <a:gd name="connsiteX28" fmla="*/ 1443630 w 2309807"/>
              <a:gd name="connsiteY28" fmla="*/ 577452 h 2064573"/>
              <a:gd name="connsiteX29" fmla="*/ 1732355 w 2309807"/>
              <a:gd name="connsiteY29" fmla="*/ 577452 h 2064573"/>
              <a:gd name="connsiteX30" fmla="*/ 1732355 w 2309807"/>
              <a:gd name="connsiteY30" fmla="*/ 692942 h 2064573"/>
              <a:gd name="connsiteX31" fmla="*/ 2021081 w 2309807"/>
              <a:gd name="connsiteY31" fmla="*/ 692942 h 2064573"/>
              <a:gd name="connsiteX32" fmla="*/ 2021081 w 2309807"/>
              <a:gd name="connsiteY32" fmla="*/ 809075 h 2064573"/>
              <a:gd name="connsiteX33" fmla="*/ 2309807 w 2309807"/>
              <a:gd name="connsiteY33" fmla="*/ 809075 h 2064573"/>
              <a:gd name="connsiteX34" fmla="*/ 2309807 w 2309807"/>
              <a:gd name="connsiteY34" fmla="*/ 928060 h 2064573"/>
              <a:gd name="connsiteX35" fmla="*/ 2024849 w 2309807"/>
              <a:gd name="connsiteY35" fmla="*/ 928060 h 2064573"/>
              <a:gd name="connsiteX36" fmla="*/ 2158149 w 2309807"/>
              <a:gd name="connsiteY36" fmla="*/ 1168695 h 2064573"/>
              <a:gd name="connsiteX37" fmla="*/ 2158603 w 2309807"/>
              <a:gd name="connsiteY37" fmla="*/ 1168695 h 2064573"/>
              <a:gd name="connsiteX38" fmla="*/ 2158603 w 2309807"/>
              <a:gd name="connsiteY38" fmla="*/ 1282453 h 2064573"/>
              <a:gd name="connsiteX39" fmla="*/ 2158098 w 2309807"/>
              <a:gd name="connsiteY39" fmla="*/ 1282453 h 2064573"/>
              <a:gd name="connsiteX40" fmla="*/ 2158098 w 2309807"/>
              <a:gd name="connsiteY40" fmla="*/ 1171896 h 2064573"/>
              <a:gd name="connsiteX41" fmla="*/ 2023780 w 2309807"/>
              <a:gd name="connsiteY41" fmla="*/ 928060 h 2064573"/>
              <a:gd name="connsiteX42" fmla="*/ 2023780 w 2309807"/>
              <a:gd name="connsiteY42" fmla="*/ 1041212 h 2064573"/>
              <a:gd name="connsiteX43" fmla="*/ 2156669 w 2309807"/>
              <a:gd name="connsiteY43" fmla="*/ 1282453 h 2064573"/>
              <a:gd name="connsiteX44" fmla="*/ 2156654 w 2309807"/>
              <a:gd name="connsiteY44" fmla="*/ 1282453 h 2064573"/>
              <a:gd name="connsiteX45" fmla="*/ 2024791 w 2309807"/>
              <a:gd name="connsiteY45" fmla="*/ 1044413 h 2064573"/>
              <a:gd name="connsiteX46" fmla="*/ 1733479 w 2309807"/>
              <a:gd name="connsiteY46" fmla="*/ 1044413 h 2064573"/>
              <a:gd name="connsiteX47" fmla="*/ 1734761 w 2309807"/>
              <a:gd name="connsiteY47" fmla="*/ 1046727 h 2064573"/>
              <a:gd name="connsiteX48" fmla="*/ 1734761 w 2309807"/>
              <a:gd name="connsiteY48" fmla="*/ 1155478 h 2064573"/>
              <a:gd name="connsiteX49" fmla="*/ 1868325 w 2309807"/>
              <a:gd name="connsiteY49" fmla="*/ 1397943 h 2064573"/>
              <a:gd name="connsiteX50" fmla="*/ 1581151 w 2309807"/>
              <a:gd name="connsiteY50" fmla="*/ 1397943 h 2064573"/>
              <a:gd name="connsiteX51" fmla="*/ 1581151 w 2309807"/>
              <a:gd name="connsiteY51" fmla="*/ 1513434 h 2064573"/>
              <a:gd name="connsiteX52" fmla="*/ 1580958 w 2309807"/>
              <a:gd name="connsiteY52" fmla="*/ 1513434 h 2064573"/>
              <a:gd name="connsiteX53" fmla="*/ 1580958 w 2309807"/>
              <a:gd name="connsiteY53" fmla="*/ 1397403 h 2064573"/>
              <a:gd name="connsiteX54" fmla="*/ 1867165 w 2309807"/>
              <a:gd name="connsiteY54" fmla="*/ 1397403 h 2064573"/>
              <a:gd name="connsiteX55" fmla="*/ 1733865 w 2309807"/>
              <a:gd name="connsiteY55" fmla="*/ 1156768 h 2064573"/>
              <a:gd name="connsiteX56" fmla="*/ 1447016 w 2309807"/>
              <a:gd name="connsiteY56" fmla="*/ 1156768 h 2064573"/>
              <a:gd name="connsiteX57" fmla="*/ 1514070 w 2309807"/>
              <a:gd name="connsiteY57" fmla="*/ 1277814 h 2064573"/>
              <a:gd name="connsiteX58" fmla="*/ 1443292 w 2309807"/>
              <a:gd name="connsiteY58" fmla="*/ 1154223 h 2064573"/>
              <a:gd name="connsiteX59" fmla="*/ 1443292 w 2309807"/>
              <a:gd name="connsiteY59" fmla="*/ 1273263 h 2064573"/>
              <a:gd name="connsiteX60" fmla="*/ 1158422 w 2309807"/>
              <a:gd name="connsiteY60" fmla="*/ 1273263 h 2064573"/>
              <a:gd name="connsiteX61" fmla="*/ 1291721 w 2309807"/>
              <a:gd name="connsiteY61" fmla="*/ 1513897 h 2064573"/>
              <a:gd name="connsiteX62" fmla="*/ 1292426 w 2309807"/>
              <a:gd name="connsiteY62" fmla="*/ 1513897 h 2064573"/>
              <a:gd name="connsiteX63" fmla="*/ 1292426 w 2309807"/>
              <a:gd name="connsiteY63" fmla="*/ 1516528 h 2064573"/>
              <a:gd name="connsiteX64" fmla="*/ 1158421 w 2309807"/>
              <a:gd name="connsiteY64" fmla="*/ 1273262 h 2064573"/>
              <a:gd name="connsiteX65" fmla="*/ 1158421 w 2309807"/>
              <a:gd name="connsiteY65" fmla="*/ 1386570 h 2064573"/>
              <a:gd name="connsiteX66" fmla="*/ 1291924 w 2309807"/>
              <a:gd name="connsiteY66" fmla="*/ 1628924 h 2064573"/>
              <a:gd name="connsiteX67" fmla="*/ 1290004 w 2309807"/>
              <a:gd name="connsiteY67" fmla="*/ 1628924 h 2064573"/>
              <a:gd name="connsiteX68" fmla="*/ 1157523 w 2309807"/>
              <a:gd name="connsiteY68" fmla="*/ 1389768 h 2064573"/>
              <a:gd name="connsiteX69" fmla="*/ 870676 w 2309807"/>
              <a:gd name="connsiteY69" fmla="*/ 1389768 h 2064573"/>
              <a:gd name="connsiteX70" fmla="*/ 1003700 w 2309807"/>
              <a:gd name="connsiteY70" fmla="*/ 1629905 h 2064573"/>
              <a:gd name="connsiteX71" fmla="*/ 1003700 w 2309807"/>
              <a:gd name="connsiteY71" fmla="*/ 1742658 h 2064573"/>
              <a:gd name="connsiteX72" fmla="*/ 1001384 w 2309807"/>
              <a:gd name="connsiteY72" fmla="*/ 1738477 h 2064573"/>
              <a:gd name="connsiteX73" fmla="*/ 1001384 w 2309807"/>
              <a:gd name="connsiteY73" fmla="*/ 1627054 h 2064573"/>
              <a:gd name="connsiteX74" fmla="*/ 870674 w 2309807"/>
              <a:gd name="connsiteY74" fmla="*/ 1389768 h 2064573"/>
              <a:gd name="connsiteX75" fmla="*/ 870674 w 2309807"/>
              <a:gd name="connsiteY75" fmla="*/ 1504360 h 2064573"/>
              <a:gd name="connsiteX76" fmla="*/ 579326 w 2309807"/>
              <a:gd name="connsiteY76" fmla="*/ 1504360 h 2064573"/>
              <a:gd name="connsiteX77" fmla="*/ 579325 w 2309807"/>
              <a:gd name="connsiteY77" fmla="*/ 1504358 h 2064573"/>
              <a:gd name="connsiteX78" fmla="*/ 579325 w 2309807"/>
              <a:gd name="connsiteY78" fmla="*/ 1504360 h 2064573"/>
              <a:gd name="connsiteX79" fmla="*/ 579323 w 2309807"/>
              <a:gd name="connsiteY79" fmla="*/ 1504360 h 2064573"/>
              <a:gd name="connsiteX80" fmla="*/ 579325 w 2309807"/>
              <a:gd name="connsiteY80" fmla="*/ 1504363 h 2064573"/>
              <a:gd name="connsiteX81" fmla="*/ 579325 w 2309807"/>
              <a:gd name="connsiteY81" fmla="*/ 1615103 h 2064573"/>
              <a:gd name="connsiteX82" fmla="*/ 581090 w 2309807"/>
              <a:gd name="connsiteY82" fmla="*/ 1618307 h 2064573"/>
              <a:gd name="connsiteX83" fmla="*/ 289880 w 2309807"/>
              <a:gd name="connsiteY83" fmla="*/ 1618307 h 2064573"/>
              <a:gd name="connsiteX84" fmla="*/ 291582 w 2309807"/>
              <a:gd name="connsiteY84" fmla="*/ 1621378 h 2064573"/>
              <a:gd name="connsiteX85" fmla="*/ 291582 w 2309807"/>
              <a:gd name="connsiteY85" fmla="*/ 1730973 h 2064573"/>
              <a:gd name="connsiteX86" fmla="*/ 425900 w 2309807"/>
              <a:gd name="connsiteY86" fmla="*/ 1974808 h 2064573"/>
              <a:gd name="connsiteX87" fmla="*/ 425900 w 2309807"/>
              <a:gd name="connsiteY87" fmla="*/ 1864057 h 2064573"/>
              <a:gd name="connsiteX88" fmla="*/ 405651 w 2309807"/>
              <a:gd name="connsiteY88" fmla="*/ 1827298 h 2064573"/>
              <a:gd name="connsiteX89" fmla="*/ 423180 w 2309807"/>
              <a:gd name="connsiteY89" fmla="*/ 1858942 h 2064573"/>
              <a:gd name="connsiteX90" fmla="*/ 713645 w 2309807"/>
              <a:gd name="connsiteY90" fmla="*/ 1858942 h 2064573"/>
              <a:gd name="connsiteX91" fmla="*/ 713646 w 2309807"/>
              <a:gd name="connsiteY91" fmla="*/ 1858943 h 2064573"/>
              <a:gd name="connsiteX92" fmla="*/ 713646 w 2309807"/>
              <a:gd name="connsiteY92" fmla="*/ 1858942 h 2064573"/>
              <a:gd name="connsiteX93" fmla="*/ 714974 w 2309807"/>
              <a:gd name="connsiteY93" fmla="*/ 1858942 h 2064573"/>
              <a:gd name="connsiteX94" fmla="*/ 714974 w 2309807"/>
              <a:gd name="connsiteY94" fmla="*/ 1859905 h 2064573"/>
              <a:gd name="connsiteX95" fmla="*/ 426248 w 2309807"/>
              <a:gd name="connsiteY95" fmla="*/ 1859905 h 2064573"/>
              <a:gd name="connsiteX96" fmla="*/ 426248 w 2309807"/>
              <a:gd name="connsiteY96" fmla="*/ 1976038 h 2064573"/>
              <a:gd name="connsiteX97" fmla="*/ 137522 w 2309807"/>
              <a:gd name="connsiteY97" fmla="*/ 1976038 h 2064573"/>
              <a:gd name="connsiteX98" fmla="*/ 137522 w 2309807"/>
              <a:gd name="connsiteY98" fmla="*/ 1976590 h 2064573"/>
              <a:gd name="connsiteX99" fmla="*/ 5732 w 2309807"/>
              <a:gd name="connsiteY99" fmla="*/ 1734174 h 2064573"/>
              <a:gd name="connsiteX100" fmla="*/ 5732 w 2309807"/>
              <a:gd name="connsiteY100" fmla="*/ 2064573 h 2064573"/>
              <a:gd name="connsiteX101" fmla="*/ 0 w 2309807"/>
              <a:gd name="connsiteY101" fmla="*/ 2064573 h 2064573"/>
              <a:gd name="connsiteX102" fmla="*/ 0 w 2309807"/>
              <a:gd name="connsiteY102" fmla="*/ 1149129 h 2064573"/>
              <a:gd name="connsiteX103" fmla="*/ 0 w 2309807"/>
              <a:gd name="connsiteY103" fmla="*/ 1149128 h 2064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2309807" h="2064573">
                <a:moveTo>
                  <a:pt x="5745" y="1734172"/>
                </a:moveTo>
                <a:lnTo>
                  <a:pt x="139045" y="1974807"/>
                </a:lnTo>
                <a:lnTo>
                  <a:pt x="425892" y="1974807"/>
                </a:lnTo>
                <a:lnTo>
                  <a:pt x="292592" y="1734172"/>
                </a:lnTo>
                <a:close/>
                <a:moveTo>
                  <a:pt x="579879" y="1505363"/>
                </a:moveTo>
                <a:lnTo>
                  <a:pt x="712622" y="1744994"/>
                </a:lnTo>
                <a:lnTo>
                  <a:pt x="714974" y="1744994"/>
                </a:lnTo>
                <a:lnTo>
                  <a:pt x="714974" y="1857899"/>
                </a:lnTo>
                <a:lnTo>
                  <a:pt x="713646" y="1855502"/>
                </a:lnTo>
                <a:lnTo>
                  <a:pt x="713646" y="1748198"/>
                </a:lnTo>
                <a:close/>
                <a:moveTo>
                  <a:pt x="1508256" y="1386948"/>
                </a:moveTo>
                <a:lnTo>
                  <a:pt x="1580691" y="1513434"/>
                </a:lnTo>
                <a:lnTo>
                  <a:pt x="1578323" y="1513434"/>
                </a:lnTo>
                <a:close/>
                <a:moveTo>
                  <a:pt x="1867143" y="1285048"/>
                </a:moveTo>
                <a:lnTo>
                  <a:pt x="1869877" y="1285048"/>
                </a:lnTo>
                <a:lnTo>
                  <a:pt x="1869877" y="1397943"/>
                </a:lnTo>
                <a:lnTo>
                  <a:pt x="1869080" y="1397943"/>
                </a:lnTo>
                <a:lnTo>
                  <a:pt x="1869080" y="1288565"/>
                </a:lnTo>
                <a:close/>
                <a:moveTo>
                  <a:pt x="0" y="0"/>
                </a:moveTo>
                <a:lnTo>
                  <a:pt x="288726" y="0"/>
                </a:lnTo>
                <a:lnTo>
                  <a:pt x="288726" y="115490"/>
                </a:lnTo>
                <a:lnTo>
                  <a:pt x="577452" y="115490"/>
                </a:lnTo>
                <a:lnTo>
                  <a:pt x="577452" y="230981"/>
                </a:lnTo>
                <a:lnTo>
                  <a:pt x="866178" y="230981"/>
                </a:lnTo>
                <a:lnTo>
                  <a:pt x="866178" y="346471"/>
                </a:lnTo>
                <a:lnTo>
                  <a:pt x="1154904" y="346471"/>
                </a:lnTo>
                <a:lnTo>
                  <a:pt x="1154904" y="461962"/>
                </a:lnTo>
                <a:lnTo>
                  <a:pt x="1443630" y="461962"/>
                </a:lnTo>
                <a:lnTo>
                  <a:pt x="1443630" y="577452"/>
                </a:lnTo>
                <a:lnTo>
                  <a:pt x="1732355" y="577452"/>
                </a:lnTo>
                <a:lnTo>
                  <a:pt x="1732355" y="692942"/>
                </a:lnTo>
                <a:lnTo>
                  <a:pt x="2021081" y="692942"/>
                </a:lnTo>
                <a:lnTo>
                  <a:pt x="2021081" y="809075"/>
                </a:lnTo>
                <a:lnTo>
                  <a:pt x="2309807" y="809075"/>
                </a:lnTo>
                <a:lnTo>
                  <a:pt x="2309807" y="928060"/>
                </a:lnTo>
                <a:lnTo>
                  <a:pt x="2024849" y="928060"/>
                </a:lnTo>
                <a:lnTo>
                  <a:pt x="2158149" y="1168695"/>
                </a:lnTo>
                <a:lnTo>
                  <a:pt x="2158603" y="1168695"/>
                </a:lnTo>
                <a:lnTo>
                  <a:pt x="2158603" y="1282453"/>
                </a:lnTo>
                <a:lnTo>
                  <a:pt x="2158098" y="1282453"/>
                </a:lnTo>
                <a:lnTo>
                  <a:pt x="2158098" y="1171896"/>
                </a:lnTo>
                <a:lnTo>
                  <a:pt x="2023780" y="928060"/>
                </a:lnTo>
                <a:lnTo>
                  <a:pt x="2023780" y="1041212"/>
                </a:lnTo>
                <a:lnTo>
                  <a:pt x="2156669" y="1282453"/>
                </a:lnTo>
                <a:lnTo>
                  <a:pt x="2156654" y="1282453"/>
                </a:lnTo>
                <a:lnTo>
                  <a:pt x="2024791" y="1044413"/>
                </a:lnTo>
                <a:lnTo>
                  <a:pt x="1733479" y="1044413"/>
                </a:lnTo>
                <a:lnTo>
                  <a:pt x="1734761" y="1046727"/>
                </a:lnTo>
                <a:lnTo>
                  <a:pt x="1734761" y="1155478"/>
                </a:lnTo>
                <a:lnTo>
                  <a:pt x="1868325" y="1397943"/>
                </a:lnTo>
                <a:lnTo>
                  <a:pt x="1581151" y="1397943"/>
                </a:lnTo>
                <a:lnTo>
                  <a:pt x="1581151" y="1513434"/>
                </a:lnTo>
                <a:lnTo>
                  <a:pt x="1580958" y="1513434"/>
                </a:lnTo>
                <a:lnTo>
                  <a:pt x="1580958" y="1397403"/>
                </a:lnTo>
                <a:lnTo>
                  <a:pt x="1867165" y="1397403"/>
                </a:lnTo>
                <a:lnTo>
                  <a:pt x="1733865" y="1156768"/>
                </a:lnTo>
                <a:lnTo>
                  <a:pt x="1447016" y="1156768"/>
                </a:lnTo>
                <a:lnTo>
                  <a:pt x="1514070" y="1277814"/>
                </a:lnTo>
                <a:lnTo>
                  <a:pt x="1443292" y="1154223"/>
                </a:lnTo>
                <a:lnTo>
                  <a:pt x="1443292" y="1273263"/>
                </a:lnTo>
                <a:lnTo>
                  <a:pt x="1158422" y="1273263"/>
                </a:lnTo>
                <a:lnTo>
                  <a:pt x="1291721" y="1513897"/>
                </a:lnTo>
                <a:lnTo>
                  <a:pt x="1292426" y="1513897"/>
                </a:lnTo>
                <a:lnTo>
                  <a:pt x="1292426" y="1516528"/>
                </a:lnTo>
                <a:lnTo>
                  <a:pt x="1158421" y="1273262"/>
                </a:lnTo>
                <a:lnTo>
                  <a:pt x="1158421" y="1386570"/>
                </a:lnTo>
                <a:lnTo>
                  <a:pt x="1291924" y="1628924"/>
                </a:lnTo>
                <a:lnTo>
                  <a:pt x="1290004" y="1628924"/>
                </a:lnTo>
                <a:lnTo>
                  <a:pt x="1157523" y="1389768"/>
                </a:lnTo>
                <a:lnTo>
                  <a:pt x="870676" y="1389768"/>
                </a:lnTo>
                <a:lnTo>
                  <a:pt x="1003700" y="1629905"/>
                </a:lnTo>
                <a:lnTo>
                  <a:pt x="1003700" y="1742658"/>
                </a:lnTo>
                <a:lnTo>
                  <a:pt x="1001384" y="1738477"/>
                </a:lnTo>
                <a:lnTo>
                  <a:pt x="1001384" y="1627054"/>
                </a:lnTo>
                <a:lnTo>
                  <a:pt x="870674" y="1389768"/>
                </a:lnTo>
                <a:lnTo>
                  <a:pt x="870674" y="1504360"/>
                </a:lnTo>
                <a:lnTo>
                  <a:pt x="579326" y="1504360"/>
                </a:lnTo>
                <a:lnTo>
                  <a:pt x="579325" y="1504358"/>
                </a:lnTo>
                <a:lnTo>
                  <a:pt x="579325" y="1504360"/>
                </a:lnTo>
                <a:lnTo>
                  <a:pt x="579323" y="1504360"/>
                </a:lnTo>
                <a:lnTo>
                  <a:pt x="579325" y="1504363"/>
                </a:lnTo>
                <a:lnTo>
                  <a:pt x="579325" y="1615103"/>
                </a:lnTo>
                <a:lnTo>
                  <a:pt x="581090" y="1618307"/>
                </a:lnTo>
                <a:lnTo>
                  <a:pt x="289880" y="1618307"/>
                </a:lnTo>
                <a:lnTo>
                  <a:pt x="291582" y="1621378"/>
                </a:lnTo>
                <a:lnTo>
                  <a:pt x="291582" y="1730973"/>
                </a:lnTo>
                <a:lnTo>
                  <a:pt x="425900" y="1974808"/>
                </a:lnTo>
                <a:lnTo>
                  <a:pt x="425900" y="1864057"/>
                </a:lnTo>
                <a:lnTo>
                  <a:pt x="405651" y="1827298"/>
                </a:lnTo>
                <a:lnTo>
                  <a:pt x="423180" y="1858942"/>
                </a:lnTo>
                <a:lnTo>
                  <a:pt x="713645" y="1858942"/>
                </a:lnTo>
                <a:lnTo>
                  <a:pt x="713646" y="1858943"/>
                </a:lnTo>
                <a:lnTo>
                  <a:pt x="713646" y="1858942"/>
                </a:lnTo>
                <a:lnTo>
                  <a:pt x="714974" y="1858942"/>
                </a:lnTo>
                <a:lnTo>
                  <a:pt x="714974" y="1859905"/>
                </a:lnTo>
                <a:lnTo>
                  <a:pt x="426248" y="1859905"/>
                </a:lnTo>
                <a:lnTo>
                  <a:pt x="426248" y="1976038"/>
                </a:lnTo>
                <a:lnTo>
                  <a:pt x="137522" y="1976038"/>
                </a:lnTo>
                <a:lnTo>
                  <a:pt x="137522" y="1976590"/>
                </a:lnTo>
                <a:lnTo>
                  <a:pt x="5732" y="1734174"/>
                </a:lnTo>
                <a:lnTo>
                  <a:pt x="5732" y="2064573"/>
                </a:lnTo>
                <a:lnTo>
                  <a:pt x="0" y="2064573"/>
                </a:lnTo>
                <a:lnTo>
                  <a:pt x="0" y="1149129"/>
                </a:lnTo>
                <a:lnTo>
                  <a:pt x="0" y="1149128"/>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13" name="平行四边形 12"/>
          <p:cNvSpPr/>
          <p:nvPr/>
        </p:nvSpPr>
        <p:spPr>
          <a:xfrm rot="16200000" flipH="1" flipV="1">
            <a:off x="2016441" y="2465914"/>
            <a:ext cx="3111368" cy="100283"/>
          </a:xfrm>
          <a:prstGeom prst="parallelogram">
            <a:avLst>
              <a:gd name="adj" fmla="val 183941"/>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14" name="平行四边形 13"/>
          <p:cNvSpPr/>
          <p:nvPr/>
        </p:nvSpPr>
        <p:spPr>
          <a:xfrm flipH="1">
            <a:off x="3619986" y="2438050"/>
            <a:ext cx="315116" cy="180476"/>
          </a:xfrm>
          <a:prstGeom prst="parallelogram">
            <a:avLst>
              <a:gd name="adj" fmla="val 55395"/>
            </a:avLst>
          </a:prstGeom>
          <a:gradFill flip="none" rotWithShape="1">
            <a:gsLst>
              <a:gs pos="0">
                <a:schemeClr val="bg1"/>
              </a:gs>
              <a:gs pos="100000">
                <a:schemeClr val="bg1">
                  <a:lumMod val="85000"/>
                </a:schemeClr>
              </a:gs>
            </a:gsLst>
            <a:lin ang="6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15" name="平行四边形 14"/>
          <p:cNvSpPr/>
          <p:nvPr/>
        </p:nvSpPr>
        <p:spPr>
          <a:xfrm rot="5400000">
            <a:off x="3751761" y="2435187"/>
            <a:ext cx="265939" cy="100741"/>
          </a:xfrm>
          <a:prstGeom prst="parallelogram">
            <a:avLst>
              <a:gd name="adj" fmla="val 181535"/>
            </a:avLst>
          </a:prstGeom>
          <a:gradFill flip="none" rotWithShape="1">
            <a:gsLst>
              <a:gs pos="0">
                <a:schemeClr val="bg1">
                  <a:lumMod val="50000"/>
                  <a:alpha val="82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16" name="平行四边形 15"/>
          <p:cNvSpPr/>
          <p:nvPr/>
        </p:nvSpPr>
        <p:spPr>
          <a:xfrm flipH="1">
            <a:off x="3833086" y="2351152"/>
            <a:ext cx="319254" cy="180476"/>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17" name="平行四边形 16"/>
          <p:cNvSpPr/>
          <p:nvPr/>
        </p:nvSpPr>
        <p:spPr>
          <a:xfrm rot="5400000">
            <a:off x="3967570" y="2348289"/>
            <a:ext cx="265939" cy="100741"/>
          </a:xfrm>
          <a:prstGeom prst="parallelogram">
            <a:avLst>
              <a:gd name="adj" fmla="val 181535"/>
            </a:avLst>
          </a:prstGeom>
          <a:gradFill>
            <a:gsLst>
              <a:gs pos="0">
                <a:schemeClr val="bg1">
                  <a:lumMod val="50000"/>
                  <a:alpha val="82000"/>
                </a:schemeClr>
              </a:gs>
              <a:gs pos="100000">
                <a:schemeClr val="bg1">
                  <a:lumMod val="8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18" name="平行四边形 17"/>
          <p:cNvSpPr/>
          <p:nvPr/>
        </p:nvSpPr>
        <p:spPr>
          <a:xfrm flipH="1">
            <a:off x="4050169" y="2265691"/>
            <a:ext cx="319253" cy="180476"/>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19" name="平行四边形 18"/>
          <p:cNvSpPr/>
          <p:nvPr/>
        </p:nvSpPr>
        <p:spPr>
          <a:xfrm rot="5400000">
            <a:off x="4184489" y="2263942"/>
            <a:ext cx="266421" cy="98033"/>
          </a:xfrm>
          <a:prstGeom prst="parallelogram">
            <a:avLst>
              <a:gd name="adj" fmla="val 181535"/>
            </a:avLst>
          </a:prstGeom>
          <a:gradFill>
            <a:gsLst>
              <a:gs pos="0">
                <a:schemeClr val="bg1">
                  <a:lumMod val="50000"/>
                  <a:alpha val="82000"/>
                </a:schemeClr>
              </a:gs>
              <a:gs pos="100000">
                <a:schemeClr val="bg1">
                  <a:lumMod val="8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20" name="平行四边形 19"/>
          <p:cNvSpPr/>
          <p:nvPr/>
        </p:nvSpPr>
        <p:spPr>
          <a:xfrm flipH="1">
            <a:off x="4268684" y="2179747"/>
            <a:ext cx="315116" cy="180476"/>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21" name="平行四边形 20"/>
          <p:cNvSpPr/>
          <p:nvPr/>
        </p:nvSpPr>
        <p:spPr>
          <a:xfrm rot="5400000">
            <a:off x="4400932" y="2175926"/>
            <a:ext cx="267857" cy="100741"/>
          </a:xfrm>
          <a:prstGeom prst="parallelogram">
            <a:avLst>
              <a:gd name="adj" fmla="val 181535"/>
            </a:avLst>
          </a:prstGeom>
          <a:gradFill>
            <a:gsLst>
              <a:gs pos="0">
                <a:schemeClr val="bg1">
                  <a:lumMod val="50000"/>
                  <a:alpha val="82000"/>
                </a:schemeClr>
              </a:gs>
              <a:gs pos="100000">
                <a:schemeClr val="bg1">
                  <a:lumMod val="8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22" name="平行四边形 21"/>
          <p:cNvSpPr/>
          <p:nvPr/>
        </p:nvSpPr>
        <p:spPr>
          <a:xfrm flipH="1">
            <a:off x="4484494" y="2092368"/>
            <a:ext cx="315116" cy="180476"/>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23" name="平行四边形 22"/>
          <p:cNvSpPr/>
          <p:nvPr/>
        </p:nvSpPr>
        <p:spPr>
          <a:xfrm rot="5400000">
            <a:off x="4615315" y="2088551"/>
            <a:ext cx="267847" cy="100741"/>
          </a:xfrm>
          <a:prstGeom prst="parallelogram">
            <a:avLst>
              <a:gd name="adj" fmla="val 181535"/>
            </a:avLst>
          </a:prstGeom>
          <a:gradFill>
            <a:gsLst>
              <a:gs pos="0">
                <a:schemeClr val="bg1">
                  <a:lumMod val="50000"/>
                  <a:alpha val="82000"/>
                </a:schemeClr>
              </a:gs>
              <a:gs pos="100000">
                <a:schemeClr val="bg1">
                  <a:lumMod val="8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24" name="平行四边形 23"/>
          <p:cNvSpPr/>
          <p:nvPr/>
        </p:nvSpPr>
        <p:spPr>
          <a:xfrm flipH="1">
            <a:off x="4700939" y="2004997"/>
            <a:ext cx="315116" cy="180476"/>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25" name="平行四边形 24"/>
          <p:cNvSpPr/>
          <p:nvPr/>
        </p:nvSpPr>
        <p:spPr>
          <a:xfrm rot="5400000">
            <a:off x="4834147" y="2003567"/>
            <a:ext cx="265939" cy="100741"/>
          </a:xfrm>
          <a:prstGeom prst="parallelogram">
            <a:avLst>
              <a:gd name="adj" fmla="val 181535"/>
            </a:avLst>
          </a:prstGeom>
          <a:gradFill>
            <a:gsLst>
              <a:gs pos="0">
                <a:schemeClr val="bg1">
                  <a:lumMod val="50000"/>
                  <a:alpha val="82000"/>
                </a:schemeClr>
              </a:gs>
              <a:gs pos="100000">
                <a:schemeClr val="bg1">
                  <a:lumMod val="8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26" name="平行四边形 25"/>
          <p:cNvSpPr/>
          <p:nvPr/>
        </p:nvSpPr>
        <p:spPr>
          <a:xfrm flipH="1">
            <a:off x="4915786" y="1920731"/>
            <a:ext cx="318464" cy="180476"/>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27" name="平行四边形 26"/>
          <p:cNvSpPr/>
          <p:nvPr/>
        </p:nvSpPr>
        <p:spPr>
          <a:xfrm rot="5400000">
            <a:off x="5050009" y="1916966"/>
            <a:ext cx="267741" cy="100741"/>
          </a:xfrm>
          <a:prstGeom prst="parallelogram">
            <a:avLst>
              <a:gd name="adj" fmla="val 181535"/>
            </a:avLst>
          </a:prstGeom>
          <a:gradFill>
            <a:gsLst>
              <a:gs pos="0">
                <a:schemeClr val="bg1">
                  <a:lumMod val="50000"/>
                  <a:alpha val="82000"/>
                </a:schemeClr>
              </a:gs>
              <a:gs pos="100000">
                <a:schemeClr val="bg1">
                  <a:lumMod val="8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28" name="平行四边形 27"/>
          <p:cNvSpPr/>
          <p:nvPr/>
        </p:nvSpPr>
        <p:spPr>
          <a:xfrm flipH="1">
            <a:off x="5134314" y="1833466"/>
            <a:ext cx="315116" cy="180476"/>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29" name="任意多边形 28"/>
          <p:cNvSpPr/>
          <p:nvPr/>
        </p:nvSpPr>
        <p:spPr>
          <a:xfrm flipH="1">
            <a:off x="3718819" y="2012642"/>
            <a:ext cx="1732355" cy="1397142"/>
          </a:xfrm>
          <a:custGeom>
            <a:avLst/>
            <a:gdLst>
              <a:gd name="connsiteX0" fmla="*/ 440516 w 2309807"/>
              <a:gd name="connsiteY0" fmla="*/ 1861894 h 1862856"/>
              <a:gd name="connsiteX1" fmla="*/ 216019 w 2309807"/>
              <a:gd name="connsiteY1" fmla="*/ 1861894 h 1862856"/>
              <a:gd name="connsiteX2" fmla="*/ 215486 w 2309807"/>
              <a:gd name="connsiteY2" fmla="*/ 1862856 h 1862856"/>
              <a:gd name="connsiteX3" fmla="*/ 440516 w 2309807"/>
              <a:gd name="connsiteY3" fmla="*/ 1862856 h 1862856"/>
              <a:gd name="connsiteX4" fmla="*/ 1017967 w 2309807"/>
              <a:gd name="connsiteY4" fmla="*/ 1631189 h 1862856"/>
              <a:gd name="connsiteX5" fmla="*/ 1017586 w 2309807"/>
              <a:gd name="connsiteY5" fmla="*/ 1631876 h 1862856"/>
              <a:gd name="connsiteX6" fmla="*/ 1017967 w 2309807"/>
              <a:gd name="connsiteY6" fmla="*/ 1631876 h 1862856"/>
              <a:gd name="connsiteX7" fmla="*/ 1306693 w 2309807"/>
              <a:gd name="connsiteY7" fmla="*/ 1512912 h 1862856"/>
              <a:gd name="connsiteX8" fmla="*/ 1304769 w 2309807"/>
              <a:gd name="connsiteY8" fmla="*/ 1516385 h 1862856"/>
              <a:gd name="connsiteX9" fmla="*/ 1306693 w 2309807"/>
              <a:gd name="connsiteY9" fmla="*/ 1516385 h 1862856"/>
              <a:gd name="connsiteX10" fmla="*/ 1595419 w 2309807"/>
              <a:gd name="connsiteY10" fmla="*/ 1396182 h 1862856"/>
              <a:gd name="connsiteX11" fmla="*/ 1593107 w 2309807"/>
              <a:gd name="connsiteY11" fmla="*/ 1400356 h 1862856"/>
              <a:gd name="connsiteX12" fmla="*/ 1369044 w 2309807"/>
              <a:gd name="connsiteY12" fmla="*/ 1400356 h 1862856"/>
              <a:gd name="connsiteX13" fmla="*/ 1368745 w 2309807"/>
              <a:gd name="connsiteY13" fmla="*/ 1400895 h 1862856"/>
              <a:gd name="connsiteX14" fmla="*/ 1595419 w 2309807"/>
              <a:gd name="connsiteY14" fmla="*/ 1400895 h 1862856"/>
              <a:gd name="connsiteX15" fmla="*/ 288726 w 2309807"/>
              <a:gd name="connsiteY15" fmla="*/ 0 h 1862856"/>
              <a:gd name="connsiteX16" fmla="*/ 0 w 2309807"/>
              <a:gd name="connsiteY16" fmla="*/ 0 h 1862856"/>
              <a:gd name="connsiteX17" fmla="*/ 0 w 2309807"/>
              <a:gd name="connsiteY17" fmla="*/ 1149129 h 1862856"/>
              <a:gd name="connsiteX18" fmla="*/ 2325 w 2309807"/>
              <a:gd name="connsiteY18" fmla="*/ 1149129 h 1862856"/>
              <a:gd name="connsiteX19" fmla="*/ 2325 w 2309807"/>
              <a:gd name="connsiteY19" fmla="*/ 1737124 h 1862856"/>
              <a:gd name="connsiteX20" fmla="*/ 218232 w 2309807"/>
              <a:gd name="connsiteY20" fmla="*/ 1737124 h 1862856"/>
              <a:gd name="connsiteX21" fmla="*/ 282415 w 2309807"/>
              <a:gd name="connsiteY21" fmla="*/ 1621259 h 1862856"/>
              <a:gd name="connsiteX22" fmla="*/ 508738 w 2309807"/>
              <a:gd name="connsiteY22" fmla="*/ 1621259 h 1862856"/>
              <a:gd name="connsiteX23" fmla="*/ 571859 w 2309807"/>
              <a:gd name="connsiteY23" fmla="*/ 1507312 h 1862856"/>
              <a:gd name="connsiteX24" fmla="*/ 799734 w 2309807"/>
              <a:gd name="connsiteY24" fmla="*/ 1507312 h 1862856"/>
              <a:gd name="connsiteX25" fmla="*/ 863212 w 2309807"/>
              <a:gd name="connsiteY25" fmla="*/ 1392720 h 1862856"/>
              <a:gd name="connsiteX26" fmla="*/ 1086418 w 2309807"/>
              <a:gd name="connsiteY26" fmla="*/ 1392720 h 1862856"/>
              <a:gd name="connsiteX27" fmla="*/ 1150957 w 2309807"/>
              <a:gd name="connsiteY27" fmla="*/ 1276214 h 1862856"/>
              <a:gd name="connsiteX28" fmla="*/ 1375021 w 2309807"/>
              <a:gd name="connsiteY28" fmla="*/ 1276214 h 1862856"/>
              <a:gd name="connsiteX29" fmla="*/ 1439552 w 2309807"/>
              <a:gd name="connsiteY29" fmla="*/ 1159721 h 1862856"/>
              <a:gd name="connsiteX30" fmla="*/ 1663775 w 2309807"/>
              <a:gd name="connsiteY30" fmla="*/ 1159721 h 1862856"/>
              <a:gd name="connsiteX31" fmla="*/ 1726015 w 2309807"/>
              <a:gd name="connsiteY31" fmla="*/ 1047365 h 1862856"/>
              <a:gd name="connsiteX32" fmla="*/ 1952931 w 2309807"/>
              <a:gd name="connsiteY32" fmla="*/ 1047365 h 1862856"/>
              <a:gd name="connsiteX33" fmla="*/ 2017385 w 2309807"/>
              <a:gd name="connsiteY33" fmla="*/ 931012 h 1862856"/>
              <a:gd name="connsiteX34" fmla="*/ 2304240 w 2309807"/>
              <a:gd name="connsiteY34" fmla="*/ 931012 h 1862856"/>
              <a:gd name="connsiteX35" fmla="*/ 2299103 w 2309807"/>
              <a:gd name="connsiteY35" fmla="*/ 940286 h 1862856"/>
              <a:gd name="connsiteX36" fmla="*/ 2309807 w 2309807"/>
              <a:gd name="connsiteY36" fmla="*/ 940286 h 1862856"/>
              <a:gd name="connsiteX37" fmla="*/ 2309807 w 2309807"/>
              <a:gd name="connsiteY37" fmla="*/ 809075 h 1862856"/>
              <a:gd name="connsiteX38" fmla="*/ 2021081 w 2309807"/>
              <a:gd name="connsiteY38" fmla="*/ 809075 h 1862856"/>
              <a:gd name="connsiteX39" fmla="*/ 2021081 w 2309807"/>
              <a:gd name="connsiteY39" fmla="*/ 692942 h 1862856"/>
              <a:gd name="connsiteX40" fmla="*/ 1732355 w 2309807"/>
              <a:gd name="connsiteY40" fmla="*/ 692942 h 1862856"/>
              <a:gd name="connsiteX41" fmla="*/ 1732355 w 2309807"/>
              <a:gd name="connsiteY41" fmla="*/ 577452 h 1862856"/>
              <a:gd name="connsiteX42" fmla="*/ 1443630 w 2309807"/>
              <a:gd name="connsiteY42" fmla="*/ 577452 h 1862856"/>
              <a:gd name="connsiteX43" fmla="*/ 1443630 w 2309807"/>
              <a:gd name="connsiteY43" fmla="*/ 461961 h 1862856"/>
              <a:gd name="connsiteX44" fmla="*/ 1154904 w 2309807"/>
              <a:gd name="connsiteY44" fmla="*/ 461961 h 1862856"/>
              <a:gd name="connsiteX45" fmla="*/ 1154904 w 2309807"/>
              <a:gd name="connsiteY45" fmla="*/ 346471 h 1862856"/>
              <a:gd name="connsiteX46" fmla="*/ 866178 w 2309807"/>
              <a:gd name="connsiteY46" fmla="*/ 346471 h 1862856"/>
              <a:gd name="connsiteX47" fmla="*/ 866178 w 2309807"/>
              <a:gd name="connsiteY47" fmla="*/ 230981 h 1862856"/>
              <a:gd name="connsiteX48" fmla="*/ 577452 w 2309807"/>
              <a:gd name="connsiteY48" fmla="*/ 230981 h 1862856"/>
              <a:gd name="connsiteX49" fmla="*/ 577452 w 2309807"/>
              <a:gd name="connsiteY49" fmla="*/ 115490 h 1862856"/>
              <a:gd name="connsiteX50" fmla="*/ 288726 w 2309807"/>
              <a:gd name="connsiteY50" fmla="*/ 115490 h 1862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309807" h="1862856">
                <a:moveTo>
                  <a:pt x="440516" y="1861894"/>
                </a:moveTo>
                <a:lnTo>
                  <a:pt x="216019" y="1861894"/>
                </a:lnTo>
                <a:lnTo>
                  <a:pt x="215486" y="1862856"/>
                </a:lnTo>
                <a:lnTo>
                  <a:pt x="440516" y="1862856"/>
                </a:lnTo>
                <a:close/>
                <a:moveTo>
                  <a:pt x="1017967" y="1631189"/>
                </a:moveTo>
                <a:lnTo>
                  <a:pt x="1017586" y="1631876"/>
                </a:lnTo>
                <a:lnTo>
                  <a:pt x="1017967" y="1631876"/>
                </a:lnTo>
                <a:close/>
                <a:moveTo>
                  <a:pt x="1306693" y="1512912"/>
                </a:moveTo>
                <a:lnTo>
                  <a:pt x="1304769" y="1516385"/>
                </a:lnTo>
                <a:lnTo>
                  <a:pt x="1306693" y="1516385"/>
                </a:lnTo>
                <a:close/>
                <a:moveTo>
                  <a:pt x="1595419" y="1396182"/>
                </a:moveTo>
                <a:lnTo>
                  <a:pt x="1593107" y="1400356"/>
                </a:lnTo>
                <a:lnTo>
                  <a:pt x="1369044" y="1400356"/>
                </a:lnTo>
                <a:lnTo>
                  <a:pt x="1368745" y="1400895"/>
                </a:lnTo>
                <a:lnTo>
                  <a:pt x="1595419" y="1400895"/>
                </a:lnTo>
                <a:close/>
                <a:moveTo>
                  <a:pt x="288726" y="0"/>
                </a:moveTo>
                <a:lnTo>
                  <a:pt x="0" y="0"/>
                </a:lnTo>
                <a:lnTo>
                  <a:pt x="0" y="1149129"/>
                </a:lnTo>
                <a:lnTo>
                  <a:pt x="2325" y="1149129"/>
                </a:lnTo>
                <a:lnTo>
                  <a:pt x="2325" y="1737124"/>
                </a:lnTo>
                <a:lnTo>
                  <a:pt x="218232" y="1737124"/>
                </a:lnTo>
                <a:lnTo>
                  <a:pt x="282415" y="1621259"/>
                </a:lnTo>
                <a:lnTo>
                  <a:pt x="508738" y="1621259"/>
                </a:lnTo>
                <a:lnTo>
                  <a:pt x="571859" y="1507312"/>
                </a:lnTo>
                <a:lnTo>
                  <a:pt x="799734" y="1507312"/>
                </a:lnTo>
                <a:lnTo>
                  <a:pt x="863212" y="1392720"/>
                </a:lnTo>
                <a:lnTo>
                  <a:pt x="1086418" y="1392720"/>
                </a:lnTo>
                <a:lnTo>
                  <a:pt x="1150957" y="1276214"/>
                </a:lnTo>
                <a:lnTo>
                  <a:pt x="1375021" y="1276214"/>
                </a:lnTo>
                <a:lnTo>
                  <a:pt x="1439552" y="1159721"/>
                </a:lnTo>
                <a:lnTo>
                  <a:pt x="1663775" y="1159721"/>
                </a:lnTo>
                <a:lnTo>
                  <a:pt x="1726015" y="1047365"/>
                </a:lnTo>
                <a:lnTo>
                  <a:pt x="1952931" y="1047365"/>
                </a:lnTo>
                <a:lnTo>
                  <a:pt x="2017385" y="931012"/>
                </a:lnTo>
                <a:lnTo>
                  <a:pt x="2304240" y="931012"/>
                </a:lnTo>
                <a:lnTo>
                  <a:pt x="2299103" y="940286"/>
                </a:lnTo>
                <a:lnTo>
                  <a:pt x="2309807" y="940286"/>
                </a:lnTo>
                <a:lnTo>
                  <a:pt x="2309807" y="809075"/>
                </a:lnTo>
                <a:lnTo>
                  <a:pt x="2021081" y="809075"/>
                </a:lnTo>
                <a:lnTo>
                  <a:pt x="2021081" y="692942"/>
                </a:lnTo>
                <a:lnTo>
                  <a:pt x="1732355" y="692942"/>
                </a:lnTo>
                <a:lnTo>
                  <a:pt x="1732355" y="577452"/>
                </a:lnTo>
                <a:lnTo>
                  <a:pt x="1443630" y="577452"/>
                </a:lnTo>
                <a:lnTo>
                  <a:pt x="1443630" y="461961"/>
                </a:lnTo>
                <a:lnTo>
                  <a:pt x="1154904" y="461961"/>
                </a:lnTo>
                <a:lnTo>
                  <a:pt x="1154904" y="346471"/>
                </a:lnTo>
                <a:lnTo>
                  <a:pt x="866178" y="346471"/>
                </a:lnTo>
                <a:lnTo>
                  <a:pt x="866178" y="230981"/>
                </a:lnTo>
                <a:lnTo>
                  <a:pt x="577452" y="230981"/>
                </a:lnTo>
                <a:lnTo>
                  <a:pt x="577452" y="115490"/>
                </a:lnTo>
                <a:lnTo>
                  <a:pt x="288726" y="115490"/>
                </a:lnTo>
                <a:close/>
              </a:path>
            </a:pathLst>
          </a:custGeom>
          <a:solidFill>
            <a:srgbClr val="B72727"/>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30" name="平行四边形 29"/>
          <p:cNvSpPr/>
          <p:nvPr/>
        </p:nvSpPr>
        <p:spPr>
          <a:xfrm rot="16200000" flipH="1" flipV="1">
            <a:off x="2759192" y="3298842"/>
            <a:ext cx="1821867" cy="100283"/>
          </a:xfrm>
          <a:prstGeom prst="parallelogram">
            <a:avLst>
              <a:gd name="adj" fmla="val 183941"/>
            </a:avLst>
          </a:prstGeom>
          <a:solidFill>
            <a:srgbClr val="B72727"/>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31" name="任意多边形 30"/>
          <p:cNvSpPr/>
          <p:nvPr/>
        </p:nvSpPr>
        <p:spPr>
          <a:xfrm rot="5400000">
            <a:off x="3792264" y="2476962"/>
            <a:ext cx="182387" cy="10074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32" name="任意多边形 31"/>
          <p:cNvSpPr/>
          <p:nvPr/>
        </p:nvSpPr>
        <p:spPr>
          <a:xfrm rot="5400000">
            <a:off x="4010461" y="2390064"/>
            <a:ext cx="182387" cy="10074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33" name="任意多边形 32"/>
          <p:cNvSpPr/>
          <p:nvPr/>
        </p:nvSpPr>
        <p:spPr>
          <a:xfrm rot="5400000">
            <a:off x="4227544" y="2304603"/>
            <a:ext cx="182387" cy="10074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34" name="任意多边形 33"/>
          <p:cNvSpPr/>
          <p:nvPr/>
        </p:nvSpPr>
        <p:spPr>
          <a:xfrm rot="5400000">
            <a:off x="4441996" y="2217225"/>
            <a:ext cx="182387" cy="10074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35" name="任意多边形 34"/>
          <p:cNvSpPr/>
          <p:nvPr/>
        </p:nvSpPr>
        <p:spPr>
          <a:xfrm rot="5400000">
            <a:off x="4658044" y="2131281"/>
            <a:ext cx="182387" cy="10074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36" name="任意多边形 35"/>
          <p:cNvSpPr/>
          <p:nvPr/>
        </p:nvSpPr>
        <p:spPr>
          <a:xfrm rot="5400000">
            <a:off x="4874491" y="2043910"/>
            <a:ext cx="182387" cy="10074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37" name="任意多边形 36"/>
          <p:cNvSpPr/>
          <p:nvPr/>
        </p:nvSpPr>
        <p:spPr>
          <a:xfrm rot="5400000">
            <a:off x="5092687" y="1959644"/>
            <a:ext cx="182387" cy="10074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38" name="平行四边形 37"/>
          <p:cNvSpPr/>
          <p:nvPr/>
        </p:nvSpPr>
        <p:spPr>
          <a:xfrm flipH="1">
            <a:off x="5234890" y="3315485"/>
            <a:ext cx="315116" cy="180476"/>
          </a:xfrm>
          <a:prstGeom prst="parallelogram">
            <a:avLst>
              <a:gd name="adj" fmla="val 55395"/>
            </a:avLst>
          </a:prstGeom>
          <a:gradFill flip="none" rotWithShape="1">
            <a:gsLst>
              <a:gs pos="0">
                <a:schemeClr val="bg1"/>
              </a:gs>
              <a:gs pos="100000">
                <a:schemeClr val="bg1">
                  <a:lumMod val="8500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39" name="平行四边形 38"/>
          <p:cNvSpPr/>
          <p:nvPr/>
        </p:nvSpPr>
        <p:spPr>
          <a:xfrm flipH="1">
            <a:off x="5017651" y="3228586"/>
            <a:ext cx="319254" cy="180476"/>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40" name="平行四边形 39"/>
          <p:cNvSpPr/>
          <p:nvPr/>
        </p:nvSpPr>
        <p:spPr>
          <a:xfrm flipH="1">
            <a:off x="4800569" y="3143126"/>
            <a:ext cx="319253" cy="180476"/>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41" name="平行四边形 40"/>
          <p:cNvSpPr/>
          <p:nvPr/>
        </p:nvSpPr>
        <p:spPr>
          <a:xfrm flipH="1">
            <a:off x="4586191" y="3057182"/>
            <a:ext cx="315116" cy="180476"/>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42" name="平行四边形 41"/>
          <p:cNvSpPr/>
          <p:nvPr/>
        </p:nvSpPr>
        <p:spPr>
          <a:xfrm flipH="1">
            <a:off x="4370383" y="2969803"/>
            <a:ext cx="315116" cy="180476"/>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43" name="平行四边形 42"/>
          <p:cNvSpPr/>
          <p:nvPr/>
        </p:nvSpPr>
        <p:spPr>
          <a:xfrm flipH="1">
            <a:off x="4153936" y="2882433"/>
            <a:ext cx="315116" cy="180476"/>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44" name="平行四边形 43"/>
          <p:cNvSpPr/>
          <p:nvPr/>
        </p:nvSpPr>
        <p:spPr>
          <a:xfrm flipH="1">
            <a:off x="3935741" y="2798166"/>
            <a:ext cx="318464" cy="180476"/>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45" name="平行四边形 44"/>
          <p:cNvSpPr/>
          <p:nvPr/>
        </p:nvSpPr>
        <p:spPr>
          <a:xfrm flipH="1">
            <a:off x="3720562" y="2710901"/>
            <a:ext cx="315116" cy="180476"/>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46" name="任意多边形 45"/>
          <p:cNvSpPr/>
          <p:nvPr/>
        </p:nvSpPr>
        <p:spPr>
          <a:xfrm>
            <a:off x="3819088" y="2890077"/>
            <a:ext cx="1732355" cy="1301539"/>
          </a:xfrm>
          <a:custGeom>
            <a:avLst/>
            <a:gdLst>
              <a:gd name="connsiteX0" fmla="*/ 575875 w 2309807"/>
              <a:gd name="connsiteY0" fmla="*/ 1500534 h 1735385"/>
              <a:gd name="connsiteX1" fmla="*/ 705971 w 2309807"/>
              <a:gd name="connsiteY1" fmla="*/ 1735385 h 1735385"/>
              <a:gd name="connsiteX2" fmla="*/ 705245 w 2309807"/>
              <a:gd name="connsiteY2" fmla="*/ 1735385 h 1735385"/>
              <a:gd name="connsiteX3" fmla="*/ 1504249 w 2309807"/>
              <a:gd name="connsiteY3" fmla="*/ 1382113 h 1735385"/>
              <a:gd name="connsiteX4" fmla="*/ 1576684 w 2309807"/>
              <a:gd name="connsiteY4" fmla="*/ 1508598 h 1735385"/>
              <a:gd name="connsiteX5" fmla="*/ 1574315 w 2309807"/>
              <a:gd name="connsiteY5" fmla="*/ 1508598 h 1735385"/>
              <a:gd name="connsiteX6" fmla="*/ 1863136 w 2309807"/>
              <a:gd name="connsiteY6" fmla="*/ 1280213 h 1735385"/>
              <a:gd name="connsiteX7" fmla="*/ 1865870 w 2309807"/>
              <a:gd name="connsiteY7" fmla="*/ 1280213 h 1735385"/>
              <a:gd name="connsiteX8" fmla="*/ 1865870 w 2309807"/>
              <a:gd name="connsiteY8" fmla="*/ 1393108 h 1735385"/>
              <a:gd name="connsiteX9" fmla="*/ 1865073 w 2309807"/>
              <a:gd name="connsiteY9" fmla="*/ 1393108 h 1735385"/>
              <a:gd name="connsiteX10" fmla="*/ 1865073 w 2309807"/>
              <a:gd name="connsiteY10" fmla="*/ 1283730 h 1735385"/>
              <a:gd name="connsiteX11" fmla="*/ 0 w 2309807"/>
              <a:gd name="connsiteY11" fmla="*/ 0 h 1735385"/>
              <a:gd name="connsiteX12" fmla="*/ 288726 w 2309807"/>
              <a:gd name="connsiteY12" fmla="*/ 0 h 1735385"/>
              <a:gd name="connsiteX13" fmla="*/ 288726 w 2309807"/>
              <a:gd name="connsiteY13" fmla="*/ 115490 h 1735385"/>
              <a:gd name="connsiteX14" fmla="*/ 577452 w 2309807"/>
              <a:gd name="connsiteY14" fmla="*/ 115490 h 1735385"/>
              <a:gd name="connsiteX15" fmla="*/ 577452 w 2309807"/>
              <a:gd name="connsiteY15" fmla="*/ 230981 h 1735385"/>
              <a:gd name="connsiteX16" fmla="*/ 866178 w 2309807"/>
              <a:gd name="connsiteY16" fmla="*/ 230981 h 1735385"/>
              <a:gd name="connsiteX17" fmla="*/ 866178 w 2309807"/>
              <a:gd name="connsiteY17" fmla="*/ 346471 h 1735385"/>
              <a:gd name="connsiteX18" fmla="*/ 1154904 w 2309807"/>
              <a:gd name="connsiteY18" fmla="*/ 346471 h 1735385"/>
              <a:gd name="connsiteX19" fmla="*/ 1154904 w 2309807"/>
              <a:gd name="connsiteY19" fmla="*/ 461962 h 1735385"/>
              <a:gd name="connsiteX20" fmla="*/ 1443630 w 2309807"/>
              <a:gd name="connsiteY20" fmla="*/ 461962 h 1735385"/>
              <a:gd name="connsiteX21" fmla="*/ 1443630 w 2309807"/>
              <a:gd name="connsiteY21" fmla="*/ 577452 h 1735385"/>
              <a:gd name="connsiteX22" fmla="*/ 1732355 w 2309807"/>
              <a:gd name="connsiteY22" fmla="*/ 577452 h 1735385"/>
              <a:gd name="connsiteX23" fmla="*/ 1732355 w 2309807"/>
              <a:gd name="connsiteY23" fmla="*/ 692942 h 1735385"/>
              <a:gd name="connsiteX24" fmla="*/ 2021081 w 2309807"/>
              <a:gd name="connsiteY24" fmla="*/ 692942 h 1735385"/>
              <a:gd name="connsiteX25" fmla="*/ 2021081 w 2309807"/>
              <a:gd name="connsiteY25" fmla="*/ 809075 h 1735385"/>
              <a:gd name="connsiteX26" fmla="*/ 2309807 w 2309807"/>
              <a:gd name="connsiteY26" fmla="*/ 809075 h 1735385"/>
              <a:gd name="connsiteX27" fmla="*/ 2309807 w 2309807"/>
              <a:gd name="connsiteY27" fmla="*/ 927033 h 1735385"/>
              <a:gd name="connsiteX28" fmla="*/ 2307697 w 2309807"/>
              <a:gd name="connsiteY28" fmla="*/ 923224 h 1735385"/>
              <a:gd name="connsiteX29" fmla="*/ 2020842 w 2309807"/>
              <a:gd name="connsiteY29" fmla="*/ 923224 h 1735385"/>
              <a:gd name="connsiteX30" fmla="*/ 2154142 w 2309807"/>
              <a:gd name="connsiteY30" fmla="*/ 1163859 h 1735385"/>
              <a:gd name="connsiteX31" fmla="*/ 2154596 w 2309807"/>
              <a:gd name="connsiteY31" fmla="*/ 1163859 h 1735385"/>
              <a:gd name="connsiteX32" fmla="*/ 2154596 w 2309807"/>
              <a:gd name="connsiteY32" fmla="*/ 1277618 h 1735385"/>
              <a:gd name="connsiteX33" fmla="*/ 2154091 w 2309807"/>
              <a:gd name="connsiteY33" fmla="*/ 1277618 h 1735385"/>
              <a:gd name="connsiteX34" fmla="*/ 2154091 w 2309807"/>
              <a:gd name="connsiteY34" fmla="*/ 1167061 h 1735385"/>
              <a:gd name="connsiteX35" fmla="*/ 2019773 w 2309807"/>
              <a:gd name="connsiteY35" fmla="*/ 923225 h 1735385"/>
              <a:gd name="connsiteX36" fmla="*/ 2019773 w 2309807"/>
              <a:gd name="connsiteY36" fmla="*/ 1036377 h 1735385"/>
              <a:gd name="connsiteX37" fmla="*/ 2152662 w 2309807"/>
              <a:gd name="connsiteY37" fmla="*/ 1277618 h 1735385"/>
              <a:gd name="connsiteX38" fmla="*/ 2152646 w 2309807"/>
              <a:gd name="connsiteY38" fmla="*/ 1277618 h 1735385"/>
              <a:gd name="connsiteX39" fmla="*/ 2020784 w 2309807"/>
              <a:gd name="connsiteY39" fmla="*/ 1039578 h 1735385"/>
              <a:gd name="connsiteX40" fmla="*/ 1729472 w 2309807"/>
              <a:gd name="connsiteY40" fmla="*/ 1039578 h 1735385"/>
              <a:gd name="connsiteX41" fmla="*/ 1730754 w 2309807"/>
              <a:gd name="connsiteY41" fmla="*/ 1041892 h 1735385"/>
              <a:gd name="connsiteX42" fmla="*/ 1730754 w 2309807"/>
              <a:gd name="connsiteY42" fmla="*/ 1150643 h 1735385"/>
              <a:gd name="connsiteX43" fmla="*/ 1864318 w 2309807"/>
              <a:gd name="connsiteY43" fmla="*/ 1393108 h 1735385"/>
              <a:gd name="connsiteX44" fmla="*/ 1577144 w 2309807"/>
              <a:gd name="connsiteY44" fmla="*/ 1393108 h 1735385"/>
              <a:gd name="connsiteX45" fmla="*/ 1577144 w 2309807"/>
              <a:gd name="connsiteY45" fmla="*/ 1508598 h 1735385"/>
              <a:gd name="connsiteX46" fmla="*/ 1576951 w 2309807"/>
              <a:gd name="connsiteY46" fmla="*/ 1508598 h 1735385"/>
              <a:gd name="connsiteX47" fmla="*/ 1576951 w 2309807"/>
              <a:gd name="connsiteY47" fmla="*/ 1392568 h 1735385"/>
              <a:gd name="connsiteX48" fmla="*/ 1863158 w 2309807"/>
              <a:gd name="connsiteY48" fmla="*/ 1392568 h 1735385"/>
              <a:gd name="connsiteX49" fmla="*/ 1729858 w 2309807"/>
              <a:gd name="connsiteY49" fmla="*/ 1151933 h 1735385"/>
              <a:gd name="connsiteX50" fmla="*/ 1443009 w 2309807"/>
              <a:gd name="connsiteY50" fmla="*/ 1151933 h 1735385"/>
              <a:gd name="connsiteX51" fmla="*/ 1510063 w 2309807"/>
              <a:gd name="connsiteY51" fmla="*/ 1272980 h 1735385"/>
              <a:gd name="connsiteX52" fmla="*/ 1439285 w 2309807"/>
              <a:gd name="connsiteY52" fmla="*/ 1149388 h 1735385"/>
              <a:gd name="connsiteX53" fmla="*/ 1439285 w 2309807"/>
              <a:gd name="connsiteY53" fmla="*/ 1268428 h 1735385"/>
              <a:gd name="connsiteX54" fmla="*/ 1154415 w 2309807"/>
              <a:gd name="connsiteY54" fmla="*/ 1268428 h 1735385"/>
              <a:gd name="connsiteX55" fmla="*/ 1287714 w 2309807"/>
              <a:gd name="connsiteY55" fmla="*/ 1509062 h 1735385"/>
              <a:gd name="connsiteX56" fmla="*/ 1288419 w 2309807"/>
              <a:gd name="connsiteY56" fmla="*/ 1509062 h 1735385"/>
              <a:gd name="connsiteX57" fmla="*/ 1288419 w 2309807"/>
              <a:gd name="connsiteY57" fmla="*/ 1511693 h 1735385"/>
              <a:gd name="connsiteX58" fmla="*/ 1154414 w 2309807"/>
              <a:gd name="connsiteY58" fmla="*/ 1268427 h 1735385"/>
              <a:gd name="connsiteX59" fmla="*/ 1154414 w 2309807"/>
              <a:gd name="connsiteY59" fmla="*/ 1381735 h 1735385"/>
              <a:gd name="connsiteX60" fmla="*/ 1287917 w 2309807"/>
              <a:gd name="connsiteY60" fmla="*/ 1624089 h 1735385"/>
              <a:gd name="connsiteX61" fmla="*/ 1285997 w 2309807"/>
              <a:gd name="connsiteY61" fmla="*/ 1624089 h 1735385"/>
              <a:gd name="connsiteX62" fmla="*/ 1153516 w 2309807"/>
              <a:gd name="connsiteY62" fmla="*/ 1384933 h 1735385"/>
              <a:gd name="connsiteX63" fmla="*/ 866669 w 2309807"/>
              <a:gd name="connsiteY63" fmla="*/ 1384933 h 1735385"/>
              <a:gd name="connsiteX64" fmla="*/ 999693 w 2309807"/>
              <a:gd name="connsiteY64" fmla="*/ 1625070 h 1735385"/>
              <a:gd name="connsiteX65" fmla="*/ 999693 w 2309807"/>
              <a:gd name="connsiteY65" fmla="*/ 1735385 h 1735385"/>
              <a:gd name="connsiteX66" fmla="*/ 998343 w 2309807"/>
              <a:gd name="connsiteY66" fmla="*/ 1735385 h 1735385"/>
              <a:gd name="connsiteX67" fmla="*/ 997377 w 2309807"/>
              <a:gd name="connsiteY67" fmla="*/ 1733642 h 1735385"/>
              <a:gd name="connsiteX68" fmla="*/ 997377 w 2309807"/>
              <a:gd name="connsiteY68" fmla="*/ 1622219 h 1735385"/>
              <a:gd name="connsiteX69" fmla="*/ 866667 w 2309807"/>
              <a:gd name="connsiteY69" fmla="*/ 1384933 h 1735385"/>
              <a:gd name="connsiteX70" fmla="*/ 866667 w 2309807"/>
              <a:gd name="connsiteY70" fmla="*/ 1499525 h 1735385"/>
              <a:gd name="connsiteX71" fmla="*/ 575319 w 2309807"/>
              <a:gd name="connsiteY71" fmla="*/ 1499525 h 1735385"/>
              <a:gd name="connsiteX72" fmla="*/ 575318 w 2309807"/>
              <a:gd name="connsiteY72" fmla="*/ 1499523 h 1735385"/>
              <a:gd name="connsiteX73" fmla="*/ 575318 w 2309807"/>
              <a:gd name="connsiteY73" fmla="*/ 1499525 h 1735385"/>
              <a:gd name="connsiteX74" fmla="*/ 575316 w 2309807"/>
              <a:gd name="connsiteY74" fmla="*/ 1499525 h 1735385"/>
              <a:gd name="connsiteX75" fmla="*/ 575318 w 2309807"/>
              <a:gd name="connsiteY75" fmla="*/ 1499528 h 1735385"/>
              <a:gd name="connsiteX76" fmla="*/ 575318 w 2309807"/>
              <a:gd name="connsiteY76" fmla="*/ 1610268 h 1735385"/>
              <a:gd name="connsiteX77" fmla="*/ 577083 w 2309807"/>
              <a:gd name="connsiteY77" fmla="*/ 1613472 h 1735385"/>
              <a:gd name="connsiteX78" fmla="*/ 285873 w 2309807"/>
              <a:gd name="connsiteY78" fmla="*/ 1613472 h 1735385"/>
              <a:gd name="connsiteX79" fmla="*/ 287575 w 2309807"/>
              <a:gd name="connsiteY79" fmla="*/ 1616543 h 1735385"/>
              <a:gd name="connsiteX80" fmla="*/ 287575 w 2309807"/>
              <a:gd name="connsiteY80" fmla="*/ 1726138 h 1735385"/>
              <a:gd name="connsiteX81" fmla="*/ 292669 w 2309807"/>
              <a:gd name="connsiteY81" fmla="*/ 1735385 h 1735385"/>
              <a:gd name="connsiteX82" fmla="*/ 291936 w 2309807"/>
              <a:gd name="connsiteY82" fmla="*/ 1735385 h 1735385"/>
              <a:gd name="connsiteX83" fmla="*/ 288585 w 2309807"/>
              <a:gd name="connsiteY83" fmla="*/ 1729337 h 1735385"/>
              <a:gd name="connsiteX84" fmla="*/ 1738 w 2309807"/>
              <a:gd name="connsiteY84" fmla="*/ 1729337 h 1735385"/>
              <a:gd name="connsiteX85" fmla="*/ 5089 w 2309807"/>
              <a:gd name="connsiteY85" fmla="*/ 1735385 h 1735385"/>
              <a:gd name="connsiteX86" fmla="*/ 0 w 2309807"/>
              <a:gd name="connsiteY86" fmla="*/ 1735385 h 1735385"/>
              <a:gd name="connsiteX87" fmla="*/ 0 w 2309807"/>
              <a:gd name="connsiteY87" fmla="*/ 1149129 h 1735385"/>
              <a:gd name="connsiteX88" fmla="*/ 0 w 2309807"/>
              <a:gd name="connsiteY88" fmla="*/ 1149128 h 1735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2309807" h="1735385">
                <a:moveTo>
                  <a:pt x="575875" y="1500534"/>
                </a:moveTo>
                <a:lnTo>
                  <a:pt x="705971" y="1735385"/>
                </a:lnTo>
                <a:lnTo>
                  <a:pt x="705245" y="1735385"/>
                </a:lnTo>
                <a:close/>
                <a:moveTo>
                  <a:pt x="1504249" y="1382113"/>
                </a:moveTo>
                <a:lnTo>
                  <a:pt x="1576684" y="1508598"/>
                </a:lnTo>
                <a:lnTo>
                  <a:pt x="1574315" y="1508598"/>
                </a:lnTo>
                <a:close/>
                <a:moveTo>
                  <a:pt x="1863136" y="1280213"/>
                </a:moveTo>
                <a:lnTo>
                  <a:pt x="1865870" y="1280213"/>
                </a:lnTo>
                <a:lnTo>
                  <a:pt x="1865870" y="1393108"/>
                </a:lnTo>
                <a:lnTo>
                  <a:pt x="1865073" y="1393108"/>
                </a:lnTo>
                <a:lnTo>
                  <a:pt x="1865073" y="1283730"/>
                </a:lnTo>
                <a:close/>
                <a:moveTo>
                  <a:pt x="0" y="0"/>
                </a:moveTo>
                <a:lnTo>
                  <a:pt x="288726" y="0"/>
                </a:lnTo>
                <a:lnTo>
                  <a:pt x="288726" y="115490"/>
                </a:lnTo>
                <a:lnTo>
                  <a:pt x="577452" y="115490"/>
                </a:lnTo>
                <a:lnTo>
                  <a:pt x="577452" y="230981"/>
                </a:lnTo>
                <a:lnTo>
                  <a:pt x="866178" y="230981"/>
                </a:lnTo>
                <a:lnTo>
                  <a:pt x="866178" y="346471"/>
                </a:lnTo>
                <a:lnTo>
                  <a:pt x="1154904" y="346471"/>
                </a:lnTo>
                <a:lnTo>
                  <a:pt x="1154904" y="461962"/>
                </a:lnTo>
                <a:lnTo>
                  <a:pt x="1443630" y="461962"/>
                </a:lnTo>
                <a:lnTo>
                  <a:pt x="1443630" y="577452"/>
                </a:lnTo>
                <a:lnTo>
                  <a:pt x="1732355" y="577452"/>
                </a:lnTo>
                <a:lnTo>
                  <a:pt x="1732355" y="692942"/>
                </a:lnTo>
                <a:lnTo>
                  <a:pt x="2021081" y="692942"/>
                </a:lnTo>
                <a:lnTo>
                  <a:pt x="2021081" y="809075"/>
                </a:lnTo>
                <a:lnTo>
                  <a:pt x="2309807" y="809075"/>
                </a:lnTo>
                <a:lnTo>
                  <a:pt x="2309807" y="927033"/>
                </a:lnTo>
                <a:lnTo>
                  <a:pt x="2307697" y="923224"/>
                </a:lnTo>
                <a:lnTo>
                  <a:pt x="2020842" y="923224"/>
                </a:lnTo>
                <a:lnTo>
                  <a:pt x="2154142" y="1163859"/>
                </a:lnTo>
                <a:lnTo>
                  <a:pt x="2154596" y="1163859"/>
                </a:lnTo>
                <a:lnTo>
                  <a:pt x="2154596" y="1277618"/>
                </a:lnTo>
                <a:lnTo>
                  <a:pt x="2154091" y="1277618"/>
                </a:lnTo>
                <a:lnTo>
                  <a:pt x="2154091" y="1167061"/>
                </a:lnTo>
                <a:lnTo>
                  <a:pt x="2019773" y="923225"/>
                </a:lnTo>
                <a:lnTo>
                  <a:pt x="2019773" y="1036377"/>
                </a:lnTo>
                <a:lnTo>
                  <a:pt x="2152662" y="1277618"/>
                </a:lnTo>
                <a:lnTo>
                  <a:pt x="2152646" y="1277618"/>
                </a:lnTo>
                <a:lnTo>
                  <a:pt x="2020784" y="1039578"/>
                </a:lnTo>
                <a:lnTo>
                  <a:pt x="1729472" y="1039578"/>
                </a:lnTo>
                <a:lnTo>
                  <a:pt x="1730754" y="1041892"/>
                </a:lnTo>
                <a:lnTo>
                  <a:pt x="1730754" y="1150643"/>
                </a:lnTo>
                <a:lnTo>
                  <a:pt x="1864318" y="1393108"/>
                </a:lnTo>
                <a:lnTo>
                  <a:pt x="1577144" y="1393108"/>
                </a:lnTo>
                <a:lnTo>
                  <a:pt x="1577144" y="1508598"/>
                </a:lnTo>
                <a:lnTo>
                  <a:pt x="1576951" y="1508598"/>
                </a:lnTo>
                <a:lnTo>
                  <a:pt x="1576951" y="1392568"/>
                </a:lnTo>
                <a:lnTo>
                  <a:pt x="1863158" y="1392568"/>
                </a:lnTo>
                <a:lnTo>
                  <a:pt x="1729858" y="1151933"/>
                </a:lnTo>
                <a:lnTo>
                  <a:pt x="1443009" y="1151933"/>
                </a:lnTo>
                <a:lnTo>
                  <a:pt x="1510063" y="1272980"/>
                </a:lnTo>
                <a:lnTo>
                  <a:pt x="1439285" y="1149388"/>
                </a:lnTo>
                <a:lnTo>
                  <a:pt x="1439285" y="1268428"/>
                </a:lnTo>
                <a:lnTo>
                  <a:pt x="1154415" y="1268428"/>
                </a:lnTo>
                <a:lnTo>
                  <a:pt x="1287714" y="1509062"/>
                </a:lnTo>
                <a:lnTo>
                  <a:pt x="1288419" y="1509062"/>
                </a:lnTo>
                <a:lnTo>
                  <a:pt x="1288419" y="1511693"/>
                </a:lnTo>
                <a:lnTo>
                  <a:pt x="1154414" y="1268427"/>
                </a:lnTo>
                <a:lnTo>
                  <a:pt x="1154414" y="1381735"/>
                </a:lnTo>
                <a:lnTo>
                  <a:pt x="1287917" y="1624089"/>
                </a:lnTo>
                <a:lnTo>
                  <a:pt x="1285997" y="1624089"/>
                </a:lnTo>
                <a:lnTo>
                  <a:pt x="1153516" y="1384933"/>
                </a:lnTo>
                <a:lnTo>
                  <a:pt x="866669" y="1384933"/>
                </a:lnTo>
                <a:lnTo>
                  <a:pt x="999693" y="1625070"/>
                </a:lnTo>
                <a:lnTo>
                  <a:pt x="999693" y="1735385"/>
                </a:lnTo>
                <a:lnTo>
                  <a:pt x="998343" y="1735385"/>
                </a:lnTo>
                <a:lnTo>
                  <a:pt x="997377" y="1733642"/>
                </a:lnTo>
                <a:lnTo>
                  <a:pt x="997377" y="1622219"/>
                </a:lnTo>
                <a:lnTo>
                  <a:pt x="866667" y="1384933"/>
                </a:lnTo>
                <a:lnTo>
                  <a:pt x="866667" y="1499525"/>
                </a:lnTo>
                <a:lnTo>
                  <a:pt x="575319" y="1499525"/>
                </a:lnTo>
                <a:lnTo>
                  <a:pt x="575318" y="1499523"/>
                </a:lnTo>
                <a:lnTo>
                  <a:pt x="575318" y="1499525"/>
                </a:lnTo>
                <a:lnTo>
                  <a:pt x="575316" y="1499525"/>
                </a:lnTo>
                <a:lnTo>
                  <a:pt x="575318" y="1499528"/>
                </a:lnTo>
                <a:lnTo>
                  <a:pt x="575318" y="1610268"/>
                </a:lnTo>
                <a:lnTo>
                  <a:pt x="577083" y="1613472"/>
                </a:lnTo>
                <a:lnTo>
                  <a:pt x="285873" y="1613472"/>
                </a:lnTo>
                <a:lnTo>
                  <a:pt x="287575" y="1616543"/>
                </a:lnTo>
                <a:lnTo>
                  <a:pt x="287575" y="1726138"/>
                </a:lnTo>
                <a:lnTo>
                  <a:pt x="292669" y="1735385"/>
                </a:lnTo>
                <a:lnTo>
                  <a:pt x="291936" y="1735385"/>
                </a:lnTo>
                <a:lnTo>
                  <a:pt x="288585" y="1729337"/>
                </a:lnTo>
                <a:lnTo>
                  <a:pt x="1738" y="1729337"/>
                </a:lnTo>
                <a:lnTo>
                  <a:pt x="5089" y="1735385"/>
                </a:lnTo>
                <a:lnTo>
                  <a:pt x="0" y="1735385"/>
                </a:lnTo>
                <a:lnTo>
                  <a:pt x="0" y="1149129"/>
                </a:lnTo>
                <a:lnTo>
                  <a:pt x="0" y="1149128"/>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47" name="平行四边形 46"/>
          <p:cNvSpPr/>
          <p:nvPr/>
        </p:nvSpPr>
        <p:spPr>
          <a:xfrm rot="16200000" flipH="1" flipV="1">
            <a:off x="2908546" y="3526168"/>
            <a:ext cx="1724399" cy="100283"/>
          </a:xfrm>
          <a:prstGeom prst="parallelogram">
            <a:avLst>
              <a:gd name="adj" fmla="val 183941"/>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grpSp>
        <p:nvGrpSpPr>
          <p:cNvPr id="49" name="组合 48"/>
          <p:cNvGrpSpPr/>
          <p:nvPr/>
        </p:nvGrpSpPr>
        <p:grpSpPr>
          <a:xfrm>
            <a:off x="3823143" y="3583692"/>
            <a:ext cx="1831195" cy="1041024"/>
            <a:chOff x="4815705" y="4823399"/>
            <a:chExt cx="3044341" cy="1730678"/>
          </a:xfrm>
        </p:grpSpPr>
        <p:grpSp>
          <p:nvGrpSpPr>
            <p:cNvPr id="50" name="组合 49"/>
            <p:cNvGrpSpPr/>
            <p:nvPr/>
          </p:nvGrpSpPr>
          <p:grpSpPr>
            <a:xfrm>
              <a:off x="4815714" y="5686428"/>
              <a:ext cx="523877" cy="442117"/>
              <a:chOff x="4815657" y="5686426"/>
              <a:chExt cx="523896" cy="442117"/>
            </a:xfrm>
          </p:grpSpPr>
          <p:sp>
            <p:nvSpPr>
              <p:cNvPr id="73" name="平行四边形 72"/>
              <p:cNvSpPr/>
              <p:nvPr/>
            </p:nvSpPr>
            <p:spPr>
              <a:xfrm flipH="1">
                <a:off x="4815657" y="5828505"/>
                <a:ext cx="523872" cy="300038"/>
              </a:xfrm>
              <a:prstGeom prst="parallelogram">
                <a:avLst>
                  <a:gd name="adj" fmla="val 55395"/>
                </a:avLst>
              </a:prstGeom>
              <a:gradFill flip="none" rotWithShape="1">
                <a:gsLst>
                  <a:gs pos="0">
                    <a:schemeClr val="bg1"/>
                  </a:gs>
                  <a:gs pos="100000">
                    <a:schemeClr val="bg1">
                      <a:lumMod val="85000"/>
                    </a:schemeClr>
                  </a:gs>
                </a:gsLst>
                <a:lin ang="6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4" name="平行四边形 73"/>
              <p:cNvSpPr/>
              <p:nvPr/>
            </p:nvSpPr>
            <p:spPr>
              <a:xfrm rot="5400000">
                <a:off x="5034755" y="5823746"/>
                <a:ext cx="442117" cy="167478"/>
              </a:xfrm>
              <a:prstGeom prst="parallelogram">
                <a:avLst>
                  <a:gd name="adj" fmla="val 181535"/>
                </a:avLst>
              </a:prstGeom>
              <a:gradFill flip="none" rotWithShape="1">
                <a:gsLst>
                  <a:gs pos="0">
                    <a:schemeClr val="bg1">
                      <a:lumMod val="50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1" name="组合 50"/>
            <p:cNvGrpSpPr/>
            <p:nvPr/>
          </p:nvGrpSpPr>
          <p:grpSpPr>
            <a:xfrm>
              <a:off x="5169992" y="5541960"/>
              <a:ext cx="530756" cy="442117"/>
              <a:chOff x="4811176" y="5686427"/>
              <a:chExt cx="530752" cy="442117"/>
            </a:xfrm>
          </p:grpSpPr>
          <p:sp>
            <p:nvSpPr>
              <p:cNvPr id="71" name="平行四边形 70"/>
              <p:cNvSpPr/>
              <p:nvPr/>
            </p:nvSpPr>
            <p:spPr>
              <a:xfrm flipH="1">
                <a:off x="4811176" y="5828505"/>
                <a:ext cx="530752" cy="300038"/>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2" name="平行四边形 71"/>
              <p:cNvSpPr/>
              <p:nvPr/>
            </p:nvSpPr>
            <p:spPr>
              <a:xfrm rot="5400000">
                <a:off x="5034755" y="5823746"/>
                <a:ext cx="442117" cy="167479"/>
              </a:xfrm>
              <a:prstGeom prst="parallelogram">
                <a:avLst>
                  <a:gd name="adj" fmla="val 181535"/>
                </a:avLst>
              </a:prstGeom>
              <a:gradFill>
                <a:gsLst>
                  <a:gs pos="0">
                    <a:schemeClr val="bg1">
                      <a:lumMod val="50000"/>
                    </a:schemeClr>
                  </a:gs>
                  <a:gs pos="100000">
                    <a:schemeClr val="bg1">
                      <a:lumMod val="8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2" name="组合 51"/>
            <p:cNvGrpSpPr/>
            <p:nvPr/>
          </p:nvGrpSpPr>
          <p:grpSpPr>
            <a:xfrm>
              <a:off x="5530889" y="5399083"/>
              <a:ext cx="530755" cy="442919"/>
              <a:chOff x="4813300" y="5685625"/>
              <a:chExt cx="530751" cy="442919"/>
            </a:xfrm>
          </p:grpSpPr>
          <p:sp>
            <p:nvSpPr>
              <p:cNvPr id="69" name="平行四边形 68"/>
              <p:cNvSpPr/>
              <p:nvPr/>
            </p:nvSpPr>
            <p:spPr>
              <a:xfrm flipH="1">
                <a:off x="4813300" y="5828505"/>
                <a:ext cx="530751" cy="300037"/>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0" name="平行四边形 69"/>
              <p:cNvSpPr/>
              <p:nvPr/>
            </p:nvSpPr>
            <p:spPr>
              <a:xfrm rot="5400000">
                <a:off x="5036601" y="5825596"/>
                <a:ext cx="442919" cy="162978"/>
              </a:xfrm>
              <a:prstGeom prst="parallelogram">
                <a:avLst>
                  <a:gd name="adj" fmla="val 181535"/>
                </a:avLst>
              </a:prstGeom>
              <a:gradFill>
                <a:gsLst>
                  <a:gs pos="0">
                    <a:schemeClr val="bg1">
                      <a:lumMod val="50000"/>
                    </a:schemeClr>
                  </a:gs>
                  <a:gs pos="100000">
                    <a:schemeClr val="bg1">
                      <a:lumMod val="8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3" name="组合 52"/>
            <p:cNvGrpSpPr/>
            <p:nvPr/>
          </p:nvGrpSpPr>
          <p:grpSpPr>
            <a:xfrm>
              <a:off x="5894168" y="5253817"/>
              <a:ext cx="526256" cy="445305"/>
              <a:chOff x="4813276" y="5683238"/>
              <a:chExt cx="526276" cy="445305"/>
            </a:xfrm>
          </p:grpSpPr>
          <p:sp>
            <p:nvSpPr>
              <p:cNvPr id="67" name="平行四边形 66"/>
              <p:cNvSpPr/>
              <p:nvPr/>
            </p:nvSpPr>
            <p:spPr>
              <a:xfrm flipH="1">
                <a:off x="4813276" y="5828506"/>
                <a:ext cx="523872" cy="300037"/>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8" name="平行四边形 67"/>
              <p:cNvSpPr/>
              <p:nvPr/>
            </p:nvSpPr>
            <p:spPr>
              <a:xfrm rot="5400000">
                <a:off x="5033160" y="5822152"/>
                <a:ext cx="445305" cy="167478"/>
              </a:xfrm>
              <a:prstGeom prst="parallelogram">
                <a:avLst>
                  <a:gd name="adj" fmla="val 181535"/>
                </a:avLst>
              </a:prstGeom>
              <a:gradFill>
                <a:gsLst>
                  <a:gs pos="0">
                    <a:schemeClr val="bg1">
                      <a:lumMod val="50000"/>
                    </a:schemeClr>
                  </a:gs>
                  <a:gs pos="100000">
                    <a:schemeClr val="bg1">
                      <a:lumMod val="8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4" name="组合 53"/>
            <p:cNvGrpSpPr/>
            <p:nvPr/>
          </p:nvGrpSpPr>
          <p:grpSpPr>
            <a:xfrm>
              <a:off x="6252948" y="5105393"/>
              <a:ext cx="526847" cy="448465"/>
              <a:chOff x="4815689" y="5680080"/>
              <a:chExt cx="526833" cy="448465"/>
            </a:xfrm>
          </p:grpSpPr>
          <p:sp>
            <p:nvSpPr>
              <p:cNvPr id="65" name="平行四边形 64"/>
              <p:cNvSpPr/>
              <p:nvPr/>
            </p:nvSpPr>
            <p:spPr>
              <a:xfrm flipH="1">
                <a:off x="4815689" y="5828505"/>
                <a:ext cx="523876" cy="300036"/>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6" name="平行四边形 65"/>
              <p:cNvSpPr/>
              <p:nvPr/>
            </p:nvSpPr>
            <p:spPr>
              <a:xfrm rot="5400000">
                <a:off x="5032464" y="5818487"/>
                <a:ext cx="448465" cy="171651"/>
              </a:xfrm>
              <a:prstGeom prst="parallelogram">
                <a:avLst>
                  <a:gd name="adj" fmla="val 174617"/>
                </a:avLst>
              </a:prstGeom>
              <a:gradFill>
                <a:gsLst>
                  <a:gs pos="0">
                    <a:schemeClr val="bg1">
                      <a:lumMod val="50000"/>
                    </a:schemeClr>
                  </a:gs>
                  <a:gs pos="100000">
                    <a:schemeClr val="bg1">
                      <a:lumMod val="8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5" name="组合 54"/>
            <p:cNvGrpSpPr/>
            <p:nvPr/>
          </p:nvGrpSpPr>
          <p:grpSpPr>
            <a:xfrm>
              <a:off x="6612787" y="4968869"/>
              <a:ext cx="526258" cy="442117"/>
              <a:chOff x="4815673" y="5686427"/>
              <a:chExt cx="526261" cy="442117"/>
            </a:xfrm>
          </p:grpSpPr>
          <p:sp>
            <p:nvSpPr>
              <p:cNvPr id="63" name="平行四边形 62"/>
              <p:cNvSpPr/>
              <p:nvPr/>
            </p:nvSpPr>
            <p:spPr>
              <a:xfrm flipH="1">
                <a:off x="4815673" y="5826124"/>
                <a:ext cx="523873" cy="300038"/>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4" name="平行四边形 63"/>
              <p:cNvSpPr/>
              <p:nvPr/>
            </p:nvSpPr>
            <p:spPr>
              <a:xfrm rot="5400000">
                <a:off x="5037136" y="5823746"/>
                <a:ext cx="442117" cy="167479"/>
              </a:xfrm>
              <a:prstGeom prst="parallelogram">
                <a:avLst>
                  <a:gd name="adj" fmla="val 181535"/>
                </a:avLst>
              </a:prstGeom>
              <a:gradFill>
                <a:gsLst>
                  <a:gs pos="0">
                    <a:schemeClr val="bg1">
                      <a:lumMod val="50000"/>
                    </a:schemeClr>
                  </a:gs>
                  <a:gs pos="100000">
                    <a:schemeClr val="bg1">
                      <a:lumMod val="8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6" name="组合 55"/>
            <p:cNvGrpSpPr/>
            <p:nvPr/>
          </p:nvGrpSpPr>
          <p:grpSpPr>
            <a:xfrm>
              <a:off x="6969968" y="4823399"/>
              <a:ext cx="529443" cy="445113"/>
              <a:chOff x="4810093" y="5683431"/>
              <a:chExt cx="529459" cy="445113"/>
            </a:xfrm>
          </p:grpSpPr>
          <p:sp>
            <p:nvSpPr>
              <p:cNvPr id="61" name="平行四边形 60"/>
              <p:cNvSpPr/>
              <p:nvPr/>
            </p:nvSpPr>
            <p:spPr>
              <a:xfrm flipH="1">
                <a:off x="4810093" y="5828507"/>
                <a:ext cx="529438" cy="300037"/>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2" name="平行四边形 61"/>
              <p:cNvSpPr/>
              <p:nvPr/>
            </p:nvSpPr>
            <p:spPr>
              <a:xfrm rot="5400000">
                <a:off x="5033256" y="5822248"/>
                <a:ext cx="445113" cy="167479"/>
              </a:xfrm>
              <a:prstGeom prst="parallelogram">
                <a:avLst>
                  <a:gd name="adj" fmla="val 181535"/>
                </a:avLst>
              </a:prstGeom>
              <a:gradFill>
                <a:gsLst>
                  <a:gs pos="0">
                    <a:schemeClr val="bg1">
                      <a:lumMod val="50000"/>
                    </a:schemeClr>
                  </a:gs>
                  <a:gs pos="100000">
                    <a:schemeClr val="bg1">
                      <a:lumMod val="8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57" name="平行四边形 56"/>
            <p:cNvSpPr/>
            <p:nvPr/>
          </p:nvSpPr>
          <p:spPr>
            <a:xfrm flipH="1">
              <a:off x="7333267" y="4823399"/>
              <a:ext cx="523877" cy="300038"/>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8" name="任意多边形 57"/>
            <p:cNvSpPr/>
            <p:nvPr/>
          </p:nvSpPr>
          <p:spPr>
            <a:xfrm flipH="1">
              <a:off x="4980024" y="5121277"/>
              <a:ext cx="2880022" cy="1432800"/>
            </a:xfrm>
            <a:custGeom>
              <a:avLst/>
              <a:gdLst>
                <a:gd name="connsiteX0" fmla="*/ 360000 w 2880000"/>
                <a:gd name="connsiteY0" fmla="*/ 0 h 1432800"/>
                <a:gd name="connsiteX1" fmla="*/ 0 w 2880000"/>
                <a:gd name="connsiteY1" fmla="*/ 0 h 1432800"/>
                <a:gd name="connsiteX2" fmla="*/ 0 w 2880000"/>
                <a:gd name="connsiteY2" fmla="*/ 1432800 h 1432800"/>
                <a:gd name="connsiteX3" fmla="*/ 2880000 w 2880000"/>
                <a:gd name="connsiteY3" fmla="*/ 1432800 h 1432800"/>
                <a:gd name="connsiteX4" fmla="*/ 2880000 w 2880000"/>
                <a:gd name="connsiteY4" fmla="*/ 1008801 h 1432800"/>
                <a:gd name="connsiteX5" fmla="*/ 2520000 w 2880000"/>
                <a:gd name="connsiteY5" fmla="*/ 1008801 h 1432800"/>
                <a:gd name="connsiteX6" fmla="*/ 2520000 w 2880000"/>
                <a:gd name="connsiteY6" fmla="*/ 864000 h 1432800"/>
                <a:gd name="connsiteX7" fmla="*/ 2160000 w 2880000"/>
                <a:gd name="connsiteY7" fmla="*/ 864000 h 1432800"/>
                <a:gd name="connsiteX8" fmla="*/ 2160000 w 2880000"/>
                <a:gd name="connsiteY8" fmla="*/ 720000 h 1432800"/>
                <a:gd name="connsiteX9" fmla="*/ 1800000 w 2880000"/>
                <a:gd name="connsiteY9" fmla="*/ 720000 h 1432800"/>
                <a:gd name="connsiteX10" fmla="*/ 1800000 w 2880000"/>
                <a:gd name="connsiteY10" fmla="*/ 576000 h 1432800"/>
                <a:gd name="connsiteX11" fmla="*/ 1440000 w 2880000"/>
                <a:gd name="connsiteY11" fmla="*/ 576000 h 1432800"/>
                <a:gd name="connsiteX12" fmla="*/ 1440000 w 2880000"/>
                <a:gd name="connsiteY12" fmla="*/ 432000 h 1432800"/>
                <a:gd name="connsiteX13" fmla="*/ 1080000 w 2880000"/>
                <a:gd name="connsiteY13" fmla="*/ 432000 h 1432800"/>
                <a:gd name="connsiteX14" fmla="*/ 1080000 w 2880000"/>
                <a:gd name="connsiteY14" fmla="*/ 288000 h 1432800"/>
                <a:gd name="connsiteX15" fmla="*/ 720000 w 2880000"/>
                <a:gd name="connsiteY15" fmla="*/ 288000 h 1432800"/>
                <a:gd name="connsiteX16" fmla="*/ 720000 w 2880000"/>
                <a:gd name="connsiteY16" fmla="*/ 144000 h 1432800"/>
                <a:gd name="connsiteX17" fmla="*/ 360000 w 2880000"/>
                <a:gd name="connsiteY17" fmla="*/ 144000 h 143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80000" h="1432800">
                  <a:moveTo>
                    <a:pt x="360000" y="0"/>
                  </a:moveTo>
                  <a:lnTo>
                    <a:pt x="0" y="0"/>
                  </a:lnTo>
                  <a:lnTo>
                    <a:pt x="0" y="1432800"/>
                  </a:lnTo>
                  <a:lnTo>
                    <a:pt x="2880000" y="1432800"/>
                  </a:lnTo>
                  <a:lnTo>
                    <a:pt x="2880000" y="1008801"/>
                  </a:lnTo>
                  <a:lnTo>
                    <a:pt x="2520000" y="1008801"/>
                  </a:lnTo>
                  <a:lnTo>
                    <a:pt x="2520000" y="864000"/>
                  </a:lnTo>
                  <a:lnTo>
                    <a:pt x="2160000" y="864000"/>
                  </a:lnTo>
                  <a:lnTo>
                    <a:pt x="2160000" y="720000"/>
                  </a:lnTo>
                  <a:lnTo>
                    <a:pt x="1800000" y="720000"/>
                  </a:lnTo>
                  <a:lnTo>
                    <a:pt x="1800000" y="576000"/>
                  </a:lnTo>
                  <a:lnTo>
                    <a:pt x="1440000" y="576000"/>
                  </a:lnTo>
                  <a:lnTo>
                    <a:pt x="1440000" y="432000"/>
                  </a:lnTo>
                  <a:lnTo>
                    <a:pt x="1080000" y="432000"/>
                  </a:lnTo>
                  <a:lnTo>
                    <a:pt x="1080000" y="288000"/>
                  </a:lnTo>
                  <a:lnTo>
                    <a:pt x="720000" y="288000"/>
                  </a:lnTo>
                  <a:lnTo>
                    <a:pt x="720000" y="144000"/>
                  </a:lnTo>
                  <a:lnTo>
                    <a:pt x="360000" y="144000"/>
                  </a:lnTo>
                  <a:close/>
                </a:path>
              </a:pathLst>
            </a:custGeom>
            <a:solidFill>
              <a:srgbClr val="B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9" name="平行四边形 58"/>
            <p:cNvSpPr/>
            <p:nvPr/>
          </p:nvSpPr>
          <p:spPr>
            <a:xfrm rot="16200000" flipH="1" flipV="1">
              <a:off x="4536280" y="6107932"/>
              <a:ext cx="725570" cy="166720"/>
            </a:xfrm>
            <a:prstGeom prst="parallelogram">
              <a:avLst>
                <a:gd name="adj" fmla="val 183941"/>
              </a:avLst>
            </a:prstGeom>
            <a:solidFill>
              <a:srgbClr val="B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75" name="任意多边形 74"/>
          <p:cNvSpPr/>
          <p:nvPr/>
        </p:nvSpPr>
        <p:spPr>
          <a:xfrm rot="5400000">
            <a:off x="3995428" y="4227189"/>
            <a:ext cx="182387" cy="10074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76" name="任意多边形 75"/>
          <p:cNvSpPr/>
          <p:nvPr/>
        </p:nvSpPr>
        <p:spPr>
          <a:xfrm rot="5400000">
            <a:off x="4213625" y="4140291"/>
            <a:ext cx="182387" cy="10074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77" name="任意多边形 76"/>
          <p:cNvSpPr/>
          <p:nvPr/>
        </p:nvSpPr>
        <p:spPr>
          <a:xfrm rot="5400000">
            <a:off x="4430708" y="4054830"/>
            <a:ext cx="182387" cy="10074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78" name="任意多边形 77"/>
          <p:cNvSpPr/>
          <p:nvPr/>
        </p:nvSpPr>
        <p:spPr>
          <a:xfrm rot="5400000">
            <a:off x="4645159" y="3967452"/>
            <a:ext cx="182387" cy="10074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79" name="任意多边形 78"/>
          <p:cNvSpPr/>
          <p:nvPr/>
        </p:nvSpPr>
        <p:spPr>
          <a:xfrm rot="5400000">
            <a:off x="4861208" y="3881508"/>
            <a:ext cx="182387" cy="10074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80" name="任意多边形 79"/>
          <p:cNvSpPr/>
          <p:nvPr/>
        </p:nvSpPr>
        <p:spPr>
          <a:xfrm rot="5400000">
            <a:off x="5077655" y="3794137"/>
            <a:ext cx="182387" cy="10074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81" name="任意多边形 80"/>
          <p:cNvSpPr/>
          <p:nvPr/>
        </p:nvSpPr>
        <p:spPr>
          <a:xfrm rot="5400000">
            <a:off x="5295850" y="3709871"/>
            <a:ext cx="182387" cy="10074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sp>
        <p:nvSpPr>
          <p:cNvPr id="85" name="AutoShape 34"/>
          <p:cNvSpPr>
            <a:spLocks noChangeAspect="1" noChangeArrowheads="1" noTextEdit="1"/>
          </p:cNvSpPr>
          <p:nvPr/>
        </p:nvSpPr>
        <p:spPr bwMode="auto">
          <a:xfrm>
            <a:off x="4503357" y="2677716"/>
            <a:ext cx="169069" cy="159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a:solidFill>
                <a:prstClr val="black"/>
              </a:solidFill>
              <a:cs typeface="+mn-ea"/>
              <a:sym typeface="+mn-lt"/>
            </a:endParaRPr>
          </a:p>
        </p:txBody>
      </p:sp>
      <p:grpSp>
        <p:nvGrpSpPr>
          <p:cNvPr id="86" name="组合 85"/>
          <p:cNvGrpSpPr/>
          <p:nvPr/>
        </p:nvGrpSpPr>
        <p:grpSpPr>
          <a:xfrm>
            <a:off x="4545554" y="4110955"/>
            <a:ext cx="781025" cy="511074"/>
            <a:chOff x="6039549" y="5233623"/>
            <a:chExt cx="1041366" cy="681432"/>
          </a:xfrm>
        </p:grpSpPr>
        <p:sp>
          <p:nvSpPr>
            <p:cNvPr id="87" name="文本框 1024"/>
            <p:cNvSpPr txBox="1"/>
            <p:nvPr/>
          </p:nvSpPr>
          <p:spPr>
            <a:xfrm>
              <a:off x="6127310" y="5233623"/>
              <a:ext cx="901541" cy="553997"/>
            </a:xfrm>
            <a:prstGeom prst="rect">
              <a:avLst/>
            </a:prstGeom>
            <a:noFill/>
          </p:spPr>
          <p:txBody>
            <a:bodyPr wrap="square" rtlCol="0">
              <a:spAutoFit/>
            </a:bodyPr>
            <a:lstStyle/>
            <a:p>
              <a:pPr algn="ctr"/>
              <a:r>
                <a:rPr lang="en-US" altLang="zh-CN" sz="2100" dirty="0">
                  <a:solidFill>
                    <a:prstClr val="white"/>
                  </a:solidFill>
                  <a:cs typeface="+mn-ea"/>
                  <a:sym typeface="+mn-lt"/>
                </a:rPr>
                <a:t>01</a:t>
              </a:r>
              <a:endParaRPr lang="zh-CN" altLang="en-US" sz="2100" dirty="0">
                <a:solidFill>
                  <a:prstClr val="white"/>
                </a:solidFill>
                <a:cs typeface="+mn-ea"/>
                <a:sym typeface="+mn-lt"/>
              </a:endParaRPr>
            </a:p>
          </p:txBody>
        </p:sp>
        <p:sp>
          <p:nvSpPr>
            <p:cNvPr id="88" name="文本框 1025"/>
            <p:cNvSpPr txBox="1"/>
            <p:nvPr/>
          </p:nvSpPr>
          <p:spPr>
            <a:xfrm>
              <a:off x="6039549" y="5566242"/>
              <a:ext cx="1041366" cy="348813"/>
            </a:xfrm>
            <a:prstGeom prst="rect">
              <a:avLst/>
            </a:prstGeom>
            <a:noFill/>
          </p:spPr>
          <p:txBody>
            <a:bodyPr wrap="square" rtlCol="0">
              <a:spAutoFit/>
            </a:bodyPr>
            <a:lstStyle/>
            <a:p>
              <a:pPr algn="ctr"/>
              <a:r>
                <a:rPr lang="en-US" altLang="zh-CN" sz="1100" dirty="0">
                  <a:solidFill>
                    <a:prstClr val="white"/>
                  </a:solidFill>
                  <a:cs typeface="+mn-ea"/>
                  <a:sym typeface="+mn-lt"/>
                </a:rPr>
                <a:t>STEP</a:t>
              </a:r>
              <a:endParaRPr lang="zh-CN" altLang="en-US" sz="1100" dirty="0">
                <a:solidFill>
                  <a:prstClr val="white"/>
                </a:solidFill>
                <a:cs typeface="+mn-ea"/>
                <a:sym typeface="+mn-lt"/>
              </a:endParaRPr>
            </a:p>
          </p:txBody>
        </p:sp>
      </p:grpSp>
      <p:grpSp>
        <p:nvGrpSpPr>
          <p:cNvPr id="89" name="组合 88"/>
          <p:cNvGrpSpPr/>
          <p:nvPr/>
        </p:nvGrpSpPr>
        <p:grpSpPr>
          <a:xfrm>
            <a:off x="3771574" y="3335537"/>
            <a:ext cx="709917" cy="511074"/>
            <a:chOff x="6082295" y="5233623"/>
            <a:chExt cx="946556" cy="681432"/>
          </a:xfrm>
        </p:grpSpPr>
        <p:sp>
          <p:nvSpPr>
            <p:cNvPr id="90" name="文本框 349"/>
            <p:cNvSpPr txBox="1"/>
            <p:nvPr/>
          </p:nvSpPr>
          <p:spPr>
            <a:xfrm>
              <a:off x="6127310" y="5233623"/>
              <a:ext cx="901541" cy="553997"/>
            </a:xfrm>
            <a:prstGeom prst="rect">
              <a:avLst/>
            </a:prstGeom>
            <a:noFill/>
          </p:spPr>
          <p:txBody>
            <a:bodyPr wrap="square" rtlCol="0">
              <a:spAutoFit/>
            </a:bodyPr>
            <a:lstStyle/>
            <a:p>
              <a:pPr algn="ctr"/>
              <a:r>
                <a:rPr lang="en-US" altLang="zh-CN" sz="2100" dirty="0">
                  <a:solidFill>
                    <a:prstClr val="white"/>
                  </a:solidFill>
                  <a:cs typeface="+mn-ea"/>
                  <a:sym typeface="+mn-lt"/>
                </a:rPr>
                <a:t>02</a:t>
              </a:r>
              <a:endParaRPr lang="zh-CN" altLang="en-US" sz="2100" dirty="0">
                <a:solidFill>
                  <a:prstClr val="white"/>
                </a:solidFill>
                <a:cs typeface="+mn-ea"/>
                <a:sym typeface="+mn-lt"/>
              </a:endParaRPr>
            </a:p>
          </p:txBody>
        </p:sp>
        <p:sp>
          <p:nvSpPr>
            <p:cNvPr id="91" name="文本框 350"/>
            <p:cNvSpPr txBox="1"/>
            <p:nvPr/>
          </p:nvSpPr>
          <p:spPr>
            <a:xfrm>
              <a:off x="6082295" y="5566242"/>
              <a:ext cx="795605" cy="348813"/>
            </a:xfrm>
            <a:prstGeom prst="rect">
              <a:avLst/>
            </a:prstGeom>
            <a:noFill/>
          </p:spPr>
          <p:txBody>
            <a:bodyPr wrap="square" rtlCol="0">
              <a:spAutoFit/>
            </a:bodyPr>
            <a:lstStyle/>
            <a:p>
              <a:pPr algn="ctr"/>
              <a:r>
                <a:rPr lang="en-US" altLang="zh-CN" sz="1100" dirty="0">
                  <a:solidFill>
                    <a:prstClr val="white"/>
                  </a:solidFill>
                  <a:cs typeface="+mn-ea"/>
                  <a:sym typeface="+mn-lt"/>
                </a:rPr>
                <a:t>STEP</a:t>
              </a:r>
              <a:endParaRPr lang="zh-CN" altLang="en-US" sz="1100" dirty="0">
                <a:solidFill>
                  <a:prstClr val="white"/>
                </a:solidFill>
                <a:cs typeface="+mn-ea"/>
                <a:sym typeface="+mn-lt"/>
              </a:endParaRPr>
            </a:p>
          </p:txBody>
        </p:sp>
      </p:grpSp>
      <p:grpSp>
        <p:nvGrpSpPr>
          <p:cNvPr id="92" name="组合 91"/>
          <p:cNvGrpSpPr/>
          <p:nvPr/>
        </p:nvGrpSpPr>
        <p:grpSpPr>
          <a:xfrm>
            <a:off x="3575773" y="1555175"/>
            <a:ext cx="676156" cy="511074"/>
            <a:chOff x="6127310" y="5233623"/>
            <a:chExt cx="901541" cy="681432"/>
          </a:xfrm>
        </p:grpSpPr>
        <p:sp>
          <p:nvSpPr>
            <p:cNvPr id="93" name="文本框 352"/>
            <p:cNvSpPr txBox="1"/>
            <p:nvPr/>
          </p:nvSpPr>
          <p:spPr>
            <a:xfrm>
              <a:off x="6127310" y="5233623"/>
              <a:ext cx="901541" cy="553997"/>
            </a:xfrm>
            <a:prstGeom prst="rect">
              <a:avLst/>
            </a:prstGeom>
            <a:noFill/>
          </p:spPr>
          <p:txBody>
            <a:bodyPr wrap="square" rtlCol="0">
              <a:spAutoFit/>
            </a:bodyPr>
            <a:lstStyle/>
            <a:p>
              <a:pPr algn="ctr"/>
              <a:r>
                <a:rPr lang="en-US" altLang="zh-CN" sz="2100" dirty="0">
                  <a:solidFill>
                    <a:prstClr val="white"/>
                  </a:solidFill>
                  <a:cs typeface="+mn-ea"/>
                  <a:sym typeface="+mn-lt"/>
                </a:rPr>
                <a:t>04</a:t>
              </a:r>
              <a:endParaRPr lang="zh-CN" altLang="en-US" sz="2100" dirty="0">
                <a:solidFill>
                  <a:prstClr val="white"/>
                </a:solidFill>
                <a:cs typeface="+mn-ea"/>
                <a:sym typeface="+mn-lt"/>
              </a:endParaRPr>
            </a:p>
          </p:txBody>
        </p:sp>
        <p:sp>
          <p:nvSpPr>
            <p:cNvPr id="94" name="文本框 353"/>
            <p:cNvSpPr txBox="1"/>
            <p:nvPr/>
          </p:nvSpPr>
          <p:spPr>
            <a:xfrm>
              <a:off x="6299898" y="5566242"/>
              <a:ext cx="578002" cy="348813"/>
            </a:xfrm>
            <a:prstGeom prst="rect">
              <a:avLst/>
            </a:prstGeom>
            <a:noFill/>
          </p:spPr>
          <p:txBody>
            <a:bodyPr wrap="square" rtlCol="0">
              <a:spAutoFit/>
            </a:bodyPr>
            <a:lstStyle/>
            <a:p>
              <a:pPr algn="ctr"/>
              <a:r>
                <a:rPr lang="en-US" altLang="zh-CN" sz="1100" dirty="0">
                  <a:solidFill>
                    <a:prstClr val="white"/>
                  </a:solidFill>
                  <a:cs typeface="+mn-ea"/>
                  <a:sym typeface="+mn-lt"/>
                </a:rPr>
                <a:t>STEP</a:t>
              </a:r>
              <a:endParaRPr lang="zh-CN" altLang="en-US" sz="1100" dirty="0">
                <a:solidFill>
                  <a:prstClr val="white"/>
                </a:solidFill>
                <a:cs typeface="+mn-ea"/>
                <a:sym typeface="+mn-lt"/>
              </a:endParaRPr>
            </a:p>
          </p:txBody>
        </p:sp>
      </p:grpSp>
      <p:grpSp>
        <p:nvGrpSpPr>
          <p:cNvPr id="95" name="组合 94"/>
          <p:cNvGrpSpPr/>
          <p:nvPr/>
        </p:nvGrpSpPr>
        <p:grpSpPr>
          <a:xfrm>
            <a:off x="4301468" y="2411606"/>
            <a:ext cx="676156" cy="511074"/>
            <a:chOff x="6127310" y="5233623"/>
            <a:chExt cx="901541" cy="681432"/>
          </a:xfrm>
        </p:grpSpPr>
        <p:sp>
          <p:nvSpPr>
            <p:cNvPr id="96" name="文本框 355"/>
            <p:cNvSpPr txBox="1"/>
            <p:nvPr/>
          </p:nvSpPr>
          <p:spPr>
            <a:xfrm>
              <a:off x="6127310" y="5233623"/>
              <a:ext cx="901541" cy="553997"/>
            </a:xfrm>
            <a:prstGeom prst="rect">
              <a:avLst/>
            </a:prstGeom>
            <a:noFill/>
          </p:spPr>
          <p:txBody>
            <a:bodyPr wrap="square" rtlCol="0">
              <a:spAutoFit/>
            </a:bodyPr>
            <a:lstStyle/>
            <a:p>
              <a:pPr algn="ctr"/>
              <a:r>
                <a:rPr lang="en-US" altLang="zh-CN" sz="2100" dirty="0">
                  <a:solidFill>
                    <a:prstClr val="white"/>
                  </a:solidFill>
                  <a:cs typeface="+mn-ea"/>
                  <a:sym typeface="+mn-lt"/>
                </a:rPr>
                <a:t>03</a:t>
              </a:r>
              <a:endParaRPr lang="zh-CN" altLang="en-US" sz="2100" dirty="0">
                <a:solidFill>
                  <a:prstClr val="white"/>
                </a:solidFill>
                <a:cs typeface="+mn-ea"/>
                <a:sym typeface="+mn-lt"/>
              </a:endParaRPr>
            </a:p>
          </p:txBody>
        </p:sp>
        <p:sp>
          <p:nvSpPr>
            <p:cNvPr id="97" name="文本框 356"/>
            <p:cNvSpPr txBox="1"/>
            <p:nvPr/>
          </p:nvSpPr>
          <p:spPr>
            <a:xfrm>
              <a:off x="6299898" y="5566242"/>
              <a:ext cx="578002" cy="348813"/>
            </a:xfrm>
            <a:prstGeom prst="rect">
              <a:avLst/>
            </a:prstGeom>
            <a:noFill/>
          </p:spPr>
          <p:txBody>
            <a:bodyPr wrap="square" rtlCol="0">
              <a:spAutoFit/>
            </a:bodyPr>
            <a:lstStyle/>
            <a:p>
              <a:pPr algn="ctr"/>
              <a:r>
                <a:rPr lang="en-US" altLang="zh-CN" sz="1100" dirty="0">
                  <a:solidFill>
                    <a:prstClr val="white"/>
                  </a:solidFill>
                  <a:cs typeface="+mn-ea"/>
                  <a:sym typeface="+mn-lt"/>
                </a:rPr>
                <a:t>STEP</a:t>
              </a:r>
              <a:endParaRPr lang="zh-CN" altLang="en-US" sz="1100" dirty="0">
                <a:solidFill>
                  <a:prstClr val="white"/>
                </a:solidFill>
                <a:cs typeface="+mn-ea"/>
                <a:sym typeface="+mn-lt"/>
              </a:endParaRPr>
            </a:p>
          </p:txBody>
        </p:sp>
      </p:grpSp>
      <p:grpSp>
        <p:nvGrpSpPr>
          <p:cNvPr id="98" name="Group 243"/>
          <p:cNvGrpSpPr>
            <a:grpSpLocks noChangeAspect="1"/>
          </p:cNvGrpSpPr>
          <p:nvPr/>
        </p:nvGrpSpPr>
        <p:grpSpPr bwMode="auto">
          <a:xfrm>
            <a:off x="4369680" y="3433627"/>
            <a:ext cx="381149" cy="310307"/>
            <a:chOff x="5152" y="2874"/>
            <a:chExt cx="113" cy="92"/>
          </a:xfrm>
          <a:solidFill>
            <a:schemeClr val="bg1"/>
          </a:solidFill>
        </p:grpSpPr>
        <p:sp>
          <p:nvSpPr>
            <p:cNvPr id="99" name="Freeform 244"/>
            <p:cNvSpPr>
              <a:spLocks noEditPoints="1"/>
            </p:cNvSpPr>
            <p:nvPr/>
          </p:nvSpPr>
          <p:spPr bwMode="auto">
            <a:xfrm>
              <a:off x="5168" y="2877"/>
              <a:ext cx="95" cy="58"/>
            </a:xfrm>
            <a:custGeom>
              <a:avLst/>
              <a:gdLst>
                <a:gd name="T0" fmla="*/ 1 w 38"/>
                <a:gd name="T1" fmla="*/ 23 h 23"/>
                <a:gd name="T2" fmla="*/ 1 w 38"/>
                <a:gd name="T3" fmla="*/ 23 h 23"/>
                <a:gd name="T4" fmla="*/ 0 w 38"/>
                <a:gd name="T5" fmla="*/ 23 h 23"/>
                <a:gd name="T6" fmla="*/ 0 w 38"/>
                <a:gd name="T7" fmla="*/ 22 h 23"/>
                <a:gd name="T8" fmla="*/ 0 w 38"/>
                <a:gd name="T9" fmla="*/ 20 h 23"/>
                <a:gd name="T10" fmla="*/ 0 w 38"/>
                <a:gd name="T11" fmla="*/ 20 h 23"/>
                <a:gd name="T12" fmla="*/ 9 w 38"/>
                <a:gd name="T13" fmla="*/ 10 h 23"/>
                <a:gd name="T14" fmla="*/ 13 w 38"/>
                <a:gd name="T15" fmla="*/ 10 h 23"/>
                <a:gd name="T16" fmla="*/ 19 w 38"/>
                <a:gd name="T17" fmla="*/ 13 h 23"/>
                <a:gd name="T18" fmla="*/ 22 w 38"/>
                <a:gd name="T19" fmla="*/ 14 h 23"/>
                <a:gd name="T20" fmla="*/ 31 w 38"/>
                <a:gd name="T21" fmla="*/ 4 h 23"/>
                <a:gd name="T22" fmla="*/ 29 w 38"/>
                <a:gd name="T23" fmla="*/ 4 h 23"/>
                <a:gd name="T24" fmla="*/ 28 w 38"/>
                <a:gd name="T25" fmla="*/ 4 h 23"/>
                <a:gd name="T26" fmla="*/ 27 w 38"/>
                <a:gd name="T27" fmla="*/ 3 h 23"/>
                <a:gd name="T28" fmla="*/ 27 w 38"/>
                <a:gd name="T29" fmla="*/ 2 h 23"/>
                <a:gd name="T30" fmla="*/ 27 w 38"/>
                <a:gd name="T31" fmla="*/ 2 h 23"/>
                <a:gd name="T32" fmla="*/ 38 w 38"/>
                <a:gd name="T33" fmla="*/ 0 h 23"/>
                <a:gd name="T34" fmla="*/ 38 w 38"/>
                <a:gd name="T35" fmla="*/ 0 h 23"/>
                <a:gd name="T36" fmla="*/ 38 w 38"/>
                <a:gd name="T37" fmla="*/ 0 h 23"/>
                <a:gd name="T38" fmla="*/ 37 w 38"/>
                <a:gd name="T39" fmla="*/ 10 h 23"/>
                <a:gd name="T40" fmla="*/ 36 w 38"/>
                <a:gd name="T41" fmla="*/ 11 h 23"/>
                <a:gd name="T42" fmla="*/ 36 w 38"/>
                <a:gd name="T43" fmla="*/ 11 h 23"/>
                <a:gd name="T44" fmla="*/ 34 w 38"/>
                <a:gd name="T45" fmla="*/ 9 h 23"/>
                <a:gd name="T46" fmla="*/ 34 w 38"/>
                <a:gd name="T47" fmla="*/ 9 h 23"/>
                <a:gd name="T48" fmla="*/ 34 w 38"/>
                <a:gd name="T49" fmla="*/ 6 h 23"/>
                <a:gd name="T50" fmla="*/ 25 w 38"/>
                <a:gd name="T51" fmla="*/ 17 h 23"/>
                <a:gd name="T52" fmla="*/ 23 w 38"/>
                <a:gd name="T53" fmla="*/ 18 h 23"/>
                <a:gd name="T54" fmla="*/ 20 w 38"/>
                <a:gd name="T55" fmla="*/ 18 h 23"/>
                <a:gd name="T56" fmla="*/ 11 w 38"/>
                <a:gd name="T57" fmla="*/ 13 h 23"/>
                <a:gd name="T58" fmla="*/ 1 w 38"/>
                <a:gd name="T59" fmla="*/ 23 h 23"/>
                <a:gd name="T60" fmla="*/ 1 w 38"/>
                <a:gd name="T61" fmla="*/ 23 h 23"/>
                <a:gd name="T62" fmla="*/ 1 w 38"/>
                <a:gd name="T63" fmla="*/ 20 h 23"/>
                <a:gd name="T64" fmla="*/ 1 w 38"/>
                <a:gd name="T65" fmla="*/ 21 h 23"/>
                <a:gd name="T66" fmla="*/ 1 w 38"/>
                <a:gd name="T67" fmla="*/ 22 h 23"/>
                <a:gd name="T68" fmla="*/ 11 w 38"/>
                <a:gd name="T69" fmla="*/ 12 h 23"/>
                <a:gd name="T70" fmla="*/ 11 w 38"/>
                <a:gd name="T71" fmla="*/ 12 h 23"/>
                <a:gd name="T72" fmla="*/ 21 w 38"/>
                <a:gd name="T73" fmla="*/ 17 h 23"/>
                <a:gd name="T74" fmla="*/ 23 w 38"/>
                <a:gd name="T75" fmla="*/ 17 h 23"/>
                <a:gd name="T76" fmla="*/ 24 w 38"/>
                <a:gd name="T77" fmla="*/ 16 h 23"/>
                <a:gd name="T78" fmla="*/ 34 w 38"/>
                <a:gd name="T79" fmla="*/ 5 h 23"/>
                <a:gd name="T80" fmla="*/ 35 w 38"/>
                <a:gd name="T81" fmla="*/ 4 h 23"/>
                <a:gd name="T82" fmla="*/ 35 w 38"/>
                <a:gd name="T83" fmla="*/ 5 h 23"/>
                <a:gd name="T84" fmla="*/ 35 w 38"/>
                <a:gd name="T85" fmla="*/ 9 h 23"/>
                <a:gd name="T86" fmla="*/ 36 w 38"/>
                <a:gd name="T87" fmla="*/ 9 h 23"/>
                <a:gd name="T88" fmla="*/ 37 w 38"/>
                <a:gd name="T89" fmla="*/ 1 h 23"/>
                <a:gd name="T90" fmla="*/ 28 w 38"/>
                <a:gd name="T91" fmla="*/ 3 h 23"/>
                <a:gd name="T92" fmla="*/ 29 w 38"/>
                <a:gd name="T93" fmla="*/ 3 h 23"/>
                <a:gd name="T94" fmla="*/ 33 w 38"/>
                <a:gd name="T95" fmla="*/ 3 h 23"/>
                <a:gd name="T96" fmla="*/ 33 w 38"/>
                <a:gd name="T97" fmla="*/ 4 h 23"/>
                <a:gd name="T98" fmla="*/ 33 w 38"/>
                <a:gd name="T99" fmla="*/ 4 h 23"/>
                <a:gd name="T100" fmla="*/ 23 w 38"/>
                <a:gd name="T101" fmla="*/ 15 h 23"/>
                <a:gd name="T102" fmla="*/ 22 w 38"/>
                <a:gd name="T103" fmla="*/ 16 h 23"/>
                <a:gd name="T104" fmla="*/ 18 w 38"/>
                <a:gd name="T105" fmla="*/ 14 h 23"/>
                <a:gd name="T106" fmla="*/ 12 w 38"/>
                <a:gd name="T107" fmla="*/ 10 h 23"/>
                <a:gd name="T108" fmla="*/ 10 w 38"/>
                <a:gd name="T109" fmla="*/ 11 h 23"/>
                <a:gd name="T110" fmla="*/ 1 w 38"/>
                <a:gd name="T111" fmla="*/ 2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 h="23">
                  <a:moveTo>
                    <a:pt x="1" y="23"/>
                  </a:moveTo>
                  <a:cubicBezTo>
                    <a:pt x="1" y="23"/>
                    <a:pt x="1" y="23"/>
                    <a:pt x="1" y="23"/>
                  </a:cubicBezTo>
                  <a:cubicBezTo>
                    <a:pt x="0" y="23"/>
                    <a:pt x="0" y="23"/>
                    <a:pt x="0" y="23"/>
                  </a:cubicBezTo>
                  <a:cubicBezTo>
                    <a:pt x="0" y="22"/>
                    <a:pt x="0" y="22"/>
                    <a:pt x="0" y="22"/>
                  </a:cubicBezTo>
                  <a:cubicBezTo>
                    <a:pt x="0" y="21"/>
                    <a:pt x="0" y="21"/>
                    <a:pt x="0" y="20"/>
                  </a:cubicBezTo>
                  <a:cubicBezTo>
                    <a:pt x="0" y="20"/>
                    <a:pt x="0" y="20"/>
                    <a:pt x="0" y="20"/>
                  </a:cubicBezTo>
                  <a:cubicBezTo>
                    <a:pt x="9" y="10"/>
                    <a:pt x="9" y="10"/>
                    <a:pt x="9" y="10"/>
                  </a:cubicBezTo>
                  <a:cubicBezTo>
                    <a:pt x="10" y="9"/>
                    <a:pt x="12" y="9"/>
                    <a:pt x="13" y="10"/>
                  </a:cubicBezTo>
                  <a:cubicBezTo>
                    <a:pt x="14" y="11"/>
                    <a:pt x="17" y="12"/>
                    <a:pt x="19" y="13"/>
                  </a:cubicBezTo>
                  <a:cubicBezTo>
                    <a:pt x="20" y="13"/>
                    <a:pt x="22" y="14"/>
                    <a:pt x="22" y="14"/>
                  </a:cubicBezTo>
                  <a:cubicBezTo>
                    <a:pt x="25" y="11"/>
                    <a:pt x="30" y="6"/>
                    <a:pt x="31" y="4"/>
                  </a:cubicBezTo>
                  <a:cubicBezTo>
                    <a:pt x="29" y="4"/>
                    <a:pt x="29" y="4"/>
                    <a:pt x="29" y="4"/>
                  </a:cubicBezTo>
                  <a:cubicBezTo>
                    <a:pt x="29" y="4"/>
                    <a:pt x="28" y="4"/>
                    <a:pt x="28" y="4"/>
                  </a:cubicBezTo>
                  <a:cubicBezTo>
                    <a:pt x="28" y="4"/>
                    <a:pt x="27" y="3"/>
                    <a:pt x="27" y="3"/>
                  </a:cubicBezTo>
                  <a:cubicBezTo>
                    <a:pt x="27" y="3"/>
                    <a:pt x="26" y="2"/>
                    <a:pt x="27" y="2"/>
                  </a:cubicBezTo>
                  <a:cubicBezTo>
                    <a:pt x="27" y="2"/>
                    <a:pt x="27" y="2"/>
                    <a:pt x="27" y="2"/>
                  </a:cubicBezTo>
                  <a:cubicBezTo>
                    <a:pt x="31" y="1"/>
                    <a:pt x="38" y="0"/>
                    <a:pt x="38" y="0"/>
                  </a:cubicBezTo>
                  <a:cubicBezTo>
                    <a:pt x="38" y="0"/>
                    <a:pt x="38" y="0"/>
                    <a:pt x="38" y="0"/>
                  </a:cubicBezTo>
                  <a:cubicBezTo>
                    <a:pt x="38" y="0"/>
                    <a:pt x="38" y="0"/>
                    <a:pt x="38" y="0"/>
                  </a:cubicBezTo>
                  <a:cubicBezTo>
                    <a:pt x="38" y="1"/>
                    <a:pt x="37" y="8"/>
                    <a:pt x="37" y="10"/>
                  </a:cubicBezTo>
                  <a:cubicBezTo>
                    <a:pt x="37" y="10"/>
                    <a:pt x="36" y="10"/>
                    <a:pt x="36" y="11"/>
                  </a:cubicBezTo>
                  <a:cubicBezTo>
                    <a:pt x="36" y="11"/>
                    <a:pt x="36" y="11"/>
                    <a:pt x="36" y="11"/>
                  </a:cubicBezTo>
                  <a:cubicBezTo>
                    <a:pt x="35" y="10"/>
                    <a:pt x="34" y="9"/>
                    <a:pt x="34" y="9"/>
                  </a:cubicBezTo>
                  <a:cubicBezTo>
                    <a:pt x="34" y="9"/>
                    <a:pt x="34" y="9"/>
                    <a:pt x="34" y="9"/>
                  </a:cubicBezTo>
                  <a:cubicBezTo>
                    <a:pt x="34" y="6"/>
                    <a:pt x="34" y="6"/>
                    <a:pt x="34" y="6"/>
                  </a:cubicBezTo>
                  <a:cubicBezTo>
                    <a:pt x="32" y="9"/>
                    <a:pt x="28" y="14"/>
                    <a:pt x="25" y="17"/>
                  </a:cubicBezTo>
                  <a:cubicBezTo>
                    <a:pt x="24" y="18"/>
                    <a:pt x="24" y="18"/>
                    <a:pt x="23" y="18"/>
                  </a:cubicBezTo>
                  <a:cubicBezTo>
                    <a:pt x="22" y="19"/>
                    <a:pt x="21" y="18"/>
                    <a:pt x="20" y="18"/>
                  </a:cubicBezTo>
                  <a:cubicBezTo>
                    <a:pt x="11" y="13"/>
                    <a:pt x="11" y="13"/>
                    <a:pt x="11" y="13"/>
                  </a:cubicBezTo>
                  <a:cubicBezTo>
                    <a:pt x="1" y="23"/>
                    <a:pt x="1" y="23"/>
                    <a:pt x="1" y="23"/>
                  </a:cubicBezTo>
                  <a:cubicBezTo>
                    <a:pt x="1" y="23"/>
                    <a:pt x="1" y="23"/>
                    <a:pt x="1" y="23"/>
                  </a:cubicBezTo>
                  <a:close/>
                  <a:moveTo>
                    <a:pt x="1" y="20"/>
                  </a:moveTo>
                  <a:cubicBezTo>
                    <a:pt x="1" y="21"/>
                    <a:pt x="1" y="21"/>
                    <a:pt x="1" y="21"/>
                  </a:cubicBezTo>
                  <a:cubicBezTo>
                    <a:pt x="1" y="21"/>
                    <a:pt x="1" y="22"/>
                    <a:pt x="1" y="22"/>
                  </a:cubicBezTo>
                  <a:cubicBezTo>
                    <a:pt x="11" y="12"/>
                    <a:pt x="11" y="12"/>
                    <a:pt x="11" y="12"/>
                  </a:cubicBezTo>
                  <a:cubicBezTo>
                    <a:pt x="11" y="12"/>
                    <a:pt x="11" y="12"/>
                    <a:pt x="11" y="12"/>
                  </a:cubicBezTo>
                  <a:cubicBezTo>
                    <a:pt x="21" y="17"/>
                    <a:pt x="21" y="17"/>
                    <a:pt x="21" y="17"/>
                  </a:cubicBezTo>
                  <a:cubicBezTo>
                    <a:pt x="22" y="17"/>
                    <a:pt x="22" y="18"/>
                    <a:pt x="23" y="17"/>
                  </a:cubicBezTo>
                  <a:cubicBezTo>
                    <a:pt x="23" y="17"/>
                    <a:pt x="24" y="17"/>
                    <a:pt x="24" y="16"/>
                  </a:cubicBezTo>
                  <a:cubicBezTo>
                    <a:pt x="28" y="12"/>
                    <a:pt x="34" y="5"/>
                    <a:pt x="34" y="5"/>
                  </a:cubicBezTo>
                  <a:cubicBezTo>
                    <a:pt x="34" y="4"/>
                    <a:pt x="35" y="4"/>
                    <a:pt x="35" y="4"/>
                  </a:cubicBezTo>
                  <a:cubicBezTo>
                    <a:pt x="35" y="4"/>
                    <a:pt x="35" y="5"/>
                    <a:pt x="35" y="5"/>
                  </a:cubicBezTo>
                  <a:cubicBezTo>
                    <a:pt x="35" y="9"/>
                    <a:pt x="35" y="9"/>
                    <a:pt x="35" y="9"/>
                  </a:cubicBezTo>
                  <a:cubicBezTo>
                    <a:pt x="35" y="9"/>
                    <a:pt x="35" y="9"/>
                    <a:pt x="36" y="9"/>
                  </a:cubicBezTo>
                  <a:cubicBezTo>
                    <a:pt x="36" y="7"/>
                    <a:pt x="37" y="3"/>
                    <a:pt x="37" y="1"/>
                  </a:cubicBezTo>
                  <a:cubicBezTo>
                    <a:pt x="35" y="1"/>
                    <a:pt x="31" y="2"/>
                    <a:pt x="28" y="3"/>
                  </a:cubicBezTo>
                  <a:cubicBezTo>
                    <a:pt x="28" y="3"/>
                    <a:pt x="29" y="3"/>
                    <a:pt x="29" y="3"/>
                  </a:cubicBezTo>
                  <a:cubicBezTo>
                    <a:pt x="33" y="3"/>
                    <a:pt x="33" y="3"/>
                    <a:pt x="33" y="3"/>
                  </a:cubicBezTo>
                  <a:cubicBezTo>
                    <a:pt x="33" y="3"/>
                    <a:pt x="33" y="3"/>
                    <a:pt x="33" y="4"/>
                  </a:cubicBezTo>
                  <a:cubicBezTo>
                    <a:pt x="33" y="4"/>
                    <a:pt x="33" y="4"/>
                    <a:pt x="33" y="4"/>
                  </a:cubicBezTo>
                  <a:cubicBezTo>
                    <a:pt x="33" y="4"/>
                    <a:pt x="27" y="11"/>
                    <a:pt x="23" y="15"/>
                  </a:cubicBezTo>
                  <a:cubicBezTo>
                    <a:pt x="23" y="16"/>
                    <a:pt x="23" y="16"/>
                    <a:pt x="22" y="16"/>
                  </a:cubicBezTo>
                  <a:cubicBezTo>
                    <a:pt x="22" y="15"/>
                    <a:pt x="20" y="14"/>
                    <a:pt x="18" y="14"/>
                  </a:cubicBezTo>
                  <a:cubicBezTo>
                    <a:pt x="16" y="13"/>
                    <a:pt x="14" y="11"/>
                    <a:pt x="12" y="10"/>
                  </a:cubicBezTo>
                  <a:cubicBezTo>
                    <a:pt x="12" y="10"/>
                    <a:pt x="10" y="10"/>
                    <a:pt x="10" y="11"/>
                  </a:cubicBezTo>
                  <a:lnTo>
                    <a:pt x="1"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00" name="Freeform 245"/>
            <p:cNvSpPr>
              <a:spLocks noEditPoints="1"/>
            </p:cNvSpPr>
            <p:nvPr/>
          </p:nvSpPr>
          <p:spPr bwMode="auto">
            <a:xfrm>
              <a:off x="5173" y="2925"/>
              <a:ext cx="15" cy="28"/>
            </a:xfrm>
            <a:custGeom>
              <a:avLst/>
              <a:gdLst>
                <a:gd name="T0" fmla="*/ 6 w 6"/>
                <a:gd name="T1" fmla="*/ 11 h 11"/>
                <a:gd name="T2" fmla="*/ 1 w 6"/>
                <a:gd name="T3" fmla="*/ 11 h 11"/>
                <a:gd name="T4" fmla="*/ 0 w 6"/>
                <a:gd name="T5" fmla="*/ 11 h 11"/>
                <a:gd name="T6" fmla="*/ 0 w 6"/>
                <a:gd name="T7" fmla="*/ 8 h 11"/>
                <a:gd name="T8" fmla="*/ 0 w 6"/>
                <a:gd name="T9" fmla="*/ 6 h 11"/>
                <a:gd name="T10" fmla="*/ 0 w 6"/>
                <a:gd name="T11" fmla="*/ 5 h 11"/>
                <a:gd name="T12" fmla="*/ 4 w 6"/>
                <a:gd name="T13" fmla="*/ 2 h 11"/>
                <a:gd name="T14" fmla="*/ 5 w 6"/>
                <a:gd name="T15" fmla="*/ 1 h 11"/>
                <a:gd name="T16" fmla="*/ 6 w 6"/>
                <a:gd name="T17" fmla="*/ 0 h 11"/>
                <a:gd name="T18" fmla="*/ 6 w 6"/>
                <a:gd name="T19" fmla="*/ 1 h 11"/>
                <a:gd name="T20" fmla="*/ 6 w 6"/>
                <a:gd name="T21" fmla="*/ 11 h 11"/>
                <a:gd name="T22" fmla="*/ 6 w 6"/>
                <a:gd name="T23" fmla="*/ 11 h 11"/>
                <a:gd name="T24" fmla="*/ 1 w 6"/>
                <a:gd name="T25" fmla="*/ 10 h 11"/>
                <a:gd name="T26" fmla="*/ 5 w 6"/>
                <a:gd name="T27" fmla="*/ 10 h 11"/>
                <a:gd name="T28" fmla="*/ 5 w 6"/>
                <a:gd name="T29" fmla="*/ 2 h 11"/>
                <a:gd name="T30" fmla="*/ 5 w 6"/>
                <a:gd name="T31" fmla="*/ 2 h 11"/>
                <a:gd name="T32" fmla="*/ 1 w 6"/>
                <a:gd name="T33" fmla="*/ 6 h 11"/>
                <a:gd name="T34" fmla="*/ 1 w 6"/>
                <a:gd name="T35" fmla="*/ 8 h 11"/>
                <a:gd name="T36" fmla="*/ 1 w 6"/>
                <a:gd name="T37"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11">
                  <a:moveTo>
                    <a:pt x="6" y="11"/>
                  </a:moveTo>
                  <a:cubicBezTo>
                    <a:pt x="1" y="11"/>
                    <a:pt x="1" y="11"/>
                    <a:pt x="1" y="11"/>
                  </a:cubicBezTo>
                  <a:cubicBezTo>
                    <a:pt x="0" y="11"/>
                    <a:pt x="0" y="11"/>
                    <a:pt x="0" y="11"/>
                  </a:cubicBezTo>
                  <a:cubicBezTo>
                    <a:pt x="0" y="10"/>
                    <a:pt x="0" y="9"/>
                    <a:pt x="0" y="8"/>
                  </a:cubicBezTo>
                  <a:cubicBezTo>
                    <a:pt x="0" y="8"/>
                    <a:pt x="0" y="7"/>
                    <a:pt x="0" y="6"/>
                  </a:cubicBezTo>
                  <a:cubicBezTo>
                    <a:pt x="0" y="6"/>
                    <a:pt x="0" y="6"/>
                    <a:pt x="0" y="5"/>
                  </a:cubicBezTo>
                  <a:cubicBezTo>
                    <a:pt x="2" y="4"/>
                    <a:pt x="3" y="3"/>
                    <a:pt x="4" y="2"/>
                  </a:cubicBezTo>
                  <a:cubicBezTo>
                    <a:pt x="5" y="1"/>
                    <a:pt x="5" y="1"/>
                    <a:pt x="5" y="1"/>
                  </a:cubicBezTo>
                  <a:cubicBezTo>
                    <a:pt x="5" y="0"/>
                    <a:pt x="6" y="0"/>
                    <a:pt x="6" y="0"/>
                  </a:cubicBezTo>
                  <a:cubicBezTo>
                    <a:pt x="6" y="0"/>
                    <a:pt x="6" y="1"/>
                    <a:pt x="6" y="1"/>
                  </a:cubicBezTo>
                  <a:cubicBezTo>
                    <a:pt x="6" y="5"/>
                    <a:pt x="6" y="8"/>
                    <a:pt x="6" y="11"/>
                  </a:cubicBezTo>
                  <a:cubicBezTo>
                    <a:pt x="6" y="11"/>
                    <a:pt x="6" y="11"/>
                    <a:pt x="6" y="11"/>
                  </a:cubicBezTo>
                  <a:close/>
                  <a:moveTo>
                    <a:pt x="1" y="10"/>
                  </a:moveTo>
                  <a:cubicBezTo>
                    <a:pt x="5" y="10"/>
                    <a:pt x="5" y="10"/>
                    <a:pt x="5" y="10"/>
                  </a:cubicBezTo>
                  <a:cubicBezTo>
                    <a:pt x="5" y="8"/>
                    <a:pt x="5" y="5"/>
                    <a:pt x="5" y="2"/>
                  </a:cubicBezTo>
                  <a:cubicBezTo>
                    <a:pt x="5" y="2"/>
                    <a:pt x="5" y="2"/>
                    <a:pt x="5" y="2"/>
                  </a:cubicBezTo>
                  <a:cubicBezTo>
                    <a:pt x="4" y="4"/>
                    <a:pt x="2" y="5"/>
                    <a:pt x="1" y="6"/>
                  </a:cubicBezTo>
                  <a:cubicBezTo>
                    <a:pt x="1" y="7"/>
                    <a:pt x="1" y="8"/>
                    <a:pt x="1" y="8"/>
                  </a:cubicBezTo>
                  <a:cubicBezTo>
                    <a:pt x="1" y="9"/>
                    <a:pt x="1" y="10"/>
                    <a:pt x="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01" name="Freeform 246"/>
            <p:cNvSpPr>
              <a:spLocks noEditPoints="1"/>
            </p:cNvSpPr>
            <p:nvPr/>
          </p:nvSpPr>
          <p:spPr bwMode="auto">
            <a:xfrm>
              <a:off x="5193" y="2918"/>
              <a:ext cx="15" cy="35"/>
            </a:xfrm>
            <a:custGeom>
              <a:avLst/>
              <a:gdLst>
                <a:gd name="T0" fmla="*/ 6 w 6"/>
                <a:gd name="T1" fmla="*/ 14 h 14"/>
                <a:gd name="T2" fmla="*/ 1 w 6"/>
                <a:gd name="T3" fmla="*/ 14 h 14"/>
                <a:gd name="T4" fmla="*/ 0 w 6"/>
                <a:gd name="T5" fmla="*/ 14 h 14"/>
                <a:gd name="T6" fmla="*/ 0 w 6"/>
                <a:gd name="T7" fmla="*/ 8 h 14"/>
                <a:gd name="T8" fmla="*/ 0 w 6"/>
                <a:gd name="T9" fmla="*/ 2 h 14"/>
                <a:gd name="T10" fmla="*/ 0 w 6"/>
                <a:gd name="T11" fmla="*/ 2 h 14"/>
                <a:gd name="T12" fmla="*/ 0 w 6"/>
                <a:gd name="T13" fmla="*/ 2 h 14"/>
                <a:gd name="T14" fmla="*/ 2 w 6"/>
                <a:gd name="T15" fmla="*/ 0 h 14"/>
                <a:gd name="T16" fmla="*/ 2 w 6"/>
                <a:gd name="T17" fmla="*/ 0 h 14"/>
                <a:gd name="T18" fmla="*/ 5 w 6"/>
                <a:gd name="T19" fmla="*/ 2 h 14"/>
                <a:gd name="T20" fmla="*/ 6 w 6"/>
                <a:gd name="T21" fmla="*/ 3 h 14"/>
                <a:gd name="T22" fmla="*/ 6 w 6"/>
                <a:gd name="T23" fmla="*/ 4 h 14"/>
                <a:gd name="T24" fmla="*/ 6 w 6"/>
                <a:gd name="T25" fmla="*/ 14 h 14"/>
                <a:gd name="T26" fmla="*/ 6 w 6"/>
                <a:gd name="T27" fmla="*/ 14 h 14"/>
                <a:gd name="T28" fmla="*/ 1 w 6"/>
                <a:gd name="T29" fmla="*/ 13 h 14"/>
                <a:gd name="T30" fmla="*/ 5 w 6"/>
                <a:gd name="T31" fmla="*/ 13 h 14"/>
                <a:gd name="T32" fmla="*/ 5 w 6"/>
                <a:gd name="T33" fmla="*/ 4 h 14"/>
                <a:gd name="T34" fmla="*/ 4 w 6"/>
                <a:gd name="T35" fmla="*/ 3 h 14"/>
                <a:gd name="T36" fmla="*/ 2 w 6"/>
                <a:gd name="T37" fmla="*/ 1 h 14"/>
                <a:gd name="T38" fmla="*/ 1 w 6"/>
                <a:gd name="T39" fmla="*/ 2 h 14"/>
                <a:gd name="T40" fmla="*/ 1 w 6"/>
                <a:gd name="T41" fmla="*/ 3 h 14"/>
                <a:gd name="T42" fmla="*/ 1 w 6"/>
                <a:gd name="T43" fmla="*/ 8 h 14"/>
                <a:gd name="T44" fmla="*/ 1 w 6"/>
                <a:gd name="T45"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14">
                  <a:moveTo>
                    <a:pt x="6" y="14"/>
                  </a:moveTo>
                  <a:cubicBezTo>
                    <a:pt x="1" y="14"/>
                    <a:pt x="1" y="14"/>
                    <a:pt x="1" y="14"/>
                  </a:cubicBezTo>
                  <a:cubicBezTo>
                    <a:pt x="1" y="14"/>
                    <a:pt x="0" y="14"/>
                    <a:pt x="0" y="14"/>
                  </a:cubicBezTo>
                  <a:cubicBezTo>
                    <a:pt x="0" y="12"/>
                    <a:pt x="0" y="10"/>
                    <a:pt x="0" y="8"/>
                  </a:cubicBezTo>
                  <a:cubicBezTo>
                    <a:pt x="0" y="7"/>
                    <a:pt x="0" y="5"/>
                    <a:pt x="0" y="2"/>
                  </a:cubicBezTo>
                  <a:cubicBezTo>
                    <a:pt x="0" y="2"/>
                    <a:pt x="0" y="2"/>
                    <a:pt x="0" y="2"/>
                  </a:cubicBezTo>
                  <a:cubicBezTo>
                    <a:pt x="0" y="2"/>
                    <a:pt x="0" y="2"/>
                    <a:pt x="0" y="2"/>
                  </a:cubicBezTo>
                  <a:cubicBezTo>
                    <a:pt x="1" y="1"/>
                    <a:pt x="1" y="0"/>
                    <a:pt x="2" y="0"/>
                  </a:cubicBezTo>
                  <a:cubicBezTo>
                    <a:pt x="2" y="0"/>
                    <a:pt x="2" y="0"/>
                    <a:pt x="2" y="0"/>
                  </a:cubicBezTo>
                  <a:cubicBezTo>
                    <a:pt x="3" y="1"/>
                    <a:pt x="4" y="1"/>
                    <a:pt x="5" y="2"/>
                  </a:cubicBezTo>
                  <a:cubicBezTo>
                    <a:pt x="5" y="2"/>
                    <a:pt x="6" y="3"/>
                    <a:pt x="6" y="3"/>
                  </a:cubicBezTo>
                  <a:cubicBezTo>
                    <a:pt x="6" y="3"/>
                    <a:pt x="6" y="3"/>
                    <a:pt x="6" y="4"/>
                  </a:cubicBezTo>
                  <a:cubicBezTo>
                    <a:pt x="6" y="7"/>
                    <a:pt x="6" y="11"/>
                    <a:pt x="6" y="14"/>
                  </a:cubicBezTo>
                  <a:cubicBezTo>
                    <a:pt x="6" y="14"/>
                    <a:pt x="6" y="14"/>
                    <a:pt x="6" y="14"/>
                  </a:cubicBezTo>
                  <a:close/>
                  <a:moveTo>
                    <a:pt x="1" y="13"/>
                  </a:moveTo>
                  <a:cubicBezTo>
                    <a:pt x="5" y="13"/>
                    <a:pt x="5" y="13"/>
                    <a:pt x="5" y="13"/>
                  </a:cubicBezTo>
                  <a:cubicBezTo>
                    <a:pt x="5" y="11"/>
                    <a:pt x="5" y="7"/>
                    <a:pt x="5" y="4"/>
                  </a:cubicBezTo>
                  <a:cubicBezTo>
                    <a:pt x="5" y="3"/>
                    <a:pt x="4" y="3"/>
                    <a:pt x="4" y="3"/>
                  </a:cubicBezTo>
                  <a:cubicBezTo>
                    <a:pt x="3" y="2"/>
                    <a:pt x="3" y="2"/>
                    <a:pt x="2" y="1"/>
                  </a:cubicBezTo>
                  <a:cubicBezTo>
                    <a:pt x="2" y="1"/>
                    <a:pt x="1" y="2"/>
                    <a:pt x="1" y="2"/>
                  </a:cubicBezTo>
                  <a:cubicBezTo>
                    <a:pt x="1" y="2"/>
                    <a:pt x="1" y="3"/>
                    <a:pt x="1" y="3"/>
                  </a:cubicBezTo>
                  <a:cubicBezTo>
                    <a:pt x="1" y="5"/>
                    <a:pt x="1" y="7"/>
                    <a:pt x="1" y="8"/>
                  </a:cubicBezTo>
                  <a:cubicBezTo>
                    <a:pt x="1" y="10"/>
                    <a:pt x="1" y="11"/>
                    <a:pt x="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02" name="Freeform 247"/>
            <p:cNvSpPr>
              <a:spLocks noEditPoints="1"/>
            </p:cNvSpPr>
            <p:nvPr/>
          </p:nvSpPr>
          <p:spPr bwMode="auto">
            <a:xfrm>
              <a:off x="5213" y="2928"/>
              <a:ext cx="17" cy="25"/>
            </a:xfrm>
            <a:custGeom>
              <a:avLst/>
              <a:gdLst>
                <a:gd name="T0" fmla="*/ 6 w 7"/>
                <a:gd name="T1" fmla="*/ 10 h 10"/>
                <a:gd name="T2" fmla="*/ 1 w 7"/>
                <a:gd name="T3" fmla="*/ 10 h 10"/>
                <a:gd name="T4" fmla="*/ 1 w 7"/>
                <a:gd name="T5" fmla="*/ 10 h 10"/>
                <a:gd name="T6" fmla="*/ 0 w 7"/>
                <a:gd name="T7" fmla="*/ 1 h 10"/>
                <a:gd name="T8" fmla="*/ 1 w 7"/>
                <a:gd name="T9" fmla="*/ 0 h 10"/>
                <a:gd name="T10" fmla="*/ 1 w 7"/>
                <a:gd name="T11" fmla="*/ 0 h 10"/>
                <a:gd name="T12" fmla="*/ 2 w 7"/>
                <a:gd name="T13" fmla="*/ 1 h 10"/>
                <a:gd name="T14" fmla="*/ 4 w 7"/>
                <a:gd name="T15" fmla="*/ 1 h 10"/>
                <a:gd name="T16" fmla="*/ 5 w 7"/>
                <a:gd name="T17" fmla="*/ 1 h 10"/>
                <a:gd name="T18" fmla="*/ 6 w 7"/>
                <a:gd name="T19" fmla="*/ 0 h 10"/>
                <a:gd name="T20" fmla="*/ 6 w 7"/>
                <a:gd name="T21" fmla="*/ 0 h 10"/>
                <a:gd name="T22" fmla="*/ 7 w 7"/>
                <a:gd name="T23" fmla="*/ 1 h 10"/>
                <a:gd name="T24" fmla="*/ 7 w 7"/>
                <a:gd name="T25" fmla="*/ 10 h 10"/>
                <a:gd name="T26" fmla="*/ 6 w 7"/>
                <a:gd name="T27" fmla="*/ 10 h 10"/>
                <a:gd name="T28" fmla="*/ 2 w 7"/>
                <a:gd name="T29" fmla="*/ 9 h 10"/>
                <a:gd name="T30" fmla="*/ 6 w 7"/>
                <a:gd name="T31" fmla="*/ 9 h 10"/>
                <a:gd name="T32" fmla="*/ 6 w 7"/>
                <a:gd name="T33" fmla="*/ 2 h 10"/>
                <a:gd name="T34" fmla="*/ 4 w 7"/>
                <a:gd name="T35" fmla="*/ 2 h 10"/>
                <a:gd name="T36" fmla="*/ 2 w 7"/>
                <a:gd name="T37" fmla="*/ 1 h 10"/>
                <a:gd name="T38" fmla="*/ 1 w 7"/>
                <a:gd name="T39" fmla="*/ 1 h 10"/>
                <a:gd name="T40" fmla="*/ 2 w 7"/>
                <a:gd name="T41"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 h="10">
                  <a:moveTo>
                    <a:pt x="6" y="10"/>
                  </a:moveTo>
                  <a:cubicBezTo>
                    <a:pt x="1" y="10"/>
                    <a:pt x="1" y="10"/>
                    <a:pt x="1" y="10"/>
                  </a:cubicBezTo>
                  <a:cubicBezTo>
                    <a:pt x="1" y="10"/>
                    <a:pt x="1" y="10"/>
                    <a:pt x="1" y="10"/>
                  </a:cubicBezTo>
                  <a:cubicBezTo>
                    <a:pt x="0" y="1"/>
                    <a:pt x="0" y="1"/>
                    <a:pt x="0" y="1"/>
                  </a:cubicBezTo>
                  <a:cubicBezTo>
                    <a:pt x="0" y="0"/>
                    <a:pt x="0" y="0"/>
                    <a:pt x="1" y="0"/>
                  </a:cubicBezTo>
                  <a:cubicBezTo>
                    <a:pt x="1" y="0"/>
                    <a:pt x="1" y="0"/>
                    <a:pt x="1" y="0"/>
                  </a:cubicBezTo>
                  <a:cubicBezTo>
                    <a:pt x="1" y="0"/>
                    <a:pt x="1" y="0"/>
                    <a:pt x="2" y="1"/>
                  </a:cubicBezTo>
                  <a:cubicBezTo>
                    <a:pt x="3" y="1"/>
                    <a:pt x="4" y="1"/>
                    <a:pt x="4" y="1"/>
                  </a:cubicBezTo>
                  <a:cubicBezTo>
                    <a:pt x="5" y="1"/>
                    <a:pt x="5" y="1"/>
                    <a:pt x="5" y="1"/>
                  </a:cubicBezTo>
                  <a:cubicBezTo>
                    <a:pt x="5" y="0"/>
                    <a:pt x="6" y="0"/>
                    <a:pt x="6" y="0"/>
                  </a:cubicBezTo>
                  <a:cubicBezTo>
                    <a:pt x="6" y="0"/>
                    <a:pt x="6" y="0"/>
                    <a:pt x="6" y="0"/>
                  </a:cubicBezTo>
                  <a:cubicBezTo>
                    <a:pt x="6" y="0"/>
                    <a:pt x="7" y="0"/>
                    <a:pt x="7" y="1"/>
                  </a:cubicBezTo>
                  <a:cubicBezTo>
                    <a:pt x="7" y="4"/>
                    <a:pt x="7" y="7"/>
                    <a:pt x="7" y="10"/>
                  </a:cubicBezTo>
                  <a:cubicBezTo>
                    <a:pt x="7" y="10"/>
                    <a:pt x="6" y="10"/>
                    <a:pt x="6" y="10"/>
                  </a:cubicBezTo>
                  <a:close/>
                  <a:moveTo>
                    <a:pt x="2" y="9"/>
                  </a:moveTo>
                  <a:cubicBezTo>
                    <a:pt x="6" y="9"/>
                    <a:pt x="6" y="9"/>
                    <a:pt x="6" y="9"/>
                  </a:cubicBezTo>
                  <a:cubicBezTo>
                    <a:pt x="6" y="7"/>
                    <a:pt x="6" y="5"/>
                    <a:pt x="6" y="2"/>
                  </a:cubicBezTo>
                  <a:cubicBezTo>
                    <a:pt x="5" y="2"/>
                    <a:pt x="5" y="2"/>
                    <a:pt x="4" y="2"/>
                  </a:cubicBezTo>
                  <a:cubicBezTo>
                    <a:pt x="3" y="2"/>
                    <a:pt x="3" y="2"/>
                    <a:pt x="2" y="1"/>
                  </a:cubicBezTo>
                  <a:cubicBezTo>
                    <a:pt x="2" y="1"/>
                    <a:pt x="2" y="1"/>
                    <a:pt x="1" y="1"/>
                  </a:cubicBezTo>
                  <a:lnTo>
                    <a:pt x="2"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03" name="Freeform 248"/>
            <p:cNvSpPr>
              <a:spLocks noEditPoints="1"/>
            </p:cNvSpPr>
            <p:nvPr/>
          </p:nvSpPr>
          <p:spPr bwMode="auto">
            <a:xfrm>
              <a:off x="5235" y="2910"/>
              <a:ext cx="15" cy="43"/>
            </a:xfrm>
            <a:custGeom>
              <a:avLst/>
              <a:gdLst>
                <a:gd name="T0" fmla="*/ 5 w 6"/>
                <a:gd name="T1" fmla="*/ 17 h 17"/>
                <a:gd name="T2" fmla="*/ 0 w 6"/>
                <a:gd name="T3" fmla="*/ 17 h 17"/>
                <a:gd name="T4" fmla="*/ 0 w 6"/>
                <a:gd name="T5" fmla="*/ 17 h 17"/>
                <a:gd name="T6" fmla="*/ 0 w 6"/>
                <a:gd name="T7" fmla="*/ 11 h 17"/>
                <a:gd name="T8" fmla="*/ 0 w 6"/>
                <a:gd name="T9" fmla="*/ 6 h 17"/>
                <a:gd name="T10" fmla="*/ 0 w 6"/>
                <a:gd name="T11" fmla="*/ 5 h 17"/>
                <a:gd name="T12" fmla="*/ 1 w 6"/>
                <a:gd name="T13" fmla="*/ 4 h 17"/>
                <a:gd name="T14" fmla="*/ 5 w 6"/>
                <a:gd name="T15" fmla="*/ 0 h 17"/>
                <a:gd name="T16" fmla="*/ 5 w 6"/>
                <a:gd name="T17" fmla="*/ 0 h 17"/>
                <a:gd name="T18" fmla="*/ 6 w 6"/>
                <a:gd name="T19" fmla="*/ 0 h 17"/>
                <a:gd name="T20" fmla="*/ 6 w 6"/>
                <a:gd name="T21" fmla="*/ 17 h 17"/>
                <a:gd name="T22" fmla="*/ 5 w 6"/>
                <a:gd name="T23" fmla="*/ 17 h 17"/>
                <a:gd name="T24" fmla="*/ 1 w 6"/>
                <a:gd name="T25" fmla="*/ 16 h 17"/>
                <a:gd name="T26" fmla="*/ 5 w 6"/>
                <a:gd name="T27" fmla="*/ 16 h 17"/>
                <a:gd name="T28" fmla="*/ 5 w 6"/>
                <a:gd name="T29" fmla="*/ 2 h 17"/>
                <a:gd name="T30" fmla="*/ 2 w 6"/>
                <a:gd name="T31" fmla="*/ 4 h 17"/>
                <a:gd name="T32" fmla="*/ 1 w 6"/>
                <a:gd name="T33" fmla="*/ 6 h 17"/>
                <a:gd name="T34" fmla="*/ 1 w 6"/>
                <a:gd name="T35" fmla="*/ 11 h 17"/>
                <a:gd name="T36" fmla="*/ 1 w 6"/>
                <a:gd name="T37"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17">
                  <a:moveTo>
                    <a:pt x="5" y="17"/>
                  </a:moveTo>
                  <a:cubicBezTo>
                    <a:pt x="0" y="17"/>
                    <a:pt x="0" y="17"/>
                    <a:pt x="0" y="17"/>
                  </a:cubicBezTo>
                  <a:cubicBezTo>
                    <a:pt x="0" y="17"/>
                    <a:pt x="0" y="17"/>
                    <a:pt x="0" y="17"/>
                  </a:cubicBezTo>
                  <a:cubicBezTo>
                    <a:pt x="0" y="15"/>
                    <a:pt x="0" y="13"/>
                    <a:pt x="0" y="11"/>
                  </a:cubicBezTo>
                  <a:cubicBezTo>
                    <a:pt x="0" y="10"/>
                    <a:pt x="0" y="8"/>
                    <a:pt x="0" y="6"/>
                  </a:cubicBezTo>
                  <a:cubicBezTo>
                    <a:pt x="0" y="6"/>
                    <a:pt x="0" y="5"/>
                    <a:pt x="0" y="5"/>
                  </a:cubicBezTo>
                  <a:cubicBezTo>
                    <a:pt x="0" y="5"/>
                    <a:pt x="0" y="5"/>
                    <a:pt x="1" y="4"/>
                  </a:cubicBezTo>
                  <a:cubicBezTo>
                    <a:pt x="3" y="2"/>
                    <a:pt x="4" y="1"/>
                    <a:pt x="5" y="0"/>
                  </a:cubicBezTo>
                  <a:cubicBezTo>
                    <a:pt x="5" y="0"/>
                    <a:pt x="5" y="0"/>
                    <a:pt x="5" y="0"/>
                  </a:cubicBezTo>
                  <a:cubicBezTo>
                    <a:pt x="6" y="0"/>
                    <a:pt x="6" y="0"/>
                    <a:pt x="6" y="0"/>
                  </a:cubicBezTo>
                  <a:cubicBezTo>
                    <a:pt x="6" y="6"/>
                    <a:pt x="6" y="12"/>
                    <a:pt x="6" y="17"/>
                  </a:cubicBezTo>
                  <a:cubicBezTo>
                    <a:pt x="6" y="17"/>
                    <a:pt x="6" y="17"/>
                    <a:pt x="5" y="17"/>
                  </a:cubicBezTo>
                  <a:close/>
                  <a:moveTo>
                    <a:pt x="1" y="16"/>
                  </a:moveTo>
                  <a:cubicBezTo>
                    <a:pt x="5" y="16"/>
                    <a:pt x="5" y="16"/>
                    <a:pt x="5" y="16"/>
                  </a:cubicBezTo>
                  <a:cubicBezTo>
                    <a:pt x="5" y="12"/>
                    <a:pt x="5" y="7"/>
                    <a:pt x="5" y="2"/>
                  </a:cubicBezTo>
                  <a:cubicBezTo>
                    <a:pt x="4" y="2"/>
                    <a:pt x="3" y="3"/>
                    <a:pt x="2" y="4"/>
                  </a:cubicBezTo>
                  <a:cubicBezTo>
                    <a:pt x="1" y="5"/>
                    <a:pt x="1" y="6"/>
                    <a:pt x="1" y="6"/>
                  </a:cubicBezTo>
                  <a:cubicBezTo>
                    <a:pt x="1" y="8"/>
                    <a:pt x="1" y="10"/>
                    <a:pt x="1" y="11"/>
                  </a:cubicBezTo>
                  <a:cubicBezTo>
                    <a:pt x="1" y="13"/>
                    <a:pt x="1" y="15"/>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04" name="Freeform 249"/>
            <p:cNvSpPr/>
            <p:nvPr/>
          </p:nvSpPr>
          <p:spPr bwMode="auto">
            <a:xfrm>
              <a:off x="5155" y="2928"/>
              <a:ext cx="8" cy="2"/>
            </a:xfrm>
            <a:custGeom>
              <a:avLst/>
              <a:gdLst>
                <a:gd name="T0" fmla="*/ 2 w 3"/>
                <a:gd name="T1" fmla="*/ 1 h 1"/>
                <a:gd name="T2" fmla="*/ 1 w 3"/>
                <a:gd name="T3" fmla="*/ 1 h 1"/>
                <a:gd name="T4" fmla="*/ 0 w 3"/>
                <a:gd name="T5" fmla="*/ 1 h 1"/>
                <a:gd name="T6" fmla="*/ 1 w 3"/>
                <a:gd name="T7" fmla="*/ 0 h 1"/>
                <a:gd name="T8" fmla="*/ 2 w 3"/>
                <a:gd name="T9" fmla="*/ 0 h 1"/>
                <a:gd name="T10" fmla="*/ 3 w 3"/>
                <a:gd name="T11" fmla="*/ 1 h 1"/>
                <a:gd name="T12" fmla="*/ 2 w 3"/>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2" y="1"/>
                  </a:moveTo>
                  <a:cubicBezTo>
                    <a:pt x="1" y="1"/>
                    <a:pt x="1" y="1"/>
                    <a:pt x="1" y="1"/>
                  </a:cubicBezTo>
                  <a:cubicBezTo>
                    <a:pt x="1" y="1"/>
                    <a:pt x="0" y="1"/>
                    <a:pt x="0" y="1"/>
                  </a:cubicBezTo>
                  <a:cubicBezTo>
                    <a:pt x="0" y="1"/>
                    <a:pt x="1" y="0"/>
                    <a:pt x="1" y="0"/>
                  </a:cubicBezTo>
                  <a:cubicBezTo>
                    <a:pt x="2" y="0"/>
                    <a:pt x="2" y="0"/>
                    <a:pt x="2" y="0"/>
                  </a:cubicBezTo>
                  <a:cubicBezTo>
                    <a:pt x="3" y="0"/>
                    <a:pt x="3" y="1"/>
                    <a:pt x="3" y="1"/>
                  </a:cubicBezTo>
                  <a:cubicBezTo>
                    <a:pt x="3"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05" name="Freeform 250"/>
            <p:cNvSpPr/>
            <p:nvPr/>
          </p:nvSpPr>
          <p:spPr bwMode="auto">
            <a:xfrm>
              <a:off x="5155" y="2941"/>
              <a:ext cx="8" cy="2"/>
            </a:xfrm>
            <a:custGeom>
              <a:avLst/>
              <a:gdLst>
                <a:gd name="T0" fmla="*/ 2 w 3"/>
                <a:gd name="T1" fmla="*/ 1 h 1"/>
                <a:gd name="T2" fmla="*/ 1 w 3"/>
                <a:gd name="T3" fmla="*/ 1 h 1"/>
                <a:gd name="T4" fmla="*/ 0 w 3"/>
                <a:gd name="T5" fmla="*/ 1 h 1"/>
                <a:gd name="T6" fmla="*/ 1 w 3"/>
                <a:gd name="T7" fmla="*/ 0 h 1"/>
                <a:gd name="T8" fmla="*/ 2 w 3"/>
                <a:gd name="T9" fmla="*/ 0 h 1"/>
                <a:gd name="T10" fmla="*/ 3 w 3"/>
                <a:gd name="T11" fmla="*/ 1 h 1"/>
                <a:gd name="T12" fmla="*/ 2 w 3"/>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2" y="1"/>
                  </a:moveTo>
                  <a:cubicBezTo>
                    <a:pt x="1" y="1"/>
                    <a:pt x="1" y="1"/>
                    <a:pt x="1" y="1"/>
                  </a:cubicBezTo>
                  <a:cubicBezTo>
                    <a:pt x="1" y="1"/>
                    <a:pt x="0" y="1"/>
                    <a:pt x="0" y="1"/>
                  </a:cubicBezTo>
                  <a:cubicBezTo>
                    <a:pt x="0" y="0"/>
                    <a:pt x="1" y="0"/>
                    <a:pt x="1" y="0"/>
                  </a:cubicBezTo>
                  <a:cubicBezTo>
                    <a:pt x="2" y="0"/>
                    <a:pt x="2" y="0"/>
                    <a:pt x="2" y="0"/>
                  </a:cubicBezTo>
                  <a:cubicBezTo>
                    <a:pt x="3" y="0"/>
                    <a:pt x="3" y="0"/>
                    <a:pt x="3" y="1"/>
                  </a:cubicBezTo>
                  <a:cubicBezTo>
                    <a:pt x="3"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06" name="Freeform 251"/>
            <p:cNvSpPr/>
            <p:nvPr/>
          </p:nvSpPr>
          <p:spPr bwMode="auto">
            <a:xfrm>
              <a:off x="5155" y="2905"/>
              <a:ext cx="8" cy="2"/>
            </a:xfrm>
            <a:custGeom>
              <a:avLst/>
              <a:gdLst>
                <a:gd name="T0" fmla="*/ 2 w 3"/>
                <a:gd name="T1" fmla="*/ 1 h 1"/>
                <a:gd name="T2" fmla="*/ 1 w 3"/>
                <a:gd name="T3" fmla="*/ 1 h 1"/>
                <a:gd name="T4" fmla="*/ 0 w 3"/>
                <a:gd name="T5" fmla="*/ 1 h 1"/>
                <a:gd name="T6" fmla="*/ 1 w 3"/>
                <a:gd name="T7" fmla="*/ 0 h 1"/>
                <a:gd name="T8" fmla="*/ 2 w 3"/>
                <a:gd name="T9" fmla="*/ 0 h 1"/>
                <a:gd name="T10" fmla="*/ 3 w 3"/>
                <a:gd name="T11" fmla="*/ 1 h 1"/>
                <a:gd name="T12" fmla="*/ 2 w 3"/>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2" y="1"/>
                  </a:moveTo>
                  <a:cubicBezTo>
                    <a:pt x="1" y="1"/>
                    <a:pt x="1" y="1"/>
                    <a:pt x="1" y="1"/>
                  </a:cubicBezTo>
                  <a:cubicBezTo>
                    <a:pt x="1" y="1"/>
                    <a:pt x="0" y="1"/>
                    <a:pt x="0" y="1"/>
                  </a:cubicBezTo>
                  <a:cubicBezTo>
                    <a:pt x="0" y="0"/>
                    <a:pt x="1" y="0"/>
                    <a:pt x="1" y="0"/>
                  </a:cubicBezTo>
                  <a:cubicBezTo>
                    <a:pt x="2" y="0"/>
                    <a:pt x="2" y="0"/>
                    <a:pt x="2" y="0"/>
                  </a:cubicBezTo>
                  <a:cubicBezTo>
                    <a:pt x="3" y="0"/>
                    <a:pt x="3" y="0"/>
                    <a:pt x="3" y="1"/>
                  </a:cubicBezTo>
                  <a:cubicBezTo>
                    <a:pt x="3"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07" name="Freeform 252"/>
            <p:cNvSpPr/>
            <p:nvPr/>
          </p:nvSpPr>
          <p:spPr bwMode="auto">
            <a:xfrm>
              <a:off x="5155" y="2895"/>
              <a:ext cx="8" cy="2"/>
            </a:xfrm>
            <a:custGeom>
              <a:avLst/>
              <a:gdLst>
                <a:gd name="T0" fmla="*/ 2 w 3"/>
                <a:gd name="T1" fmla="*/ 1 h 1"/>
                <a:gd name="T2" fmla="*/ 1 w 3"/>
                <a:gd name="T3" fmla="*/ 1 h 1"/>
                <a:gd name="T4" fmla="*/ 0 w 3"/>
                <a:gd name="T5" fmla="*/ 0 h 1"/>
                <a:gd name="T6" fmla="*/ 1 w 3"/>
                <a:gd name="T7" fmla="*/ 0 h 1"/>
                <a:gd name="T8" fmla="*/ 2 w 3"/>
                <a:gd name="T9" fmla="*/ 0 h 1"/>
                <a:gd name="T10" fmla="*/ 3 w 3"/>
                <a:gd name="T11" fmla="*/ 0 h 1"/>
                <a:gd name="T12" fmla="*/ 2 w 3"/>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2" y="1"/>
                  </a:moveTo>
                  <a:cubicBezTo>
                    <a:pt x="1" y="1"/>
                    <a:pt x="1" y="1"/>
                    <a:pt x="1" y="1"/>
                  </a:cubicBezTo>
                  <a:cubicBezTo>
                    <a:pt x="1" y="1"/>
                    <a:pt x="0" y="1"/>
                    <a:pt x="0" y="0"/>
                  </a:cubicBezTo>
                  <a:cubicBezTo>
                    <a:pt x="0" y="0"/>
                    <a:pt x="1" y="0"/>
                    <a:pt x="1" y="0"/>
                  </a:cubicBezTo>
                  <a:cubicBezTo>
                    <a:pt x="2" y="0"/>
                    <a:pt x="2" y="0"/>
                    <a:pt x="2" y="0"/>
                  </a:cubicBezTo>
                  <a:cubicBezTo>
                    <a:pt x="3" y="0"/>
                    <a:pt x="3" y="0"/>
                    <a:pt x="3" y="0"/>
                  </a:cubicBezTo>
                  <a:cubicBezTo>
                    <a:pt x="3"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08" name="Freeform 253"/>
            <p:cNvSpPr/>
            <p:nvPr/>
          </p:nvSpPr>
          <p:spPr bwMode="auto">
            <a:xfrm>
              <a:off x="5155" y="2918"/>
              <a:ext cx="8" cy="2"/>
            </a:xfrm>
            <a:custGeom>
              <a:avLst/>
              <a:gdLst>
                <a:gd name="T0" fmla="*/ 2 w 3"/>
                <a:gd name="T1" fmla="*/ 1 h 1"/>
                <a:gd name="T2" fmla="*/ 1 w 3"/>
                <a:gd name="T3" fmla="*/ 1 h 1"/>
                <a:gd name="T4" fmla="*/ 0 w 3"/>
                <a:gd name="T5" fmla="*/ 0 h 1"/>
                <a:gd name="T6" fmla="*/ 1 w 3"/>
                <a:gd name="T7" fmla="*/ 0 h 1"/>
                <a:gd name="T8" fmla="*/ 2 w 3"/>
                <a:gd name="T9" fmla="*/ 0 h 1"/>
                <a:gd name="T10" fmla="*/ 3 w 3"/>
                <a:gd name="T11" fmla="*/ 0 h 1"/>
                <a:gd name="T12" fmla="*/ 2 w 3"/>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2" y="1"/>
                  </a:moveTo>
                  <a:cubicBezTo>
                    <a:pt x="1" y="1"/>
                    <a:pt x="1" y="1"/>
                    <a:pt x="1" y="1"/>
                  </a:cubicBezTo>
                  <a:cubicBezTo>
                    <a:pt x="1" y="1"/>
                    <a:pt x="0" y="1"/>
                    <a:pt x="0" y="0"/>
                  </a:cubicBezTo>
                  <a:cubicBezTo>
                    <a:pt x="0" y="0"/>
                    <a:pt x="1" y="0"/>
                    <a:pt x="1" y="0"/>
                  </a:cubicBezTo>
                  <a:cubicBezTo>
                    <a:pt x="2" y="0"/>
                    <a:pt x="2" y="0"/>
                    <a:pt x="2" y="0"/>
                  </a:cubicBezTo>
                  <a:cubicBezTo>
                    <a:pt x="3" y="0"/>
                    <a:pt x="3" y="0"/>
                    <a:pt x="3" y="0"/>
                  </a:cubicBezTo>
                  <a:cubicBezTo>
                    <a:pt x="3"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09" name="Freeform 254"/>
            <p:cNvSpPr/>
            <p:nvPr/>
          </p:nvSpPr>
          <p:spPr bwMode="auto">
            <a:xfrm>
              <a:off x="5173" y="2943"/>
              <a:ext cx="15" cy="10"/>
            </a:xfrm>
            <a:custGeom>
              <a:avLst/>
              <a:gdLst>
                <a:gd name="T0" fmla="*/ 1 w 6"/>
                <a:gd name="T1" fmla="*/ 4 h 4"/>
                <a:gd name="T2" fmla="*/ 0 w 6"/>
                <a:gd name="T3" fmla="*/ 4 h 4"/>
                <a:gd name="T4" fmla="*/ 1 w 6"/>
                <a:gd name="T5" fmla="*/ 3 h 4"/>
                <a:gd name="T6" fmla="*/ 3 w 6"/>
                <a:gd name="T7" fmla="*/ 2 h 4"/>
                <a:gd name="T8" fmla="*/ 5 w 6"/>
                <a:gd name="T9" fmla="*/ 1 h 4"/>
                <a:gd name="T10" fmla="*/ 6 w 6"/>
                <a:gd name="T11" fmla="*/ 1 h 4"/>
                <a:gd name="T12" fmla="*/ 6 w 6"/>
                <a:gd name="T13" fmla="*/ 1 h 4"/>
                <a:gd name="T14" fmla="*/ 3 w 6"/>
                <a:gd name="T15" fmla="*/ 3 h 4"/>
                <a:gd name="T16" fmla="*/ 1 w 6"/>
                <a:gd name="T17" fmla="*/ 4 h 4"/>
                <a:gd name="T18" fmla="*/ 1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1" y="4"/>
                  </a:moveTo>
                  <a:cubicBezTo>
                    <a:pt x="1" y="4"/>
                    <a:pt x="1" y="4"/>
                    <a:pt x="0" y="4"/>
                  </a:cubicBezTo>
                  <a:cubicBezTo>
                    <a:pt x="0" y="4"/>
                    <a:pt x="0" y="3"/>
                    <a:pt x="1" y="3"/>
                  </a:cubicBezTo>
                  <a:cubicBezTo>
                    <a:pt x="1" y="3"/>
                    <a:pt x="2" y="2"/>
                    <a:pt x="3" y="2"/>
                  </a:cubicBezTo>
                  <a:cubicBezTo>
                    <a:pt x="4" y="2"/>
                    <a:pt x="4" y="1"/>
                    <a:pt x="5" y="1"/>
                  </a:cubicBezTo>
                  <a:cubicBezTo>
                    <a:pt x="5" y="0"/>
                    <a:pt x="6" y="1"/>
                    <a:pt x="6" y="1"/>
                  </a:cubicBezTo>
                  <a:cubicBezTo>
                    <a:pt x="6" y="1"/>
                    <a:pt x="6" y="1"/>
                    <a:pt x="6" y="1"/>
                  </a:cubicBezTo>
                  <a:cubicBezTo>
                    <a:pt x="5" y="2"/>
                    <a:pt x="4" y="2"/>
                    <a:pt x="3" y="3"/>
                  </a:cubicBezTo>
                  <a:cubicBezTo>
                    <a:pt x="3" y="3"/>
                    <a:pt x="2" y="4"/>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10" name="Freeform 255"/>
            <p:cNvSpPr/>
            <p:nvPr/>
          </p:nvSpPr>
          <p:spPr bwMode="auto">
            <a:xfrm>
              <a:off x="5173" y="2938"/>
              <a:ext cx="15" cy="8"/>
            </a:xfrm>
            <a:custGeom>
              <a:avLst/>
              <a:gdLst>
                <a:gd name="T0" fmla="*/ 1 w 6"/>
                <a:gd name="T1" fmla="*/ 3 h 3"/>
                <a:gd name="T2" fmla="*/ 0 w 6"/>
                <a:gd name="T3" fmla="*/ 3 h 3"/>
                <a:gd name="T4" fmla="*/ 1 w 6"/>
                <a:gd name="T5" fmla="*/ 2 h 3"/>
                <a:gd name="T6" fmla="*/ 3 w 6"/>
                <a:gd name="T7" fmla="*/ 1 h 3"/>
                <a:gd name="T8" fmla="*/ 5 w 6"/>
                <a:gd name="T9" fmla="*/ 0 h 3"/>
                <a:gd name="T10" fmla="*/ 6 w 6"/>
                <a:gd name="T11" fmla="*/ 0 h 3"/>
                <a:gd name="T12" fmla="*/ 6 w 6"/>
                <a:gd name="T13" fmla="*/ 1 h 3"/>
                <a:gd name="T14" fmla="*/ 1 w 6"/>
                <a:gd name="T15" fmla="*/ 3 h 3"/>
                <a:gd name="T16" fmla="*/ 1 w 6"/>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1" y="3"/>
                  </a:moveTo>
                  <a:cubicBezTo>
                    <a:pt x="1" y="3"/>
                    <a:pt x="1" y="3"/>
                    <a:pt x="0" y="3"/>
                  </a:cubicBezTo>
                  <a:cubicBezTo>
                    <a:pt x="0" y="3"/>
                    <a:pt x="0" y="2"/>
                    <a:pt x="1" y="2"/>
                  </a:cubicBezTo>
                  <a:cubicBezTo>
                    <a:pt x="2" y="2"/>
                    <a:pt x="2" y="2"/>
                    <a:pt x="3" y="1"/>
                  </a:cubicBezTo>
                  <a:cubicBezTo>
                    <a:pt x="4" y="1"/>
                    <a:pt x="4" y="0"/>
                    <a:pt x="5" y="0"/>
                  </a:cubicBezTo>
                  <a:cubicBezTo>
                    <a:pt x="6" y="0"/>
                    <a:pt x="6" y="0"/>
                    <a:pt x="6" y="0"/>
                  </a:cubicBezTo>
                  <a:cubicBezTo>
                    <a:pt x="6" y="0"/>
                    <a:pt x="6" y="1"/>
                    <a:pt x="6" y="1"/>
                  </a:cubicBezTo>
                  <a:cubicBezTo>
                    <a:pt x="4" y="2"/>
                    <a:pt x="3"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11" name="Freeform 256"/>
            <p:cNvSpPr/>
            <p:nvPr/>
          </p:nvSpPr>
          <p:spPr bwMode="auto">
            <a:xfrm>
              <a:off x="5193" y="2923"/>
              <a:ext cx="12" cy="7"/>
            </a:xfrm>
            <a:custGeom>
              <a:avLst/>
              <a:gdLst>
                <a:gd name="T0" fmla="*/ 1 w 5"/>
                <a:gd name="T1" fmla="*/ 3 h 3"/>
                <a:gd name="T2" fmla="*/ 0 w 5"/>
                <a:gd name="T3" fmla="*/ 3 h 3"/>
                <a:gd name="T4" fmla="*/ 1 w 5"/>
                <a:gd name="T5" fmla="*/ 2 h 3"/>
                <a:gd name="T6" fmla="*/ 4 w 5"/>
                <a:gd name="T7" fmla="*/ 0 h 3"/>
                <a:gd name="T8" fmla="*/ 5 w 5"/>
                <a:gd name="T9" fmla="*/ 0 h 3"/>
                <a:gd name="T10" fmla="*/ 5 w 5"/>
                <a:gd name="T11" fmla="*/ 1 h 3"/>
                <a:gd name="T12" fmla="*/ 1 w 5"/>
                <a:gd name="T13" fmla="*/ 3 h 3"/>
                <a:gd name="T14" fmla="*/ 1 w 5"/>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1" y="3"/>
                  </a:moveTo>
                  <a:cubicBezTo>
                    <a:pt x="1" y="3"/>
                    <a:pt x="0" y="3"/>
                    <a:pt x="0" y="3"/>
                  </a:cubicBezTo>
                  <a:cubicBezTo>
                    <a:pt x="0" y="3"/>
                    <a:pt x="0" y="3"/>
                    <a:pt x="1" y="2"/>
                  </a:cubicBezTo>
                  <a:cubicBezTo>
                    <a:pt x="2" y="2"/>
                    <a:pt x="3" y="1"/>
                    <a:pt x="4" y="0"/>
                  </a:cubicBezTo>
                  <a:cubicBezTo>
                    <a:pt x="5" y="0"/>
                    <a:pt x="5" y="0"/>
                    <a:pt x="5" y="0"/>
                  </a:cubicBezTo>
                  <a:cubicBezTo>
                    <a:pt x="5" y="1"/>
                    <a:pt x="5" y="1"/>
                    <a:pt x="5" y="1"/>
                  </a:cubicBezTo>
                  <a:cubicBezTo>
                    <a:pt x="3" y="2"/>
                    <a:pt x="2"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12" name="Freeform 257"/>
            <p:cNvSpPr/>
            <p:nvPr/>
          </p:nvSpPr>
          <p:spPr bwMode="auto">
            <a:xfrm>
              <a:off x="5193" y="2930"/>
              <a:ext cx="15" cy="11"/>
            </a:xfrm>
            <a:custGeom>
              <a:avLst/>
              <a:gdLst>
                <a:gd name="T0" fmla="*/ 1 w 6"/>
                <a:gd name="T1" fmla="*/ 4 h 4"/>
                <a:gd name="T2" fmla="*/ 1 w 6"/>
                <a:gd name="T3" fmla="*/ 4 h 4"/>
                <a:gd name="T4" fmla="*/ 1 w 6"/>
                <a:gd name="T5" fmla="*/ 3 h 4"/>
                <a:gd name="T6" fmla="*/ 6 w 6"/>
                <a:gd name="T7" fmla="*/ 0 h 4"/>
                <a:gd name="T8" fmla="*/ 6 w 6"/>
                <a:gd name="T9" fmla="*/ 0 h 4"/>
                <a:gd name="T10" fmla="*/ 6 w 6"/>
                <a:gd name="T11" fmla="*/ 1 h 4"/>
                <a:gd name="T12" fmla="*/ 1 w 6"/>
                <a:gd name="T13" fmla="*/ 4 h 4"/>
                <a:gd name="T14" fmla="*/ 1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1" y="4"/>
                  </a:moveTo>
                  <a:cubicBezTo>
                    <a:pt x="1" y="4"/>
                    <a:pt x="1" y="4"/>
                    <a:pt x="1" y="4"/>
                  </a:cubicBezTo>
                  <a:cubicBezTo>
                    <a:pt x="0" y="4"/>
                    <a:pt x="1" y="3"/>
                    <a:pt x="1" y="3"/>
                  </a:cubicBezTo>
                  <a:cubicBezTo>
                    <a:pt x="6" y="0"/>
                    <a:pt x="6" y="0"/>
                    <a:pt x="6" y="0"/>
                  </a:cubicBezTo>
                  <a:cubicBezTo>
                    <a:pt x="6" y="0"/>
                    <a:pt x="6" y="0"/>
                    <a:pt x="6" y="0"/>
                  </a:cubicBezTo>
                  <a:cubicBezTo>
                    <a:pt x="6" y="1"/>
                    <a:pt x="6" y="1"/>
                    <a:pt x="6" y="1"/>
                  </a:cubicBezTo>
                  <a:cubicBezTo>
                    <a:pt x="1" y="4"/>
                    <a:pt x="1" y="4"/>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13" name="Freeform 258"/>
            <p:cNvSpPr/>
            <p:nvPr/>
          </p:nvSpPr>
          <p:spPr bwMode="auto">
            <a:xfrm>
              <a:off x="5193" y="2938"/>
              <a:ext cx="15" cy="10"/>
            </a:xfrm>
            <a:custGeom>
              <a:avLst/>
              <a:gdLst>
                <a:gd name="T0" fmla="*/ 1 w 6"/>
                <a:gd name="T1" fmla="*/ 4 h 4"/>
                <a:gd name="T2" fmla="*/ 0 w 6"/>
                <a:gd name="T3" fmla="*/ 4 h 4"/>
                <a:gd name="T4" fmla="*/ 1 w 6"/>
                <a:gd name="T5" fmla="*/ 3 h 4"/>
                <a:gd name="T6" fmla="*/ 3 w 6"/>
                <a:gd name="T7" fmla="*/ 2 h 4"/>
                <a:gd name="T8" fmla="*/ 6 w 6"/>
                <a:gd name="T9" fmla="*/ 0 h 4"/>
                <a:gd name="T10" fmla="*/ 6 w 6"/>
                <a:gd name="T11" fmla="*/ 1 h 4"/>
                <a:gd name="T12" fmla="*/ 6 w 6"/>
                <a:gd name="T13" fmla="*/ 1 h 4"/>
                <a:gd name="T14" fmla="*/ 4 w 6"/>
                <a:gd name="T15" fmla="*/ 3 h 4"/>
                <a:gd name="T16" fmla="*/ 1 w 6"/>
                <a:gd name="T17" fmla="*/ 4 h 4"/>
                <a:gd name="T18" fmla="*/ 1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1" y="4"/>
                  </a:moveTo>
                  <a:cubicBezTo>
                    <a:pt x="1" y="4"/>
                    <a:pt x="1" y="4"/>
                    <a:pt x="0" y="4"/>
                  </a:cubicBezTo>
                  <a:cubicBezTo>
                    <a:pt x="0" y="4"/>
                    <a:pt x="0" y="3"/>
                    <a:pt x="1" y="3"/>
                  </a:cubicBezTo>
                  <a:cubicBezTo>
                    <a:pt x="2" y="3"/>
                    <a:pt x="2" y="2"/>
                    <a:pt x="3" y="2"/>
                  </a:cubicBezTo>
                  <a:cubicBezTo>
                    <a:pt x="4" y="1"/>
                    <a:pt x="5" y="1"/>
                    <a:pt x="6" y="0"/>
                  </a:cubicBezTo>
                  <a:cubicBezTo>
                    <a:pt x="6" y="0"/>
                    <a:pt x="6" y="0"/>
                    <a:pt x="6" y="1"/>
                  </a:cubicBezTo>
                  <a:cubicBezTo>
                    <a:pt x="6" y="1"/>
                    <a:pt x="6" y="1"/>
                    <a:pt x="6" y="1"/>
                  </a:cubicBezTo>
                  <a:cubicBezTo>
                    <a:pt x="5" y="2"/>
                    <a:pt x="4" y="2"/>
                    <a:pt x="4" y="3"/>
                  </a:cubicBezTo>
                  <a:cubicBezTo>
                    <a:pt x="3" y="3"/>
                    <a:pt x="2" y="3"/>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14" name="Freeform 259"/>
            <p:cNvSpPr/>
            <p:nvPr/>
          </p:nvSpPr>
          <p:spPr bwMode="auto">
            <a:xfrm>
              <a:off x="5198" y="2946"/>
              <a:ext cx="10" cy="7"/>
            </a:xfrm>
            <a:custGeom>
              <a:avLst/>
              <a:gdLst>
                <a:gd name="T0" fmla="*/ 0 w 4"/>
                <a:gd name="T1" fmla="*/ 3 h 3"/>
                <a:gd name="T2" fmla="*/ 0 w 4"/>
                <a:gd name="T3" fmla="*/ 3 h 3"/>
                <a:gd name="T4" fmla="*/ 0 w 4"/>
                <a:gd name="T5" fmla="*/ 2 h 3"/>
                <a:gd name="T6" fmla="*/ 4 w 4"/>
                <a:gd name="T7" fmla="*/ 0 h 3"/>
                <a:gd name="T8" fmla="*/ 4 w 4"/>
                <a:gd name="T9" fmla="*/ 0 h 3"/>
                <a:gd name="T10" fmla="*/ 4 w 4"/>
                <a:gd name="T11" fmla="*/ 1 h 3"/>
                <a:gd name="T12" fmla="*/ 0 w 4"/>
                <a:gd name="T13" fmla="*/ 3 h 3"/>
                <a:gd name="T14" fmla="*/ 0 w 4"/>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0" y="3"/>
                  </a:moveTo>
                  <a:cubicBezTo>
                    <a:pt x="0" y="3"/>
                    <a:pt x="0" y="3"/>
                    <a:pt x="0" y="3"/>
                  </a:cubicBezTo>
                  <a:cubicBezTo>
                    <a:pt x="0" y="3"/>
                    <a:pt x="0" y="3"/>
                    <a:pt x="0" y="2"/>
                  </a:cubicBezTo>
                  <a:cubicBezTo>
                    <a:pt x="1" y="2"/>
                    <a:pt x="3" y="1"/>
                    <a:pt x="4" y="0"/>
                  </a:cubicBezTo>
                  <a:cubicBezTo>
                    <a:pt x="4" y="0"/>
                    <a:pt x="4" y="0"/>
                    <a:pt x="4" y="0"/>
                  </a:cubicBezTo>
                  <a:cubicBezTo>
                    <a:pt x="4" y="0"/>
                    <a:pt x="4" y="1"/>
                    <a:pt x="4" y="1"/>
                  </a:cubicBezTo>
                  <a:cubicBezTo>
                    <a:pt x="3" y="2"/>
                    <a:pt x="2"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15" name="Freeform 260"/>
            <p:cNvSpPr/>
            <p:nvPr/>
          </p:nvSpPr>
          <p:spPr bwMode="auto">
            <a:xfrm>
              <a:off x="5215" y="2933"/>
              <a:ext cx="13" cy="8"/>
            </a:xfrm>
            <a:custGeom>
              <a:avLst/>
              <a:gdLst>
                <a:gd name="T0" fmla="*/ 0 w 5"/>
                <a:gd name="T1" fmla="*/ 3 h 3"/>
                <a:gd name="T2" fmla="*/ 0 w 5"/>
                <a:gd name="T3" fmla="*/ 3 h 3"/>
                <a:gd name="T4" fmla="*/ 0 w 5"/>
                <a:gd name="T5" fmla="*/ 2 h 3"/>
                <a:gd name="T6" fmla="*/ 2 w 5"/>
                <a:gd name="T7" fmla="*/ 1 h 3"/>
                <a:gd name="T8" fmla="*/ 5 w 5"/>
                <a:gd name="T9" fmla="*/ 0 h 3"/>
                <a:gd name="T10" fmla="*/ 5 w 5"/>
                <a:gd name="T11" fmla="*/ 0 h 3"/>
                <a:gd name="T12" fmla="*/ 5 w 5"/>
                <a:gd name="T13" fmla="*/ 1 h 3"/>
                <a:gd name="T14" fmla="*/ 3 w 5"/>
                <a:gd name="T15" fmla="*/ 2 h 3"/>
                <a:gd name="T16" fmla="*/ 0 w 5"/>
                <a:gd name="T17" fmla="*/ 3 h 3"/>
                <a:gd name="T18" fmla="*/ 0 w 5"/>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3">
                  <a:moveTo>
                    <a:pt x="0" y="3"/>
                  </a:moveTo>
                  <a:cubicBezTo>
                    <a:pt x="0" y="3"/>
                    <a:pt x="0" y="3"/>
                    <a:pt x="0" y="3"/>
                  </a:cubicBezTo>
                  <a:cubicBezTo>
                    <a:pt x="0" y="3"/>
                    <a:pt x="0" y="2"/>
                    <a:pt x="0" y="2"/>
                  </a:cubicBezTo>
                  <a:cubicBezTo>
                    <a:pt x="1" y="2"/>
                    <a:pt x="1" y="2"/>
                    <a:pt x="2" y="1"/>
                  </a:cubicBezTo>
                  <a:cubicBezTo>
                    <a:pt x="3" y="1"/>
                    <a:pt x="4" y="1"/>
                    <a:pt x="5" y="0"/>
                  </a:cubicBezTo>
                  <a:cubicBezTo>
                    <a:pt x="5" y="0"/>
                    <a:pt x="5" y="0"/>
                    <a:pt x="5" y="0"/>
                  </a:cubicBezTo>
                  <a:cubicBezTo>
                    <a:pt x="5" y="1"/>
                    <a:pt x="5" y="1"/>
                    <a:pt x="5" y="1"/>
                  </a:cubicBezTo>
                  <a:cubicBezTo>
                    <a:pt x="4" y="1"/>
                    <a:pt x="4" y="2"/>
                    <a:pt x="3" y="2"/>
                  </a:cubicBezTo>
                  <a:cubicBezTo>
                    <a:pt x="2" y="3"/>
                    <a:pt x="1"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16" name="Freeform 261"/>
            <p:cNvSpPr/>
            <p:nvPr/>
          </p:nvSpPr>
          <p:spPr bwMode="auto">
            <a:xfrm>
              <a:off x="5213" y="2941"/>
              <a:ext cx="17" cy="10"/>
            </a:xfrm>
            <a:custGeom>
              <a:avLst/>
              <a:gdLst>
                <a:gd name="T0" fmla="*/ 1 w 7"/>
                <a:gd name="T1" fmla="*/ 4 h 4"/>
                <a:gd name="T2" fmla="*/ 1 w 7"/>
                <a:gd name="T3" fmla="*/ 4 h 4"/>
                <a:gd name="T4" fmla="*/ 1 w 7"/>
                <a:gd name="T5" fmla="*/ 3 h 4"/>
                <a:gd name="T6" fmla="*/ 6 w 7"/>
                <a:gd name="T7" fmla="*/ 0 h 4"/>
                <a:gd name="T8" fmla="*/ 6 w 7"/>
                <a:gd name="T9" fmla="*/ 0 h 4"/>
                <a:gd name="T10" fmla="*/ 6 w 7"/>
                <a:gd name="T11" fmla="*/ 1 h 4"/>
                <a:gd name="T12" fmla="*/ 1 w 7"/>
                <a:gd name="T13" fmla="*/ 4 h 4"/>
                <a:gd name="T14" fmla="*/ 1 w 7"/>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
                  <a:moveTo>
                    <a:pt x="1" y="4"/>
                  </a:moveTo>
                  <a:cubicBezTo>
                    <a:pt x="1" y="4"/>
                    <a:pt x="1" y="4"/>
                    <a:pt x="1" y="4"/>
                  </a:cubicBezTo>
                  <a:cubicBezTo>
                    <a:pt x="0" y="4"/>
                    <a:pt x="1" y="3"/>
                    <a:pt x="1" y="3"/>
                  </a:cubicBezTo>
                  <a:cubicBezTo>
                    <a:pt x="2" y="2"/>
                    <a:pt x="4" y="1"/>
                    <a:pt x="6" y="0"/>
                  </a:cubicBezTo>
                  <a:cubicBezTo>
                    <a:pt x="6" y="0"/>
                    <a:pt x="6" y="0"/>
                    <a:pt x="6" y="0"/>
                  </a:cubicBezTo>
                  <a:cubicBezTo>
                    <a:pt x="7" y="1"/>
                    <a:pt x="6" y="1"/>
                    <a:pt x="6" y="1"/>
                  </a:cubicBezTo>
                  <a:cubicBezTo>
                    <a:pt x="4" y="2"/>
                    <a:pt x="3" y="3"/>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17" name="Freeform 262"/>
            <p:cNvSpPr/>
            <p:nvPr/>
          </p:nvSpPr>
          <p:spPr bwMode="auto">
            <a:xfrm>
              <a:off x="5218" y="2946"/>
              <a:ext cx="12" cy="7"/>
            </a:xfrm>
            <a:custGeom>
              <a:avLst/>
              <a:gdLst>
                <a:gd name="T0" fmla="*/ 1 w 5"/>
                <a:gd name="T1" fmla="*/ 3 h 3"/>
                <a:gd name="T2" fmla="*/ 0 w 5"/>
                <a:gd name="T3" fmla="*/ 3 h 3"/>
                <a:gd name="T4" fmla="*/ 1 w 5"/>
                <a:gd name="T5" fmla="*/ 2 h 3"/>
                <a:gd name="T6" fmla="*/ 4 w 5"/>
                <a:gd name="T7" fmla="*/ 0 h 3"/>
                <a:gd name="T8" fmla="*/ 4 w 5"/>
                <a:gd name="T9" fmla="*/ 1 h 3"/>
                <a:gd name="T10" fmla="*/ 4 w 5"/>
                <a:gd name="T11" fmla="*/ 1 h 3"/>
                <a:gd name="T12" fmla="*/ 1 w 5"/>
                <a:gd name="T13" fmla="*/ 3 h 3"/>
                <a:gd name="T14" fmla="*/ 1 w 5"/>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1" y="3"/>
                  </a:moveTo>
                  <a:cubicBezTo>
                    <a:pt x="1" y="3"/>
                    <a:pt x="0" y="3"/>
                    <a:pt x="0" y="3"/>
                  </a:cubicBezTo>
                  <a:cubicBezTo>
                    <a:pt x="0" y="3"/>
                    <a:pt x="0" y="3"/>
                    <a:pt x="1" y="2"/>
                  </a:cubicBezTo>
                  <a:cubicBezTo>
                    <a:pt x="4" y="0"/>
                    <a:pt x="4" y="0"/>
                    <a:pt x="4" y="0"/>
                  </a:cubicBezTo>
                  <a:cubicBezTo>
                    <a:pt x="4" y="0"/>
                    <a:pt x="4" y="0"/>
                    <a:pt x="4" y="1"/>
                  </a:cubicBezTo>
                  <a:cubicBezTo>
                    <a:pt x="5" y="1"/>
                    <a:pt x="4" y="1"/>
                    <a:pt x="4" y="1"/>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18" name="Freeform 263"/>
            <p:cNvSpPr/>
            <p:nvPr/>
          </p:nvSpPr>
          <p:spPr bwMode="auto">
            <a:xfrm>
              <a:off x="5235" y="2918"/>
              <a:ext cx="15" cy="15"/>
            </a:xfrm>
            <a:custGeom>
              <a:avLst/>
              <a:gdLst>
                <a:gd name="T0" fmla="*/ 0 w 6"/>
                <a:gd name="T1" fmla="*/ 6 h 6"/>
                <a:gd name="T2" fmla="*/ 0 w 6"/>
                <a:gd name="T3" fmla="*/ 6 h 6"/>
                <a:gd name="T4" fmla="*/ 0 w 6"/>
                <a:gd name="T5" fmla="*/ 5 h 6"/>
                <a:gd name="T6" fmla="*/ 4 w 6"/>
                <a:gd name="T7" fmla="*/ 1 h 6"/>
                <a:gd name="T8" fmla="*/ 5 w 6"/>
                <a:gd name="T9" fmla="*/ 1 h 6"/>
                <a:gd name="T10" fmla="*/ 6 w 6"/>
                <a:gd name="T11" fmla="*/ 1 h 6"/>
                <a:gd name="T12" fmla="*/ 6 w 6"/>
                <a:gd name="T13" fmla="*/ 1 h 6"/>
                <a:gd name="T14" fmla="*/ 5 w 6"/>
                <a:gd name="T15" fmla="*/ 2 h 6"/>
                <a:gd name="T16" fmla="*/ 1 w 6"/>
                <a:gd name="T17" fmla="*/ 6 h 6"/>
                <a:gd name="T18" fmla="*/ 0 w 6"/>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6">
                  <a:moveTo>
                    <a:pt x="0" y="6"/>
                  </a:moveTo>
                  <a:cubicBezTo>
                    <a:pt x="0" y="6"/>
                    <a:pt x="0" y="6"/>
                    <a:pt x="0" y="6"/>
                  </a:cubicBezTo>
                  <a:cubicBezTo>
                    <a:pt x="0" y="5"/>
                    <a:pt x="0" y="5"/>
                    <a:pt x="0" y="5"/>
                  </a:cubicBezTo>
                  <a:cubicBezTo>
                    <a:pt x="2" y="4"/>
                    <a:pt x="3" y="3"/>
                    <a:pt x="4" y="1"/>
                  </a:cubicBezTo>
                  <a:cubicBezTo>
                    <a:pt x="5" y="1"/>
                    <a:pt x="5" y="1"/>
                    <a:pt x="5" y="1"/>
                  </a:cubicBezTo>
                  <a:cubicBezTo>
                    <a:pt x="5" y="0"/>
                    <a:pt x="6" y="0"/>
                    <a:pt x="6" y="1"/>
                  </a:cubicBezTo>
                  <a:cubicBezTo>
                    <a:pt x="6" y="1"/>
                    <a:pt x="6" y="1"/>
                    <a:pt x="6" y="1"/>
                  </a:cubicBezTo>
                  <a:cubicBezTo>
                    <a:pt x="5" y="2"/>
                    <a:pt x="5" y="2"/>
                    <a:pt x="5" y="2"/>
                  </a:cubicBezTo>
                  <a:cubicBezTo>
                    <a:pt x="4" y="4"/>
                    <a:pt x="3" y="5"/>
                    <a:pt x="1" y="6"/>
                  </a:cubicBezTo>
                  <a:cubicBezTo>
                    <a:pt x="1" y="6"/>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19" name="Freeform 264"/>
            <p:cNvSpPr/>
            <p:nvPr/>
          </p:nvSpPr>
          <p:spPr bwMode="auto">
            <a:xfrm>
              <a:off x="5235" y="2930"/>
              <a:ext cx="15" cy="13"/>
            </a:xfrm>
            <a:custGeom>
              <a:avLst/>
              <a:gdLst>
                <a:gd name="T0" fmla="*/ 0 w 6"/>
                <a:gd name="T1" fmla="*/ 5 h 5"/>
                <a:gd name="T2" fmla="*/ 0 w 6"/>
                <a:gd name="T3" fmla="*/ 4 h 5"/>
                <a:gd name="T4" fmla="*/ 0 w 6"/>
                <a:gd name="T5" fmla="*/ 4 h 5"/>
                <a:gd name="T6" fmla="*/ 1 w 6"/>
                <a:gd name="T7" fmla="*/ 3 h 5"/>
                <a:gd name="T8" fmla="*/ 5 w 6"/>
                <a:gd name="T9" fmla="*/ 0 h 5"/>
                <a:gd name="T10" fmla="*/ 5 w 6"/>
                <a:gd name="T11" fmla="*/ 0 h 5"/>
                <a:gd name="T12" fmla="*/ 5 w 6"/>
                <a:gd name="T13" fmla="*/ 1 h 5"/>
                <a:gd name="T14" fmla="*/ 1 w 6"/>
                <a:gd name="T15" fmla="*/ 4 h 5"/>
                <a:gd name="T16" fmla="*/ 1 w 6"/>
                <a:gd name="T17" fmla="*/ 4 h 5"/>
                <a:gd name="T18" fmla="*/ 0 w 6"/>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5">
                  <a:moveTo>
                    <a:pt x="0" y="5"/>
                  </a:moveTo>
                  <a:cubicBezTo>
                    <a:pt x="0" y="5"/>
                    <a:pt x="0" y="4"/>
                    <a:pt x="0" y="4"/>
                  </a:cubicBezTo>
                  <a:cubicBezTo>
                    <a:pt x="0" y="4"/>
                    <a:pt x="0" y="4"/>
                    <a:pt x="0" y="4"/>
                  </a:cubicBezTo>
                  <a:cubicBezTo>
                    <a:pt x="1" y="3"/>
                    <a:pt x="1" y="3"/>
                    <a:pt x="1" y="3"/>
                  </a:cubicBezTo>
                  <a:cubicBezTo>
                    <a:pt x="2" y="2"/>
                    <a:pt x="3" y="2"/>
                    <a:pt x="5" y="0"/>
                  </a:cubicBezTo>
                  <a:cubicBezTo>
                    <a:pt x="5" y="0"/>
                    <a:pt x="5" y="0"/>
                    <a:pt x="5" y="0"/>
                  </a:cubicBezTo>
                  <a:cubicBezTo>
                    <a:pt x="6" y="0"/>
                    <a:pt x="6" y="1"/>
                    <a:pt x="5" y="1"/>
                  </a:cubicBezTo>
                  <a:cubicBezTo>
                    <a:pt x="3" y="2"/>
                    <a:pt x="3" y="3"/>
                    <a:pt x="1" y="4"/>
                  </a:cubicBezTo>
                  <a:cubicBezTo>
                    <a:pt x="1" y="4"/>
                    <a:pt x="1" y="4"/>
                    <a:pt x="1" y="4"/>
                  </a:cubicBezTo>
                  <a:cubicBezTo>
                    <a:pt x="1" y="5"/>
                    <a:pt x="0" y="5"/>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20" name="Freeform 265"/>
            <p:cNvSpPr/>
            <p:nvPr/>
          </p:nvSpPr>
          <p:spPr bwMode="auto">
            <a:xfrm>
              <a:off x="5235" y="2941"/>
              <a:ext cx="15" cy="10"/>
            </a:xfrm>
            <a:custGeom>
              <a:avLst/>
              <a:gdLst>
                <a:gd name="T0" fmla="*/ 0 w 6"/>
                <a:gd name="T1" fmla="*/ 4 h 4"/>
                <a:gd name="T2" fmla="*/ 0 w 6"/>
                <a:gd name="T3" fmla="*/ 3 h 4"/>
                <a:gd name="T4" fmla="*/ 0 w 6"/>
                <a:gd name="T5" fmla="*/ 3 h 4"/>
                <a:gd name="T6" fmla="*/ 2 w 6"/>
                <a:gd name="T7" fmla="*/ 1 h 4"/>
                <a:gd name="T8" fmla="*/ 5 w 6"/>
                <a:gd name="T9" fmla="*/ 0 h 4"/>
                <a:gd name="T10" fmla="*/ 5 w 6"/>
                <a:gd name="T11" fmla="*/ 0 h 4"/>
                <a:gd name="T12" fmla="*/ 5 w 6"/>
                <a:gd name="T13" fmla="*/ 1 h 4"/>
                <a:gd name="T14" fmla="*/ 3 w 6"/>
                <a:gd name="T15" fmla="*/ 2 h 4"/>
                <a:gd name="T16" fmla="*/ 1 w 6"/>
                <a:gd name="T17" fmla="*/ 4 h 4"/>
                <a:gd name="T18" fmla="*/ 0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0" y="4"/>
                  </a:moveTo>
                  <a:cubicBezTo>
                    <a:pt x="0" y="4"/>
                    <a:pt x="0" y="4"/>
                    <a:pt x="0" y="3"/>
                  </a:cubicBezTo>
                  <a:cubicBezTo>
                    <a:pt x="0" y="3"/>
                    <a:pt x="0" y="3"/>
                    <a:pt x="0" y="3"/>
                  </a:cubicBezTo>
                  <a:cubicBezTo>
                    <a:pt x="1" y="2"/>
                    <a:pt x="2" y="2"/>
                    <a:pt x="2" y="1"/>
                  </a:cubicBezTo>
                  <a:cubicBezTo>
                    <a:pt x="3" y="1"/>
                    <a:pt x="4" y="0"/>
                    <a:pt x="5" y="0"/>
                  </a:cubicBezTo>
                  <a:cubicBezTo>
                    <a:pt x="5" y="0"/>
                    <a:pt x="5" y="0"/>
                    <a:pt x="5" y="0"/>
                  </a:cubicBezTo>
                  <a:cubicBezTo>
                    <a:pt x="6" y="0"/>
                    <a:pt x="6" y="0"/>
                    <a:pt x="5" y="1"/>
                  </a:cubicBezTo>
                  <a:cubicBezTo>
                    <a:pt x="4" y="1"/>
                    <a:pt x="4" y="2"/>
                    <a:pt x="3" y="2"/>
                  </a:cubicBezTo>
                  <a:cubicBezTo>
                    <a:pt x="2" y="3"/>
                    <a:pt x="1" y="3"/>
                    <a:pt x="1" y="4"/>
                  </a:cubicBezTo>
                  <a:cubicBezTo>
                    <a:pt x="0" y="4"/>
                    <a:pt x="0"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21" name="Freeform 266"/>
            <p:cNvSpPr/>
            <p:nvPr/>
          </p:nvSpPr>
          <p:spPr bwMode="auto">
            <a:xfrm>
              <a:off x="5152" y="2953"/>
              <a:ext cx="113" cy="3"/>
            </a:xfrm>
            <a:custGeom>
              <a:avLst/>
              <a:gdLst>
                <a:gd name="T0" fmla="*/ 44 w 45"/>
                <a:gd name="T1" fmla="*/ 1 h 1"/>
                <a:gd name="T2" fmla="*/ 0 w 45"/>
                <a:gd name="T3" fmla="*/ 1 h 1"/>
                <a:gd name="T4" fmla="*/ 0 w 45"/>
                <a:gd name="T5" fmla="*/ 0 h 1"/>
                <a:gd name="T6" fmla="*/ 0 w 45"/>
                <a:gd name="T7" fmla="*/ 0 h 1"/>
                <a:gd name="T8" fmla="*/ 44 w 45"/>
                <a:gd name="T9" fmla="*/ 0 h 1"/>
                <a:gd name="T10" fmla="*/ 45 w 45"/>
                <a:gd name="T11" fmla="*/ 0 h 1"/>
                <a:gd name="T12" fmla="*/ 44 w 45"/>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5" h="1">
                  <a:moveTo>
                    <a:pt x="44" y="1"/>
                  </a:moveTo>
                  <a:cubicBezTo>
                    <a:pt x="0" y="1"/>
                    <a:pt x="0" y="1"/>
                    <a:pt x="0" y="1"/>
                  </a:cubicBezTo>
                  <a:cubicBezTo>
                    <a:pt x="0" y="1"/>
                    <a:pt x="0" y="1"/>
                    <a:pt x="0" y="0"/>
                  </a:cubicBezTo>
                  <a:cubicBezTo>
                    <a:pt x="0" y="0"/>
                    <a:pt x="0" y="0"/>
                    <a:pt x="0" y="0"/>
                  </a:cubicBezTo>
                  <a:cubicBezTo>
                    <a:pt x="44" y="0"/>
                    <a:pt x="44" y="0"/>
                    <a:pt x="44" y="0"/>
                  </a:cubicBezTo>
                  <a:cubicBezTo>
                    <a:pt x="44" y="0"/>
                    <a:pt x="45" y="0"/>
                    <a:pt x="45" y="0"/>
                  </a:cubicBezTo>
                  <a:cubicBezTo>
                    <a:pt x="45" y="1"/>
                    <a:pt x="44" y="1"/>
                    <a:pt x="4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22" name="Freeform 267"/>
            <p:cNvSpPr/>
            <p:nvPr/>
          </p:nvSpPr>
          <p:spPr bwMode="auto">
            <a:xfrm>
              <a:off x="5160" y="2874"/>
              <a:ext cx="3" cy="92"/>
            </a:xfrm>
            <a:custGeom>
              <a:avLst/>
              <a:gdLst>
                <a:gd name="T0" fmla="*/ 0 w 1"/>
                <a:gd name="T1" fmla="*/ 36 h 36"/>
                <a:gd name="T2" fmla="*/ 0 w 1"/>
                <a:gd name="T3" fmla="*/ 35 h 36"/>
                <a:gd name="T4" fmla="*/ 0 w 1"/>
                <a:gd name="T5" fmla="*/ 0 h 36"/>
                <a:gd name="T6" fmla="*/ 0 w 1"/>
                <a:gd name="T7" fmla="*/ 0 h 36"/>
                <a:gd name="T8" fmla="*/ 1 w 1"/>
                <a:gd name="T9" fmla="*/ 0 h 36"/>
                <a:gd name="T10" fmla="*/ 1 w 1"/>
                <a:gd name="T11" fmla="*/ 35 h 36"/>
                <a:gd name="T12" fmla="*/ 0 w 1"/>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1" h="36">
                  <a:moveTo>
                    <a:pt x="0" y="36"/>
                  </a:moveTo>
                  <a:cubicBezTo>
                    <a:pt x="0" y="36"/>
                    <a:pt x="0" y="36"/>
                    <a:pt x="0" y="35"/>
                  </a:cubicBezTo>
                  <a:cubicBezTo>
                    <a:pt x="0" y="0"/>
                    <a:pt x="0" y="0"/>
                    <a:pt x="0" y="0"/>
                  </a:cubicBezTo>
                  <a:cubicBezTo>
                    <a:pt x="0" y="0"/>
                    <a:pt x="0" y="0"/>
                    <a:pt x="0" y="0"/>
                  </a:cubicBezTo>
                  <a:cubicBezTo>
                    <a:pt x="1" y="0"/>
                    <a:pt x="1" y="0"/>
                    <a:pt x="1" y="0"/>
                  </a:cubicBezTo>
                  <a:cubicBezTo>
                    <a:pt x="1" y="35"/>
                    <a:pt x="1" y="35"/>
                    <a:pt x="1" y="35"/>
                  </a:cubicBezTo>
                  <a:cubicBezTo>
                    <a:pt x="1" y="36"/>
                    <a:pt x="1" y="36"/>
                    <a:pt x="0"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23" name="Freeform 268"/>
            <p:cNvSpPr>
              <a:spLocks noEditPoints="1"/>
            </p:cNvSpPr>
            <p:nvPr/>
          </p:nvSpPr>
          <p:spPr bwMode="auto">
            <a:xfrm>
              <a:off x="5168" y="2877"/>
              <a:ext cx="95" cy="58"/>
            </a:xfrm>
            <a:custGeom>
              <a:avLst/>
              <a:gdLst>
                <a:gd name="T0" fmla="*/ 1 w 38"/>
                <a:gd name="T1" fmla="*/ 23 h 23"/>
                <a:gd name="T2" fmla="*/ 1 w 38"/>
                <a:gd name="T3" fmla="*/ 23 h 23"/>
                <a:gd name="T4" fmla="*/ 0 w 38"/>
                <a:gd name="T5" fmla="*/ 23 h 23"/>
                <a:gd name="T6" fmla="*/ 0 w 38"/>
                <a:gd name="T7" fmla="*/ 22 h 23"/>
                <a:gd name="T8" fmla="*/ 0 w 38"/>
                <a:gd name="T9" fmla="*/ 20 h 23"/>
                <a:gd name="T10" fmla="*/ 0 w 38"/>
                <a:gd name="T11" fmla="*/ 20 h 23"/>
                <a:gd name="T12" fmla="*/ 9 w 38"/>
                <a:gd name="T13" fmla="*/ 10 h 23"/>
                <a:gd name="T14" fmla="*/ 13 w 38"/>
                <a:gd name="T15" fmla="*/ 10 h 23"/>
                <a:gd name="T16" fmla="*/ 19 w 38"/>
                <a:gd name="T17" fmla="*/ 13 h 23"/>
                <a:gd name="T18" fmla="*/ 22 w 38"/>
                <a:gd name="T19" fmla="*/ 14 h 23"/>
                <a:gd name="T20" fmla="*/ 31 w 38"/>
                <a:gd name="T21" fmla="*/ 4 h 23"/>
                <a:gd name="T22" fmla="*/ 29 w 38"/>
                <a:gd name="T23" fmla="*/ 4 h 23"/>
                <a:gd name="T24" fmla="*/ 28 w 38"/>
                <a:gd name="T25" fmla="*/ 4 h 23"/>
                <a:gd name="T26" fmla="*/ 27 w 38"/>
                <a:gd name="T27" fmla="*/ 3 h 23"/>
                <a:gd name="T28" fmla="*/ 27 w 38"/>
                <a:gd name="T29" fmla="*/ 2 h 23"/>
                <a:gd name="T30" fmla="*/ 27 w 38"/>
                <a:gd name="T31" fmla="*/ 2 h 23"/>
                <a:gd name="T32" fmla="*/ 38 w 38"/>
                <a:gd name="T33" fmla="*/ 0 h 23"/>
                <a:gd name="T34" fmla="*/ 38 w 38"/>
                <a:gd name="T35" fmla="*/ 0 h 23"/>
                <a:gd name="T36" fmla="*/ 38 w 38"/>
                <a:gd name="T37" fmla="*/ 0 h 23"/>
                <a:gd name="T38" fmla="*/ 37 w 38"/>
                <a:gd name="T39" fmla="*/ 10 h 23"/>
                <a:gd name="T40" fmla="*/ 36 w 38"/>
                <a:gd name="T41" fmla="*/ 11 h 23"/>
                <a:gd name="T42" fmla="*/ 36 w 38"/>
                <a:gd name="T43" fmla="*/ 11 h 23"/>
                <a:gd name="T44" fmla="*/ 34 w 38"/>
                <a:gd name="T45" fmla="*/ 9 h 23"/>
                <a:gd name="T46" fmla="*/ 34 w 38"/>
                <a:gd name="T47" fmla="*/ 9 h 23"/>
                <a:gd name="T48" fmla="*/ 34 w 38"/>
                <a:gd name="T49" fmla="*/ 6 h 23"/>
                <a:gd name="T50" fmla="*/ 25 w 38"/>
                <a:gd name="T51" fmla="*/ 17 h 23"/>
                <a:gd name="T52" fmla="*/ 23 w 38"/>
                <a:gd name="T53" fmla="*/ 18 h 23"/>
                <a:gd name="T54" fmla="*/ 20 w 38"/>
                <a:gd name="T55" fmla="*/ 18 h 23"/>
                <a:gd name="T56" fmla="*/ 11 w 38"/>
                <a:gd name="T57" fmla="*/ 13 h 23"/>
                <a:gd name="T58" fmla="*/ 1 w 38"/>
                <a:gd name="T59" fmla="*/ 23 h 23"/>
                <a:gd name="T60" fmla="*/ 1 w 38"/>
                <a:gd name="T61" fmla="*/ 23 h 23"/>
                <a:gd name="T62" fmla="*/ 1 w 38"/>
                <a:gd name="T63" fmla="*/ 20 h 23"/>
                <a:gd name="T64" fmla="*/ 1 w 38"/>
                <a:gd name="T65" fmla="*/ 21 h 23"/>
                <a:gd name="T66" fmla="*/ 1 w 38"/>
                <a:gd name="T67" fmla="*/ 22 h 23"/>
                <a:gd name="T68" fmla="*/ 11 w 38"/>
                <a:gd name="T69" fmla="*/ 12 h 23"/>
                <a:gd name="T70" fmla="*/ 11 w 38"/>
                <a:gd name="T71" fmla="*/ 12 h 23"/>
                <a:gd name="T72" fmla="*/ 21 w 38"/>
                <a:gd name="T73" fmla="*/ 17 h 23"/>
                <a:gd name="T74" fmla="*/ 23 w 38"/>
                <a:gd name="T75" fmla="*/ 17 h 23"/>
                <a:gd name="T76" fmla="*/ 24 w 38"/>
                <a:gd name="T77" fmla="*/ 16 h 23"/>
                <a:gd name="T78" fmla="*/ 34 w 38"/>
                <a:gd name="T79" fmla="*/ 5 h 23"/>
                <a:gd name="T80" fmla="*/ 35 w 38"/>
                <a:gd name="T81" fmla="*/ 4 h 23"/>
                <a:gd name="T82" fmla="*/ 35 w 38"/>
                <a:gd name="T83" fmla="*/ 5 h 23"/>
                <a:gd name="T84" fmla="*/ 35 w 38"/>
                <a:gd name="T85" fmla="*/ 9 h 23"/>
                <a:gd name="T86" fmla="*/ 36 w 38"/>
                <a:gd name="T87" fmla="*/ 9 h 23"/>
                <a:gd name="T88" fmla="*/ 37 w 38"/>
                <a:gd name="T89" fmla="*/ 1 h 23"/>
                <a:gd name="T90" fmla="*/ 28 w 38"/>
                <a:gd name="T91" fmla="*/ 3 h 23"/>
                <a:gd name="T92" fmla="*/ 29 w 38"/>
                <a:gd name="T93" fmla="*/ 3 h 23"/>
                <a:gd name="T94" fmla="*/ 33 w 38"/>
                <a:gd name="T95" fmla="*/ 3 h 23"/>
                <a:gd name="T96" fmla="*/ 33 w 38"/>
                <a:gd name="T97" fmla="*/ 4 h 23"/>
                <a:gd name="T98" fmla="*/ 33 w 38"/>
                <a:gd name="T99" fmla="*/ 4 h 23"/>
                <a:gd name="T100" fmla="*/ 23 w 38"/>
                <a:gd name="T101" fmla="*/ 15 h 23"/>
                <a:gd name="T102" fmla="*/ 22 w 38"/>
                <a:gd name="T103" fmla="*/ 16 h 23"/>
                <a:gd name="T104" fmla="*/ 18 w 38"/>
                <a:gd name="T105" fmla="*/ 14 h 23"/>
                <a:gd name="T106" fmla="*/ 12 w 38"/>
                <a:gd name="T107" fmla="*/ 10 h 23"/>
                <a:gd name="T108" fmla="*/ 10 w 38"/>
                <a:gd name="T109" fmla="*/ 11 h 23"/>
                <a:gd name="T110" fmla="*/ 1 w 38"/>
                <a:gd name="T111" fmla="*/ 2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 h="23">
                  <a:moveTo>
                    <a:pt x="1" y="23"/>
                  </a:moveTo>
                  <a:cubicBezTo>
                    <a:pt x="1" y="23"/>
                    <a:pt x="1" y="23"/>
                    <a:pt x="1" y="23"/>
                  </a:cubicBezTo>
                  <a:cubicBezTo>
                    <a:pt x="0" y="23"/>
                    <a:pt x="0" y="23"/>
                    <a:pt x="0" y="23"/>
                  </a:cubicBezTo>
                  <a:cubicBezTo>
                    <a:pt x="0" y="22"/>
                    <a:pt x="0" y="22"/>
                    <a:pt x="0" y="22"/>
                  </a:cubicBezTo>
                  <a:cubicBezTo>
                    <a:pt x="0" y="21"/>
                    <a:pt x="0" y="21"/>
                    <a:pt x="0" y="20"/>
                  </a:cubicBezTo>
                  <a:cubicBezTo>
                    <a:pt x="0" y="20"/>
                    <a:pt x="0" y="20"/>
                    <a:pt x="0" y="20"/>
                  </a:cubicBezTo>
                  <a:cubicBezTo>
                    <a:pt x="9" y="10"/>
                    <a:pt x="9" y="10"/>
                    <a:pt x="9" y="10"/>
                  </a:cubicBezTo>
                  <a:cubicBezTo>
                    <a:pt x="10" y="9"/>
                    <a:pt x="12" y="9"/>
                    <a:pt x="13" y="10"/>
                  </a:cubicBezTo>
                  <a:cubicBezTo>
                    <a:pt x="14" y="11"/>
                    <a:pt x="17" y="12"/>
                    <a:pt x="19" y="13"/>
                  </a:cubicBezTo>
                  <a:cubicBezTo>
                    <a:pt x="20" y="13"/>
                    <a:pt x="22" y="14"/>
                    <a:pt x="22" y="14"/>
                  </a:cubicBezTo>
                  <a:cubicBezTo>
                    <a:pt x="25" y="11"/>
                    <a:pt x="30" y="6"/>
                    <a:pt x="31" y="4"/>
                  </a:cubicBezTo>
                  <a:cubicBezTo>
                    <a:pt x="29" y="4"/>
                    <a:pt x="29" y="4"/>
                    <a:pt x="29" y="4"/>
                  </a:cubicBezTo>
                  <a:cubicBezTo>
                    <a:pt x="29" y="4"/>
                    <a:pt x="28" y="4"/>
                    <a:pt x="28" y="4"/>
                  </a:cubicBezTo>
                  <a:cubicBezTo>
                    <a:pt x="28" y="4"/>
                    <a:pt x="27" y="3"/>
                    <a:pt x="27" y="3"/>
                  </a:cubicBezTo>
                  <a:cubicBezTo>
                    <a:pt x="27" y="3"/>
                    <a:pt x="26" y="2"/>
                    <a:pt x="27" y="2"/>
                  </a:cubicBezTo>
                  <a:cubicBezTo>
                    <a:pt x="27" y="2"/>
                    <a:pt x="27" y="2"/>
                    <a:pt x="27" y="2"/>
                  </a:cubicBezTo>
                  <a:cubicBezTo>
                    <a:pt x="31" y="1"/>
                    <a:pt x="38" y="0"/>
                    <a:pt x="38" y="0"/>
                  </a:cubicBezTo>
                  <a:cubicBezTo>
                    <a:pt x="38" y="0"/>
                    <a:pt x="38" y="0"/>
                    <a:pt x="38" y="0"/>
                  </a:cubicBezTo>
                  <a:cubicBezTo>
                    <a:pt x="38" y="0"/>
                    <a:pt x="38" y="0"/>
                    <a:pt x="38" y="0"/>
                  </a:cubicBezTo>
                  <a:cubicBezTo>
                    <a:pt x="38" y="1"/>
                    <a:pt x="37" y="8"/>
                    <a:pt x="37" y="10"/>
                  </a:cubicBezTo>
                  <a:cubicBezTo>
                    <a:pt x="37" y="10"/>
                    <a:pt x="36" y="10"/>
                    <a:pt x="36" y="11"/>
                  </a:cubicBezTo>
                  <a:cubicBezTo>
                    <a:pt x="36" y="11"/>
                    <a:pt x="36" y="11"/>
                    <a:pt x="36" y="11"/>
                  </a:cubicBezTo>
                  <a:cubicBezTo>
                    <a:pt x="35" y="10"/>
                    <a:pt x="34" y="9"/>
                    <a:pt x="34" y="9"/>
                  </a:cubicBezTo>
                  <a:cubicBezTo>
                    <a:pt x="34" y="9"/>
                    <a:pt x="34" y="9"/>
                    <a:pt x="34" y="9"/>
                  </a:cubicBezTo>
                  <a:cubicBezTo>
                    <a:pt x="34" y="6"/>
                    <a:pt x="34" y="6"/>
                    <a:pt x="34" y="6"/>
                  </a:cubicBezTo>
                  <a:cubicBezTo>
                    <a:pt x="32" y="9"/>
                    <a:pt x="28" y="14"/>
                    <a:pt x="25" y="17"/>
                  </a:cubicBezTo>
                  <a:cubicBezTo>
                    <a:pt x="24" y="18"/>
                    <a:pt x="24" y="18"/>
                    <a:pt x="23" y="18"/>
                  </a:cubicBezTo>
                  <a:cubicBezTo>
                    <a:pt x="22" y="19"/>
                    <a:pt x="21" y="18"/>
                    <a:pt x="20" y="18"/>
                  </a:cubicBezTo>
                  <a:cubicBezTo>
                    <a:pt x="11" y="13"/>
                    <a:pt x="11" y="13"/>
                    <a:pt x="11" y="13"/>
                  </a:cubicBezTo>
                  <a:cubicBezTo>
                    <a:pt x="1" y="23"/>
                    <a:pt x="1" y="23"/>
                    <a:pt x="1" y="23"/>
                  </a:cubicBezTo>
                  <a:cubicBezTo>
                    <a:pt x="1" y="23"/>
                    <a:pt x="1" y="23"/>
                    <a:pt x="1" y="23"/>
                  </a:cubicBezTo>
                  <a:close/>
                  <a:moveTo>
                    <a:pt x="1" y="20"/>
                  </a:moveTo>
                  <a:cubicBezTo>
                    <a:pt x="1" y="21"/>
                    <a:pt x="1" y="21"/>
                    <a:pt x="1" y="21"/>
                  </a:cubicBezTo>
                  <a:cubicBezTo>
                    <a:pt x="1" y="21"/>
                    <a:pt x="1" y="22"/>
                    <a:pt x="1" y="22"/>
                  </a:cubicBezTo>
                  <a:cubicBezTo>
                    <a:pt x="11" y="12"/>
                    <a:pt x="11" y="12"/>
                    <a:pt x="11" y="12"/>
                  </a:cubicBezTo>
                  <a:cubicBezTo>
                    <a:pt x="11" y="12"/>
                    <a:pt x="11" y="12"/>
                    <a:pt x="11" y="12"/>
                  </a:cubicBezTo>
                  <a:cubicBezTo>
                    <a:pt x="21" y="17"/>
                    <a:pt x="21" y="17"/>
                    <a:pt x="21" y="17"/>
                  </a:cubicBezTo>
                  <a:cubicBezTo>
                    <a:pt x="22" y="17"/>
                    <a:pt x="22" y="18"/>
                    <a:pt x="23" y="17"/>
                  </a:cubicBezTo>
                  <a:cubicBezTo>
                    <a:pt x="23" y="17"/>
                    <a:pt x="24" y="17"/>
                    <a:pt x="24" y="16"/>
                  </a:cubicBezTo>
                  <a:cubicBezTo>
                    <a:pt x="28" y="12"/>
                    <a:pt x="34" y="5"/>
                    <a:pt x="34" y="5"/>
                  </a:cubicBezTo>
                  <a:cubicBezTo>
                    <a:pt x="34" y="4"/>
                    <a:pt x="35" y="4"/>
                    <a:pt x="35" y="4"/>
                  </a:cubicBezTo>
                  <a:cubicBezTo>
                    <a:pt x="35" y="4"/>
                    <a:pt x="35" y="5"/>
                    <a:pt x="35" y="5"/>
                  </a:cubicBezTo>
                  <a:cubicBezTo>
                    <a:pt x="35" y="9"/>
                    <a:pt x="35" y="9"/>
                    <a:pt x="35" y="9"/>
                  </a:cubicBezTo>
                  <a:cubicBezTo>
                    <a:pt x="35" y="9"/>
                    <a:pt x="35" y="9"/>
                    <a:pt x="36" y="9"/>
                  </a:cubicBezTo>
                  <a:cubicBezTo>
                    <a:pt x="36" y="7"/>
                    <a:pt x="37" y="3"/>
                    <a:pt x="37" y="1"/>
                  </a:cubicBezTo>
                  <a:cubicBezTo>
                    <a:pt x="35" y="1"/>
                    <a:pt x="31" y="2"/>
                    <a:pt x="28" y="3"/>
                  </a:cubicBezTo>
                  <a:cubicBezTo>
                    <a:pt x="28" y="3"/>
                    <a:pt x="29" y="3"/>
                    <a:pt x="29" y="3"/>
                  </a:cubicBezTo>
                  <a:cubicBezTo>
                    <a:pt x="33" y="3"/>
                    <a:pt x="33" y="3"/>
                    <a:pt x="33" y="3"/>
                  </a:cubicBezTo>
                  <a:cubicBezTo>
                    <a:pt x="33" y="3"/>
                    <a:pt x="33" y="3"/>
                    <a:pt x="33" y="4"/>
                  </a:cubicBezTo>
                  <a:cubicBezTo>
                    <a:pt x="33" y="4"/>
                    <a:pt x="33" y="4"/>
                    <a:pt x="33" y="4"/>
                  </a:cubicBezTo>
                  <a:cubicBezTo>
                    <a:pt x="33" y="4"/>
                    <a:pt x="27" y="11"/>
                    <a:pt x="23" y="15"/>
                  </a:cubicBezTo>
                  <a:cubicBezTo>
                    <a:pt x="23" y="16"/>
                    <a:pt x="23" y="16"/>
                    <a:pt x="22" y="16"/>
                  </a:cubicBezTo>
                  <a:cubicBezTo>
                    <a:pt x="22" y="15"/>
                    <a:pt x="20" y="14"/>
                    <a:pt x="18" y="14"/>
                  </a:cubicBezTo>
                  <a:cubicBezTo>
                    <a:pt x="16" y="13"/>
                    <a:pt x="14" y="11"/>
                    <a:pt x="12" y="10"/>
                  </a:cubicBezTo>
                  <a:cubicBezTo>
                    <a:pt x="12" y="10"/>
                    <a:pt x="10" y="10"/>
                    <a:pt x="10" y="11"/>
                  </a:cubicBezTo>
                  <a:lnTo>
                    <a:pt x="1"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24" name="Freeform 269"/>
            <p:cNvSpPr>
              <a:spLocks noEditPoints="1"/>
            </p:cNvSpPr>
            <p:nvPr/>
          </p:nvSpPr>
          <p:spPr bwMode="auto">
            <a:xfrm>
              <a:off x="5173" y="2925"/>
              <a:ext cx="15" cy="28"/>
            </a:xfrm>
            <a:custGeom>
              <a:avLst/>
              <a:gdLst>
                <a:gd name="T0" fmla="*/ 6 w 6"/>
                <a:gd name="T1" fmla="*/ 11 h 11"/>
                <a:gd name="T2" fmla="*/ 1 w 6"/>
                <a:gd name="T3" fmla="*/ 11 h 11"/>
                <a:gd name="T4" fmla="*/ 0 w 6"/>
                <a:gd name="T5" fmla="*/ 11 h 11"/>
                <a:gd name="T6" fmla="*/ 0 w 6"/>
                <a:gd name="T7" fmla="*/ 8 h 11"/>
                <a:gd name="T8" fmla="*/ 0 w 6"/>
                <a:gd name="T9" fmla="*/ 6 h 11"/>
                <a:gd name="T10" fmla="*/ 0 w 6"/>
                <a:gd name="T11" fmla="*/ 5 h 11"/>
                <a:gd name="T12" fmla="*/ 4 w 6"/>
                <a:gd name="T13" fmla="*/ 2 h 11"/>
                <a:gd name="T14" fmla="*/ 5 w 6"/>
                <a:gd name="T15" fmla="*/ 1 h 11"/>
                <a:gd name="T16" fmla="*/ 6 w 6"/>
                <a:gd name="T17" fmla="*/ 0 h 11"/>
                <a:gd name="T18" fmla="*/ 6 w 6"/>
                <a:gd name="T19" fmla="*/ 1 h 11"/>
                <a:gd name="T20" fmla="*/ 6 w 6"/>
                <a:gd name="T21" fmla="*/ 11 h 11"/>
                <a:gd name="T22" fmla="*/ 6 w 6"/>
                <a:gd name="T23" fmla="*/ 11 h 11"/>
                <a:gd name="T24" fmla="*/ 1 w 6"/>
                <a:gd name="T25" fmla="*/ 10 h 11"/>
                <a:gd name="T26" fmla="*/ 5 w 6"/>
                <a:gd name="T27" fmla="*/ 10 h 11"/>
                <a:gd name="T28" fmla="*/ 5 w 6"/>
                <a:gd name="T29" fmla="*/ 2 h 11"/>
                <a:gd name="T30" fmla="*/ 5 w 6"/>
                <a:gd name="T31" fmla="*/ 2 h 11"/>
                <a:gd name="T32" fmla="*/ 1 w 6"/>
                <a:gd name="T33" fmla="*/ 6 h 11"/>
                <a:gd name="T34" fmla="*/ 1 w 6"/>
                <a:gd name="T35" fmla="*/ 8 h 11"/>
                <a:gd name="T36" fmla="*/ 1 w 6"/>
                <a:gd name="T37"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11">
                  <a:moveTo>
                    <a:pt x="6" y="11"/>
                  </a:moveTo>
                  <a:cubicBezTo>
                    <a:pt x="1" y="11"/>
                    <a:pt x="1" y="11"/>
                    <a:pt x="1" y="11"/>
                  </a:cubicBezTo>
                  <a:cubicBezTo>
                    <a:pt x="0" y="11"/>
                    <a:pt x="0" y="11"/>
                    <a:pt x="0" y="11"/>
                  </a:cubicBezTo>
                  <a:cubicBezTo>
                    <a:pt x="0" y="10"/>
                    <a:pt x="0" y="9"/>
                    <a:pt x="0" y="8"/>
                  </a:cubicBezTo>
                  <a:cubicBezTo>
                    <a:pt x="0" y="8"/>
                    <a:pt x="0" y="7"/>
                    <a:pt x="0" y="6"/>
                  </a:cubicBezTo>
                  <a:cubicBezTo>
                    <a:pt x="0" y="6"/>
                    <a:pt x="0" y="6"/>
                    <a:pt x="0" y="5"/>
                  </a:cubicBezTo>
                  <a:cubicBezTo>
                    <a:pt x="2" y="4"/>
                    <a:pt x="3" y="3"/>
                    <a:pt x="4" y="2"/>
                  </a:cubicBezTo>
                  <a:cubicBezTo>
                    <a:pt x="5" y="1"/>
                    <a:pt x="5" y="1"/>
                    <a:pt x="5" y="1"/>
                  </a:cubicBezTo>
                  <a:cubicBezTo>
                    <a:pt x="5" y="0"/>
                    <a:pt x="6" y="0"/>
                    <a:pt x="6" y="0"/>
                  </a:cubicBezTo>
                  <a:cubicBezTo>
                    <a:pt x="6" y="0"/>
                    <a:pt x="6" y="1"/>
                    <a:pt x="6" y="1"/>
                  </a:cubicBezTo>
                  <a:cubicBezTo>
                    <a:pt x="6" y="5"/>
                    <a:pt x="6" y="8"/>
                    <a:pt x="6" y="11"/>
                  </a:cubicBezTo>
                  <a:cubicBezTo>
                    <a:pt x="6" y="11"/>
                    <a:pt x="6" y="11"/>
                    <a:pt x="6" y="11"/>
                  </a:cubicBezTo>
                  <a:close/>
                  <a:moveTo>
                    <a:pt x="1" y="10"/>
                  </a:moveTo>
                  <a:cubicBezTo>
                    <a:pt x="5" y="10"/>
                    <a:pt x="5" y="10"/>
                    <a:pt x="5" y="10"/>
                  </a:cubicBezTo>
                  <a:cubicBezTo>
                    <a:pt x="5" y="8"/>
                    <a:pt x="5" y="5"/>
                    <a:pt x="5" y="2"/>
                  </a:cubicBezTo>
                  <a:cubicBezTo>
                    <a:pt x="5" y="2"/>
                    <a:pt x="5" y="2"/>
                    <a:pt x="5" y="2"/>
                  </a:cubicBezTo>
                  <a:cubicBezTo>
                    <a:pt x="4" y="4"/>
                    <a:pt x="2" y="5"/>
                    <a:pt x="1" y="6"/>
                  </a:cubicBezTo>
                  <a:cubicBezTo>
                    <a:pt x="1" y="7"/>
                    <a:pt x="1" y="8"/>
                    <a:pt x="1" y="8"/>
                  </a:cubicBezTo>
                  <a:cubicBezTo>
                    <a:pt x="1" y="9"/>
                    <a:pt x="1" y="10"/>
                    <a:pt x="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25" name="Freeform 270"/>
            <p:cNvSpPr>
              <a:spLocks noEditPoints="1"/>
            </p:cNvSpPr>
            <p:nvPr/>
          </p:nvSpPr>
          <p:spPr bwMode="auto">
            <a:xfrm>
              <a:off x="5193" y="2918"/>
              <a:ext cx="15" cy="35"/>
            </a:xfrm>
            <a:custGeom>
              <a:avLst/>
              <a:gdLst>
                <a:gd name="T0" fmla="*/ 6 w 6"/>
                <a:gd name="T1" fmla="*/ 14 h 14"/>
                <a:gd name="T2" fmla="*/ 1 w 6"/>
                <a:gd name="T3" fmla="*/ 14 h 14"/>
                <a:gd name="T4" fmla="*/ 0 w 6"/>
                <a:gd name="T5" fmla="*/ 14 h 14"/>
                <a:gd name="T6" fmla="*/ 0 w 6"/>
                <a:gd name="T7" fmla="*/ 8 h 14"/>
                <a:gd name="T8" fmla="*/ 0 w 6"/>
                <a:gd name="T9" fmla="*/ 2 h 14"/>
                <a:gd name="T10" fmla="*/ 0 w 6"/>
                <a:gd name="T11" fmla="*/ 2 h 14"/>
                <a:gd name="T12" fmla="*/ 0 w 6"/>
                <a:gd name="T13" fmla="*/ 2 h 14"/>
                <a:gd name="T14" fmla="*/ 2 w 6"/>
                <a:gd name="T15" fmla="*/ 0 h 14"/>
                <a:gd name="T16" fmla="*/ 2 w 6"/>
                <a:gd name="T17" fmla="*/ 0 h 14"/>
                <a:gd name="T18" fmla="*/ 5 w 6"/>
                <a:gd name="T19" fmla="*/ 2 h 14"/>
                <a:gd name="T20" fmla="*/ 6 w 6"/>
                <a:gd name="T21" fmla="*/ 3 h 14"/>
                <a:gd name="T22" fmla="*/ 6 w 6"/>
                <a:gd name="T23" fmla="*/ 4 h 14"/>
                <a:gd name="T24" fmla="*/ 6 w 6"/>
                <a:gd name="T25" fmla="*/ 14 h 14"/>
                <a:gd name="T26" fmla="*/ 6 w 6"/>
                <a:gd name="T27" fmla="*/ 14 h 14"/>
                <a:gd name="T28" fmla="*/ 1 w 6"/>
                <a:gd name="T29" fmla="*/ 13 h 14"/>
                <a:gd name="T30" fmla="*/ 5 w 6"/>
                <a:gd name="T31" fmla="*/ 13 h 14"/>
                <a:gd name="T32" fmla="*/ 5 w 6"/>
                <a:gd name="T33" fmla="*/ 4 h 14"/>
                <a:gd name="T34" fmla="*/ 4 w 6"/>
                <a:gd name="T35" fmla="*/ 3 h 14"/>
                <a:gd name="T36" fmla="*/ 2 w 6"/>
                <a:gd name="T37" fmla="*/ 1 h 14"/>
                <a:gd name="T38" fmla="*/ 1 w 6"/>
                <a:gd name="T39" fmla="*/ 2 h 14"/>
                <a:gd name="T40" fmla="*/ 1 w 6"/>
                <a:gd name="T41" fmla="*/ 3 h 14"/>
                <a:gd name="T42" fmla="*/ 1 w 6"/>
                <a:gd name="T43" fmla="*/ 8 h 14"/>
                <a:gd name="T44" fmla="*/ 1 w 6"/>
                <a:gd name="T45"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14">
                  <a:moveTo>
                    <a:pt x="6" y="14"/>
                  </a:moveTo>
                  <a:cubicBezTo>
                    <a:pt x="1" y="14"/>
                    <a:pt x="1" y="14"/>
                    <a:pt x="1" y="14"/>
                  </a:cubicBezTo>
                  <a:cubicBezTo>
                    <a:pt x="1" y="14"/>
                    <a:pt x="0" y="14"/>
                    <a:pt x="0" y="14"/>
                  </a:cubicBezTo>
                  <a:cubicBezTo>
                    <a:pt x="0" y="12"/>
                    <a:pt x="0" y="10"/>
                    <a:pt x="0" y="8"/>
                  </a:cubicBezTo>
                  <a:cubicBezTo>
                    <a:pt x="0" y="7"/>
                    <a:pt x="0" y="5"/>
                    <a:pt x="0" y="2"/>
                  </a:cubicBezTo>
                  <a:cubicBezTo>
                    <a:pt x="0" y="2"/>
                    <a:pt x="0" y="2"/>
                    <a:pt x="0" y="2"/>
                  </a:cubicBezTo>
                  <a:cubicBezTo>
                    <a:pt x="0" y="2"/>
                    <a:pt x="0" y="2"/>
                    <a:pt x="0" y="2"/>
                  </a:cubicBezTo>
                  <a:cubicBezTo>
                    <a:pt x="1" y="1"/>
                    <a:pt x="1" y="0"/>
                    <a:pt x="2" y="0"/>
                  </a:cubicBezTo>
                  <a:cubicBezTo>
                    <a:pt x="2" y="0"/>
                    <a:pt x="2" y="0"/>
                    <a:pt x="2" y="0"/>
                  </a:cubicBezTo>
                  <a:cubicBezTo>
                    <a:pt x="3" y="1"/>
                    <a:pt x="4" y="1"/>
                    <a:pt x="5" y="2"/>
                  </a:cubicBezTo>
                  <a:cubicBezTo>
                    <a:pt x="5" y="2"/>
                    <a:pt x="6" y="3"/>
                    <a:pt x="6" y="3"/>
                  </a:cubicBezTo>
                  <a:cubicBezTo>
                    <a:pt x="6" y="3"/>
                    <a:pt x="6" y="3"/>
                    <a:pt x="6" y="4"/>
                  </a:cubicBezTo>
                  <a:cubicBezTo>
                    <a:pt x="6" y="7"/>
                    <a:pt x="6" y="11"/>
                    <a:pt x="6" y="14"/>
                  </a:cubicBezTo>
                  <a:cubicBezTo>
                    <a:pt x="6" y="14"/>
                    <a:pt x="6" y="14"/>
                    <a:pt x="6" y="14"/>
                  </a:cubicBezTo>
                  <a:close/>
                  <a:moveTo>
                    <a:pt x="1" y="13"/>
                  </a:moveTo>
                  <a:cubicBezTo>
                    <a:pt x="5" y="13"/>
                    <a:pt x="5" y="13"/>
                    <a:pt x="5" y="13"/>
                  </a:cubicBezTo>
                  <a:cubicBezTo>
                    <a:pt x="5" y="11"/>
                    <a:pt x="5" y="7"/>
                    <a:pt x="5" y="4"/>
                  </a:cubicBezTo>
                  <a:cubicBezTo>
                    <a:pt x="5" y="3"/>
                    <a:pt x="4" y="3"/>
                    <a:pt x="4" y="3"/>
                  </a:cubicBezTo>
                  <a:cubicBezTo>
                    <a:pt x="3" y="2"/>
                    <a:pt x="3" y="2"/>
                    <a:pt x="2" y="1"/>
                  </a:cubicBezTo>
                  <a:cubicBezTo>
                    <a:pt x="2" y="1"/>
                    <a:pt x="1" y="2"/>
                    <a:pt x="1" y="2"/>
                  </a:cubicBezTo>
                  <a:cubicBezTo>
                    <a:pt x="1" y="2"/>
                    <a:pt x="1" y="3"/>
                    <a:pt x="1" y="3"/>
                  </a:cubicBezTo>
                  <a:cubicBezTo>
                    <a:pt x="1" y="5"/>
                    <a:pt x="1" y="7"/>
                    <a:pt x="1" y="8"/>
                  </a:cubicBezTo>
                  <a:cubicBezTo>
                    <a:pt x="1" y="10"/>
                    <a:pt x="1" y="11"/>
                    <a:pt x="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26" name="Freeform 271"/>
            <p:cNvSpPr>
              <a:spLocks noEditPoints="1"/>
            </p:cNvSpPr>
            <p:nvPr/>
          </p:nvSpPr>
          <p:spPr bwMode="auto">
            <a:xfrm>
              <a:off x="5213" y="2928"/>
              <a:ext cx="17" cy="25"/>
            </a:xfrm>
            <a:custGeom>
              <a:avLst/>
              <a:gdLst>
                <a:gd name="T0" fmla="*/ 6 w 7"/>
                <a:gd name="T1" fmla="*/ 10 h 10"/>
                <a:gd name="T2" fmla="*/ 1 w 7"/>
                <a:gd name="T3" fmla="*/ 10 h 10"/>
                <a:gd name="T4" fmla="*/ 1 w 7"/>
                <a:gd name="T5" fmla="*/ 10 h 10"/>
                <a:gd name="T6" fmla="*/ 0 w 7"/>
                <a:gd name="T7" fmla="*/ 1 h 10"/>
                <a:gd name="T8" fmla="*/ 1 w 7"/>
                <a:gd name="T9" fmla="*/ 0 h 10"/>
                <a:gd name="T10" fmla="*/ 1 w 7"/>
                <a:gd name="T11" fmla="*/ 0 h 10"/>
                <a:gd name="T12" fmla="*/ 2 w 7"/>
                <a:gd name="T13" fmla="*/ 1 h 10"/>
                <a:gd name="T14" fmla="*/ 4 w 7"/>
                <a:gd name="T15" fmla="*/ 1 h 10"/>
                <a:gd name="T16" fmla="*/ 5 w 7"/>
                <a:gd name="T17" fmla="*/ 1 h 10"/>
                <a:gd name="T18" fmla="*/ 6 w 7"/>
                <a:gd name="T19" fmla="*/ 0 h 10"/>
                <a:gd name="T20" fmla="*/ 6 w 7"/>
                <a:gd name="T21" fmla="*/ 0 h 10"/>
                <a:gd name="T22" fmla="*/ 7 w 7"/>
                <a:gd name="T23" fmla="*/ 1 h 10"/>
                <a:gd name="T24" fmla="*/ 7 w 7"/>
                <a:gd name="T25" fmla="*/ 10 h 10"/>
                <a:gd name="T26" fmla="*/ 6 w 7"/>
                <a:gd name="T27" fmla="*/ 10 h 10"/>
                <a:gd name="T28" fmla="*/ 2 w 7"/>
                <a:gd name="T29" fmla="*/ 9 h 10"/>
                <a:gd name="T30" fmla="*/ 6 w 7"/>
                <a:gd name="T31" fmla="*/ 9 h 10"/>
                <a:gd name="T32" fmla="*/ 6 w 7"/>
                <a:gd name="T33" fmla="*/ 2 h 10"/>
                <a:gd name="T34" fmla="*/ 4 w 7"/>
                <a:gd name="T35" fmla="*/ 2 h 10"/>
                <a:gd name="T36" fmla="*/ 2 w 7"/>
                <a:gd name="T37" fmla="*/ 1 h 10"/>
                <a:gd name="T38" fmla="*/ 1 w 7"/>
                <a:gd name="T39" fmla="*/ 1 h 10"/>
                <a:gd name="T40" fmla="*/ 2 w 7"/>
                <a:gd name="T41"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 h="10">
                  <a:moveTo>
                    <a:pt x="6" y="10"/>
                  </a:moveTo>
                  <a:cubicBezTo>
                    <a:pt x="1" y="10"/>
                    <a:pt x="1" y="10"/>
                    <a:pt x="1" y="10"/>
                  </a:cubicBezTo>
                  <a:cubicBezTo>
                    <a:pt x="1" y="10"/>
                    <a:pt x="1" y="10"/>
                    <a:pt x="1" y="10"/>
                  </a:cubicBezTo>
                  <a:cubicBezTo>
                    <a:pt x="0" y="1"/>
                    <a:pt x="0" y="1"/>
                    <a:pt x="0" y="1"/>
                  </a:cubicBezTo>
                  <a:cubicBezTo>
                    <a:pt x="0" y="0"/>
                    <a:pt x="0" y="0"/>
                    <a:pt x="1" y="0"/>
                  </a:cubicBezTo>
                  <a:cubicBezTo>
                    <a:pt x="1" y="0"/>
                    <a:pt x="1" y="0"/>
                    <a:pt x="1" y="0"/>
                  </a:cubicBezTo>
                  <a:cubicBezTo>
                    <a:pt x="1" y="0"/>
                    <a:pt x="1" y="0"/>
                    <a:pt x="2" y="1"/>
                  </a:cubicBezTo>
                  <a:cubicBezTo>
                    <a:pt x="3" y="1"/>
                    <a:pt x="4" y="1"/>
                    <a:pt x="4" y="1"/>
                  </a:cubicBezTo>
                  <a:cubicBezTo>
                    <a:pt x="5" y="1"/>
                    <a:pt x="5" y="1"/>
                    <a:pt x="5" y="1"/>
                  </a:cubicBezTo>
                  <a:cubicBezTo>
                    <a:pt x="5" y="0"/>
                    <a:pt x="6" y="0"/>
                    <a:pt x="6" y="0"/>
                  </a:cubicBezTo>
                  <a:cubicBezTo>
                    <a:pt x="6" y="0"/>
                    <a:pt x="6" y="0"/>
                    <a:pt x="6" y="0"/>
                  </a:cubicBezTo>
                  <a:cubicBezTo>
                    <a:pt x="6" y="0"/>
                    <a:pt x="7" y="0"/>
                    <a:pt x="7" y="1"/>
                  </a:cubicBezTo>
                  <a:cubicBezTo>
                    <a:pt x="7" y="4"/>
                    <a:pt x="7" y="7"/>
                    <a:pt x="7" y="10"/>
                  </a:cubicBezTo>
                  <a:cubicBezTo>
                    <a:pt x="7" y="10"/>
                    <a:pt x="6" y="10"/>
                    <a:pt x="6" y="10"/>
                  </a:cubicBezTo>
                  <a:close/>
                  <a:moveTo>
                    <a:pt x="2" y="9"/>
                  </a:moveTo>
                  <a:cubicBezTo>
                    <a:pt x="6" y="9"/>
                    <a:pt x="6" y="9"/>
                    <a:pt x="6" y="9"/>
                  </a:cubicBezTo>
                  <a:cubicBezTo>
                    <a:pt x="6" y="7"/>
                    <a:pt x="6" y="5"/>
                    <a:pt x="6" y="2"/>
                  </a:cubicBezTo>
                  <a:cubicBezTo>
                    <a:pt x="5" y="2"/>
                    <a:pt x="5" y="2"/>
                    <a:pt x="4" y="2"/>
                  </a:cubicBezTo>
                  <a:cubicBezTo>
                    <a:pt x="3" y="2"/>
                    <a:pt x="3" y="2"/>
                    <a:pt x="2" y="1"/>
                  </a:cubicBezTo>
                  <a:cubicBezTo>
                    <a:pt x="2" y="1"/>
                    <a:pt x="2" y="1"/>
                    <a:pt x="1" y="1"/>
                  </a:cubicBezTo>
                  <a:lnTo>
                    <a:pt x="2"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27" name="Freeform 272"/>
            <p:cNvSpPr>
              <a:spLocks noEditPoints="1"/>
            </p:cNvSpPr>
            <p:nvPr/>
          </p:nvSpPr>
          <p:spPr bwMode="auto">
            <a:xfrm>
              <a:off x="5235" y="2910"/>
              <a:ext cx="15" cy="43"/>
            </a:xfrm>
            <a:custGeom>
              <a:avLst/>
              <a:gdLst>
                <a:gd name="T0" fmla="*/ 5 w 6"/>
                <a:gd name="T1" fmla="*/ 17 h 17"/>
                <a:gd name="T2" fmla="*/ 0 w 6"/>
                <a:gd name="T3" fmla="*/ 17 h 17"/>
                <a:gd name="T4" fmla="*/ 0 w 6"/>
                <a:gd name="T5" fmla="*/ 17 h 17"/>
                <a:gd name="T6" fmla="*/ 0 w 6"/>
                <a:gd name="T7" fmla="*/ 11 h 17"/>
                <a:gd name="T8" fmla="*/ 0 w 6"/>
                <a:gd name="T9" fmla="*/ 6 h 17"/>
                <a:gd name="T10" fmla="*/ 0 w 6"/>
                <a:gd name="T11" fmla="*/ 5 h 17"/>
                <a:gd name="T12" fmla="*/ 1 w 6"/>
                <a:gd name="T13" fmla="*/ 4 h 17"/>
                <a:gd name="T14" fmla="*/ 5 w 6"/>
                <a:gd name="T15" fmla="*/ 0 h 17"/>
                <a:gd name="T16" fmla="*/ 5 w 6"/>
                <a:gd name="T17" fmla="*/ 0 h 17"/>
                <a:gd name="T18" fmla="*/ 6 w 6"/>
                <a:gd name="T19" fmla="*/ 0 h 17"/>
                <a:gd name="T20" fmla="*/ 6 w 6"/>
                <a:gd name="T21" fmla="*/ 17 h 17"/>
                <a:gd name="T22" fmla="*/ 5 w 6"/>
                <a:gd name="T23" fmla="*/ 17 h 17"/>
                <a:gd name="T24" fmla="*/ 1 w 6"/>
                <a:gd name="T25" fmla="*/ 16 h 17"/>
                <a:gd name="T26" fmla="*/ 5 w 6"/>
                <a:gd name="T27" fmla="*/ 16 h 17"/>
                <a:gd name="T28" fmla="*/ 5 w 6"/>
                <a:gd name="T29" fmla="*/ 2 h 17"/>
                <a:gd name="T30" fmla="*/ 2 w 6"/>
                <a:gd name="T31" fmla="*/ 4 h 17"/>
                <a:gd name="T32" fmla="*/ 1 w 6"/>
                <a:gd name="T33" fmla="*/ 6 h 17"/>
                <a:gd name="T34" fmla="*/ 1 w 6"/>
                <a:gd name="T35" fmla="*/ 11 h 17"/>
                <a:gd name="T36" fmla="*/ 1 w 6"/>
                <a:gd name="T37"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17">
                  <a:moveTo>
                    <a:pt x="5" y="17"/>
                  </a:moveTo>
                  <a:cubicBezTo>
                    <a:pt x="0" y="17"/>
                    <a:pt x="0" y="17"/>
                    <a:pt x="0" y="17"/>
                  </a:cubicBezTo>
                  <a:cubicBezTo>
                    <a:pt x="0" y="17"/>
                    <a:pt x="0" y="17"/>
                    <a:pt x="0" y="17"/>
                  </a:cubicBezTo>
                  <a:cubicBezTo>
                    <a:pt x="0" y="15"/>
                    <a:pt x="0" y="13"/>
                    <a:pt x="0" y="11"/>
                  </a:cubicBezTo>
                  <a:cubicBezTo>
                    <a:pt x="0" y="10"/>
                    <a:pt x="0" y="8"/>
                    <a:pt x="0" y="6"/>
                  </a:cubicBezTo>
                  <a:cubicBezTo>
                    <a:pt x="0" y="6"/>
                    <a:pt x="0" y="5"/>
                    <a:pt x="0" y="5"/>
                  </a:cubicBezTo>
                  <a:cubicBezTo>
                    <a:pt x="0" y="5"/>
                    <a:pt x="0" y="5"/>
                    <a:pt x="1" y="4"/>
                  </a:cubicBezTo>
                  <a:cubicBezTo>
                    <a:pt x="3" y="2"/>
                    <a:pt x="4" y="1"/>
                    <a:pt x="5" y="0"/>
                  </a:cubicBezTo>
                  <a:cubicBezTo>
                    <a:pt x="5" y="0"/>
                    <a:pt x="5" y="0"/>
                    <a:pt x="5" y="0"/>
                  </a:cubicBezTo>
                  <a:cubicBezTo>
                    <a:pt x="6" y="0"/>
                    <a:pt x="6" y="0"/>
                    <a:pt x="6" y="0"/>
                  </a:cubicBezTo>
                  <a:cubicBezTo>
                    <a:pt x="6" y="6"/>
                    <a:pt x="6" y="12"/>
                    <a:pt x="6" y="17"/>
                  </a:cubicBezTo>
                  <a:cubicBezTo>
                    <a:pt x="6" y="17"/>
                    <a:pt x="6" y="17"/>
                    <a:pt x="5" y="17"/>
                  </a:cubicBezTo>
                  <a:close/>
                  <a:moveTo>
                    <a:pt x="1" y="16"/>
                  </a:moveTo>
                  <a:cubicBezTo>
                    <a:pt x="5" y="16"/>
                    <a:pt x="5" y="16"/>
                    <a:pt x="5" y="16"/>
                  </a:cubicBezTo>
                  <a:cubicBezTo>
                    <a:pt x="5" y="12"/>
                    <a:pt x="5" y="7"/>
                    <a:pt x="5" y="2"/>
                  </a:cubicBezTo>
                  <a:cubicBezTo>
                    <a:pt x="4" y="2"/>
                    <a:pt x="3" y="3"/>
                    <a:pt x="2" y="4"/>
                  </a:cubicBezTo>
                  <a:cubicBezTo>
                    <a:pt x="1" y="5"/>
                    <a:pt x="1" y="6"/>
                    <a:pt x="1" y="6"/>
                  </a:cubicBezTo>
                  <a:cubicBezTo>
                    <a:pt x="1" y="8"/>
                    <a:pt x="1" y="10"/>
                    <a:pt x="1" y="11"/>
                  </a:cubicBezTo>
                  <a:cubicBezTo>
                    <a:pt x="1" y="13"/>
                    <a:pt x="1" y="15"/>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28" name="Freeform 273"/>
            <p:cNvSpPr/>
            <p:nvPr/>
          </p:nvSpPr>
          <p:spPr bwMode="auto">
            <a:xfrm>
              <a:off x="5155" y="2928"/>
              <a:ext cx="8" cy="2"/>
            </a:xfrm>
            <a:custGeom>
              <a:avLst/>
              <a:gdLst>
                <a:gd name="T0" fmla="*/ 2 w 3"/>
                <a:gd name="T1" fmla="*/ 1 h 1"/>
                <a:gd name="T2" fmla="*/ 1 w 3"/>
                <a:gd name="T3" fmla="*/ 1 h 1"/>
                <a:gd name="T4" fmla="*/ 0 w 3"/>
                <a:gd name="T5" fmla="*/ 1 h 1"/>
                <a:gd name="T6" fmla="*/ 1 w 3"/>
                <a:gd name="T7" fmla="*/ 0 h 1"/>
                <a:gd name="T8" fmla="*/ 2 w 3"/>
                <a:gd name="T9" fmla="*/ 0 h 1"/>
                <a:gd name="T10" fmla="*/ 3 w 3"/>
                <a:gd name="T11" fmla="*/ 1 h 1"/>
                <a:gd name="T12" fmla="*/ 2 w 3"/>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2" y="1"/>
                  </a:moveTo>
                  <a:cubicBezTo>
                    <a:pt x="1" y="1"/>
                    <a:pt x="1" y="1"/>
                    <a:pt x="1" y="1"/>
                  </a:cubicBezTo>
                  <a:cubicBezTo>
                    <a:pt x="1" y="1"/>
                    <a:pt x="0" y="1"/>
                    <a:pt x="0" y="1"/>
                  </a:cubicBezTo>
                  <a:cubicBezTo>
                    <a:pt x="0" y="1"/>
                    <a:pt x="1" y="0"/>
                    <a:pt x="1" y="0"/>
                  </a:cubicBezTo>
                  <a:cubicBezTo>
                    <a:pt x="2" y="0"/>
                    <a:pt x="2" y="0"/>
                    <a:pt x="2" y="0"/>
                  </a:cubicBezTo>
                  <a:cubicBezTo>
                    <a:pt x="3" y="0"/>
                    <a:pt x="3" y="1"/>
                    <a:pt x="3" y="1"/>
                  </a:cubicBezTo>
                  <a:cubicBezTo>
                    <a:pt x="3"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29" name="Freeform 274"/>
            <p:cNvSpPr/>
            <p:nvPr/>
          </p:nvSpPr>
          <p:spPr bwMode="auto">
            <a:xfrm>
              <a:off x="5155" y="2941"/>
              <a:ext cx="8" cy="2"/>
            </a:xfrm>
            <a:custGeom>
              <a:avLst/>
              <a:gdLst>
                <a:gd name="T0" fmla="*/ 2 w 3"/>
                <a:gd name="T1" fmla="*/ 1 h 1"/>
                <a:gd name="T2" fmla="*/ 1 w 3"/>
                <a:gd name="T3" fmla="*/ 1 h 1"/>
                <a:gd name="T4" fmla="*/ 0 w 3"/>
                <a:gd name="T5" fmla="*/ 1 h 1"/>
                <a:gd name="T6" fmla="*/ 1 w 3"/>
                <a:gd name="T7" fmla="*/ 0 h 1"/>
                <a:gd name="T8" fmla="*/ 2 w 3"/>
                <a:gd name="T9" fmla="*/ 0 h 1"/>
                <a:gd name="T10" fmla="*/ 3 w 3"/>
                <a:gd name="T11" fmla="*/ 1 h 1"/>
                <a:gd name="T12" fmla="*/ 2 w 3"/>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2" y="1"/>
                  </a:moveTo>
                  <a:cubicBezTo>
                    <a:pt x="1" y="1"/>
                    <a:pt x="1" y="1"/>
                    <a:pt x="1" y="1"/>
                  </a:cubicBezTo>
                  <a:cubicBezTo>
                    <a:pt x="1" y="1"/>
                    <a:pt x="0" y="1"/>
                    <a:pt x="0" y="1"/>
                  </a:cubicBezTo>
                  <a:cubicBezTo>
                    <a:pt x="0" y="0"/>
                    <a:pt x="1" y="0"/>
                    <a:pt x="1" y="0"/>
                  </a:cubicBezTo>
                  <a:cubicBezTo>
                    <a:pt x="2" y="0"/>
                    <a:pt x="2" y="0"/>
                    <a:pt x="2" y="0"/>
                  </a:cubicBezTo>
                  <a:cubicBezTo>
                    <a:pt x="3" y="0"/>
                    <a:pt x="3" y="0"/>
                    <a:pt x="3" y="1"/>
                  </a:cubicBezTo>
                  <a:cubicBezTo>
                    <a:pt x="3"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30" name="Freeform 275"/>
            <p:cNvSpPr/>
            <p:nvPr/>
          </p:nvSpPr>
          <p:spPr bwMode="auto">
            <a:xfrm>
              <a:off x="5155" y="2905"/>
              <a:ext cx="8" cy="2"/>
            </a:xfrm>
            <a:custGeom>
              <a:avLst/>
              <a:gdLst>
                <a:gd name="T0" fmla="*/ 2 w 3"/>
                <a:gd name="T1" fmla="*/ 1 h 1"/>
                <a:gd name="T2" fmla="*/ 1 w 3"/>
                <a:gd name="T3" fmla="*/ 1 h 1"/>
                <a:gd name="T4" fmla="*/ 0 w 3"/>
                <a:gd name="T5" fmla="*/ 1 h 1"/>
                <a:gd name="T6" fmla="*/ 1 w 3"/>
                <a:gd name="T7" fmla="*/ 0 h 1"/>
                <a:gd name="T8" fmla="*/ 2 w 3"/>
                <a:gd name="T9" fmla="*/ 0 h 1"/>
                <a:gd name="T10" fmla="*/ 3 w 3"/>
                <a:gd name="T11" fmla="*/ 1 h 1"/>
                <a:gd name="T12" fmla="*/ 2 w 3"/>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2" y="1"/>
                  </a:moveTo>
                  <a:cubicBezTo>
                    <a:pt x="1" y="1"/>
                    <a:pt x="1" y="1"/>
                    <a:pt x="1" y="1"/>
                  </a:cubicBezTo>
                  <a:cubicBezTo>
                    <a:pt x="1" y="1"/>
                    <a:pt x="0" y="1"/>
                    <a:pt x="0" y="1"/>
                  </a:cubicBezTo>
                  <a:cubicBezTo>
                    <a:pt x="0" y="0"/>
                    <a:pt x="1" y="0"/>
                    <a:pt x="1" y="0"/>
                  </a:cubicBezTo>
                  <a:cubicBezTo>
                    <a:pt x="2" y="0"/>
                    <a:pt x="2" y="0"/>
                    <a:pt x="2" y="0"/>
                  </a:cubicBezTo>
                  <a:cubicBezTo>
                    <a:pt x="3" y="0"/>
                    <a:pt x="3" y="0"/>
                    <a:pt x="3" y="1"/>
                  </a:cubicBezTo>
                  <a:cubicBezTo>
                    <a:pt x="3"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31" name="Freeform 276"/>
            <p:cNvSpPr/>
            <p:nvPr/>
          </p:nvSpPr>
          <p:spPr bwMode="auto">
            <a:xfrm>
              <a:off x="5155" y="2895"/>
              <a:ext cx="8" cy="2"/>
            </a:xfrm>
            <a:custGeom>
              <a:avLst/>
              <a:gdLst>
                <a:gd name="T0" fmla="*/ 2 w 3"/>
                <a:gd name="T1" fmla="*/ 1 h 1"/>
                <a:gd name="T2" fmla="*/ 1 w 3"/>
                <a:gd name="T3" fmla="*/ 1 h 1"/>
                <a:gd name="T4" fmla="*/ 0 w 3"/>
                <a:gd name="T5" fmla="*/ 0 h 1"/>
                <a:gd name="T6" fmla="*/ 1 w 3"/>
                <a:gd name="T7" fmla="*/ 0 h 1"/>
                <a:gd name="T8" fmla="*/ 2 w 3"/>
                <a:gd name="T9" fmla="*/ 0 h 1"/>
                <a:gd name="T10" fmla="*/ 3 w 3"/>
                <a:gd name="T11" fmla="*/ 0 h 1"/>
                <a:gd name="T12" fmla="*/ 2 w 3"/>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2" y="1"/>
                  </a:moveTo>
                  <a:cubicBezTo>
                    <a:pt x="1" y="1"/>
                    <a:pt x="1" y="1"/>
                    <a:pt x="1" y="1"/>
                  </a:cubicBezTo>
                  <a:cubicBezTo>
                    <a:pt x="1" y="1"/>
                    <a:pt x="0" y="1"/>
                    <a:pt x="0" y="0"/>
                  </a:cubicBezTo>
                  <a:cubicBezTo>
                    <a:pt x="0" y="0"/>
                    <a:pt x="1" y="0"/>
                    <a:pt x="1" y="0"/>
                  </a:cubicBezTo>
                  <a:cubicBezTo>
                    <a:pt x="2" y="0"/>
                    <a:pt x="2" y="0"/>
                    <a:pt x="2" y="0"/>
                  </a:cubicBezTo>
                  <a:cubicBezTo>
                    <a:pt x="3" y="0"/>
                    <a:pt x="3" y="0"/>
                    <a:pt x="3" y="0"/>
                  </a:cubicBezTo>
                  <a:cubicBezTo>
                    <a:pt x="3"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32" name="Freeform 277"/>
            <p:cNvSpPr/>
            <p:nvPr/>
          </p:nvSpPr>
          <p:spPr bwMode="auto">
            <a:xfrm>
              <a:off x="5155" y="2918"/>
              <a:ext cx="8" cy="2"/>
            </a:xfrm>
            <a:custGeom>
              <a:avLst/>
              <a:gdLst>
                <a:gd name="T0" fmla="*/ 2 w 3"/>
                <a:gd name="T1" fmla="*/ 1 h 1"/>
                <a:gd name="T2" fmla="*/ 1 w 3"/>
                <a:gd name="T3" fmla="*/ 1 h 1"/>
                <a:gd name="T4" fmla="*/ 0 w 3"/>
                <a:gd name="T5" fmla="*/ 0 h 1"/>
                <a:gd name="T6" fmla="*/ 1 w 3"/>
                <a:gd name="T7" fmla="*/ 0 h 1"/>
                <a:gd name="T8" fmla="*/ 2 w 3"/>
                <a:gd name="T9" fmla="*/ 0 h 1"/>
                <a:gd name="T10" fmla="*/ 3 w 3"/>
                <a:gd name="T11" fmla="*/ 0 h 1"/>
                <a:gd name="T12" fmla="*/ 2 w 3"/>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2" y="1"/>
                  </a:moveTo>
                  <a:cubicBezTo>
                    <a:pt x="1" y="1"/>
                    <a:pt x="1" y="1"/>
                    <a:pt x="1" y="1"/>
                  </a:cubicBezTo>
                  <a:cubicBezTo>
                    <a:pt x="1" y="1"/>
                    <a:pt x="0" y="1"/>
                    <a:pt x="0" y="0"/>
                  </a:cubicBezTo>
                  <a:cubicBezTo>
                    <a:pt x="0" y="0"/>
                    <a:pt x="1" y="0"/>
                    <a:pt x="1" y="0"/>
                  </a:cubicBezTo>
                  <a:cubicBezTo>
                    <a:pt x="2" y="0"/>
                    <a:pt x="2" y="0"/>
                    <a:pt x="2" y="0"/>
                  </a:cubicBezTo>
                  <a:cubicBezTo>
                    <a:pt x="3" y="0"/>
                    <a:pt x="3" y="0"/>
                    <a:pt x="3" y="0"/>
                  </a:cubicBezTo>
                  <a:cubicBezTo>
                    <a:pt x="3"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33" name="Freeform 278"/>
            <p:cNvSpPr/>
            <p:nvPr/>
          </p:nvSpPr>
          <p:spPr bwMode="auto">
            <a:xfrm>
              <a:off x="5173" y="2943"/>
              <a:ext cx="15" cy="10"/>
            </a:xfrm>
            <a:custGeom>
              <a:avLst/>
              <a:gdLst>
                <a:gd name="T0" fmla="*/ 1 w 6"/>
                <a:gd name="T1" fmla="*/ 4 h 4"/>
                <a:gd name="T2" fmla="*/ 0 w 6"/>
                <a:gd name="T3" fmla="*/ 4 h 4"/>
                <a:gd name="T4" fmla="*/ 1 w 6"/>
                <a:gd name="T5" fmla="*/ 3 h 4"/>
                <a:gd name="T6" fmla="*/ 3 w 6"/>
                <a:gd name="T7" fmla="*/ 2 h 4"/>
                <a:gd name="T8" fmla="*/ 5 w 6"/>
                <a:gd name="T9" fmla="*/ 1 h 4"/>
                <a:gd name="T10" fmla="*/ 6 w 6"/>
                <a:gd name="T11" fmla="*/ 1 h 4"/>
                <a:gd name="T12" fmla="*/ 6 w 6"/>
                <a:gd name="T13" fmla="*/ 1 h 4"/>
                <a:gd name="T14" fmla="*/ 3 w 6"/>
                <a:gd name="T15" fmla="*/ 3 h 4"/>
                <a:gd name="T16" fmla="*/ 1 w 6"/>
                <a:gd name="T17" fmla="*/ 4 h 4"/>
                <a:gd name="T18" fmla="*/ 1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1" y="4"/>
                  </a:moveTo>
                  <a:cubicBezTo>
                    <a:pt x="1" y="4"/>
                    <a:pt x="1" y="4"/>
                    <a:pt x="0" y="4"/>
                  </a:cubicBezTo>
                  <a:cubicBezTo>
                    <a:pt x="0" y="4"/>
                    <a:pt x="0" y="3"/>
                    <a:pt x="1" y="3"/>
                  </a:cubicBezTo>
                  <a:cubicBezTo>
                    <a:pt x="1" y="3"/>
                    <a:pt x="2" y="2"/>
                    <a:pt x="3" y="2"/>
                  </a:cubicBezTo>
                  <a:cubicBezTo>
                    <a:pt x="4" y="2"/>
                    <a:pt x="4" y="1"/>
                    <a:pt x="5" y="1"/>
                  </a:cubicBezTo>
                  <a:cubicBezTo>
                    <a:pt x="5" y="0"/>
                    <a:pt x="6" y="1"/>
                    <a:pt x="6" y="1"/>
                  </a:cubicBezTo>
                  <a:cubicBezTo>
                    <a:pt x="6" y="1"/>
                    <a:pt x="6" y="1"/>
                    <a:pt x="6" y="1"/>
                  </a:cubicBezTo>
                  <a:cubicBezTo>
                    <a:pt x="5" y="2"/>
                    <a:pt x="4" y="2"/>
                    <a:pt x="3" y="3"/>
                  </a:cubicBezTo>
                  <a:cubicBezTo>
                    <a:pt x="3" y="3"/>
                    <a:pt x="2" y="4"/>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34" name="Freeform 279"/>
            <p:cNvSpPr/>
            <p:nvPr/>
          </p:nvSpPr>
          <p:spPr bwMode="auto">
            <a:xfrm>
              <a:off x="5173" y="2938"/>
              <a:ext cx="15" cy="8"/>
            </a:xfrm>
            <a:custGeom>
              <a:avLst/>
              <a:gdLst>
                <a:gd name="T0" fmla="*/ 1 w 6"/>
                <a:gd name="T1" fmla="*/ 3 h 3"/>
                <a:gd name="T2" fmla="*/ 0 w 6"/>
                <a:gd name="T3" fmla="*/ 3 h 3"/>
                <a:gd name="T4" fmla="*/ 1 w 6"/>
                <a:gd name="T5" fmla="*/ 2 h 3"/>
                <a:gd name="T6" fmla="*/ 3 w 6"/>
                <a:gd name="T7" fmla="*/ 1 h 3"/>
                <a:gd name="T8" fmla="*/ 5 w 6"/>
                <a:gd name="T9" fmla="*/ 0 h 3"/>
                <a:gd name="T10" fmla="*/ 6 w 6"/>
                <a:gd name="T11" fmla="*/ 0 h 3"/>
                <a:gd name="T12" fmla="*/ 6 w 6"/>
                <a:gd name="T13" fmla="*/ 1 h 3"/>
                <a:gd name="T14" fmla="*/ 1 w 6"/>
                <a:gd name="T15" fmla="*/ 3 h 3"/>
                <a:gd name="T16" fmla="*/ 1 w 6"/>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1" y="3"/>
                  </a:moveTo>
                  <a:cubicBezTo>
                    <a:pt x="1" y="3"/>
                    <a:pt x="1" y="3"/>
                    <a:pt x="0" y="3"/>
                  </a:cubicBezTo>
                  <a:cubicBezTo>
                    <a:pt x="0" y="3"/>
                    <a:pt x="0" y="2"/>
                    <a:pt x="1" y="2"/>
                  </a:cubicBezTo>
                  <a:cubicBezTo>
                    <a:pt x="2" y="2"/>
                    <a:pt x="2" y="2"/>
                    <a:pt x="3" y="1"/>
                  </a:cubicBezTo>
                  <a:cubicBezTo>
                    <a:pt x="4" y="1"/>
                    <a:pt x="4" y="0"/>
                    <a:pt x="5" y="0"/>
                  </a:cubicBezTo>
                  <a:cubicBezTo>
                    <a:pt x="6" y="0"/>
                    <a:pt x="6" y="0"/>
                    <a:pt x="6" y="0"/>
                  </a:cubicBezTo>
                  <a:cubicBezTo>
                    <a:pt x="6" y="0"/>
                    <a:pt x="6" y="1"/>
                    <a:pt x="6" y="1"/>
                  </a:cubicBezTo>
                  <a:cubicBezTo>
                    <a:pt x="4" y="2"/>
                    <a:pt x="3"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35" name="Freeform 280"/>
            <p:cNvSpPr/>
            <p:nvPr/>
          </p:nvSpPr>
          <p:spPr bwMode="auto">
            <a:xfrm>
              <a:off x="5193" y="2923"/>
              <a:ext cx="12" cy="7"/>
            </a:xfrm>
            <a:custGeom>
              <a:avLst/>
              <a:gdLst>
                <a:gd name="T0" fmla="*/ 1 w 5"/>
                <a:gd name="T1" fmla="*/ 3 h 3"/>
                <a:gd name="T2" fmla="*/ 0 w 5"/>
                <a:gd name="T3" fmla="*/ 3 h 3"/>
                <a:gd name="T4" fmla="*/ 1 w 5"/>
                <a:gd name="T5" fmla="*/ 2 h 3"/>
                <a:gd name="T6" fmla="*/ 4 w 5"/>
                <a:gd name="T7" fmla="*/ 0 h 3"/>
                <a:gd name="T8" fmla="*/ 5 w 5"/>
                <a:gd name="T9" fmla="*/ 0 h 3"/>
                <a:gd name="T10" fmla="*/ 5 w 5"/>
                <a:gd name="T11" fmla="*/ 1 h 3"/>
                <a:gd name="T12" fmla="*/ 1 w 5"/>
                <a:gd name="T13" fmla="*/ 3 h 3"/>
                <a:gd name="T14" fmla="*/ 1 w 5"/>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1" y="3"/>
                  </a:moveTo>
                  <a:cubicBezTo>
                    <a:pt x="1" y="3"/>
                    <a:pt x="0" y="3"/>
                    <a:pt x="0" y="3"/>
                  </a:cubicBezTo>
                  <a:cubicBezTo>
                    <a:pt x="0" y="3"/>
                    <a:pt x="0" y="3"/>
                    <a:pt x="1" y="2"/>
                  </a:cubicBezTo>
                  <a:cubicBezTo>
                    <a:pt x="2" y="2"/>
                    <a:pt x="3" y="1"/>
                    <a:pt x="4" y="0"/>
                  </a:cubicBezTo>
                  <a:cubicBezTo>
                    <a:pt x="5" y="0"/>
                    <a:pt x="5" y="0"/>
                    <a:pt x="5" y="0"/>
                  </a:cubicBezTo>
                  <a:cubicBezTo>
                    <a:pt x="5" y="1"/>
                    <a:pt x="5" y="1"/>
                    <a:pt x="5" y="1"/>
                  </a:cubicBezTo>
                  <a:cubicBezTo>
                    <a:pt x="3" y="2"/>
                    <a:pt x="2"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36" name="Freeform 281"/>
            <p:cNvSpPr/>
            <p:nvPr/>
          </p:nvSpPr>
          <p:spPr bwMode="auto">
            <a:xfrm>
              <a:off x="5193" y="2930"/>
              <a:ext cx="15" cy="11"/>
            </a:xfrm>
            <a:custGeom>
              <a:avLst/>
              <a:gdLst>
                <a:gd name="T0" fmla="*/ 1 w 6"/>
                <a:gd name="T1" fmla="*/ 4 h 4"/>
                <a:gd name="T2" fmla="*/ 1 w 6"/>
                <a:gd name="T3" fmla="*/ 4 h 4"/>
                <a:gd name="T4" fmla="*/ 1 w 6"/>
                <a:gd name="T5" fmla="*/ 3 h 4"/>
                <a:gd name="T6" fmla="*/ 6 w 6"/>
                <a:gd name="T7" fmla="*/ 0 h 4"/>
                <a:gd name="T8" fmla="*/ 6 w 6"/>
                <a:gd name="T9" fmla="*/ 0 h 4"/>
                <a:gd name="T10" fmla="*/ 6 w 6"/>
                <a:gd name="T11" fmla="*/ 1 h 4"/>
                <a:gd name="T12" fmla="*/ 1 w 6"/>
                <a:gd name="T13" fmla="*/ 4 h 4"/>
                <a:gd name="T14" fmla="*/ 1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1" y="4"/>
                  </a:moveTo>
                  <a:cubicBezTo>
                    <a:pt x="1" y="4"/>
                    <a:pt x="1" y="4"/>
                    <a:pt x="1" y="4"/>
                  </a:cubicBezTo>
                  <a:cubicBezTo>
                    <a:pt x="0" y="4"/>
                    <a:pt x="1" y="3"/>
                    <a:pt x="1" y="3"/>
                  </a:cubicBezTo>
                  <a:cubicBezTo>
                    <a:pt x="6" y="0"/>
                    <a:pt x="6" y="0"/>
                    <a:pt x="6" y="0"/>
                  </a:cubicBezTo>
                  <a:cubicBezTo>
                    <a:pt x="6" y="0"/>
                    <a:pt x="6" y="0"/>
                    <a:pt x="6" y="0"/>
                  </a:cubicBezTo>
                  <a:cubicBezTo>
                    <a:pt x="6" y="1"/>
                    <a:pt x="6" y="1"/>
                    <a:pt x="6" y="1"/>
                  </a:cubicBezTo>
                  <a:cubicBezTo>
                    <a:pt x="1" y="4"/>
                    <a:pt x="1" y="4"/>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37" name="Freeform 282"/>
            <p:cNvSpPr/>
            <p:nvPr/>
          </p:nvSpPr>
          <p:spPr bwMode="auto">
            <a:xfrm>
              <a:off x="5193" y="2938"/>
              <a:ext cx="15" cy="10"/>
            </a:xfrm>
            <a:custGeom>
              <a:avLst/>
              <a:gdLst>
                <a:gd name="T0" fmla="*/ 1 w 6"/>
                <a:gd name="T1" fmla="*/ 4 h 4"/>
                <a:gd name="T2" fmla="*/ 0 w 6"/>
                <a:gd name="T3" fmla="*/ 4 h 4"/>
                <a:gd name="T4" fmla="*/ 1 w 6"/>
                <a:gd name="T5" fmla="*/ 3 h 4"/>
                <a:gd name="T6" fmla="*/ 3 w 6"/>
                <a:gd name="T7" fmla="*/ 2 h 4"/>
                <a:gd name="T8" fmla="*/ 6 w 6"/>
                <a:gd name="T9" fmla="*/ 0 h 4"/>
                <a:gd name="T10" fmla="*/ 6 w 6"/>
                <a:gd name="T11" fmla="*/ 1 h 4"/>
                <a:gd name="T12" fmla="*/ 6 w 6"/>
                <a:gd name="T13" fmla="*/ 1 h 4"/>
                <a:gd name="T14" fmla="*/ 4 w 6"/>
                <a:gd name="T15" fmla="*/ 3 h 4"/>
                <a:gd name="T16" fmla="*/ 1 w 6"/>
                <a:gd name="T17" fmla="*/ 4 h 4"/>
                <a:gd name="T18" fmla="*/ 1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1" y="4"/>
                  </a:moveTo>
                  <a:cubicBezTo>
                    <a:pt x="1" y="4"/>
                    <a:pt x="1" y="4"/>
                    <a:pt x="0" y="4"/>
                  </a:cubicBezTo>
                  <a:cubicBezTo>
                    <a:pt x="0" y="4"/>
                    <a:pt x="0" y="3"/>
                    <a:pt x="1" y="3"/>
                  </a:cubicBezTo>
                  <a:cubicBezTo>
                    <a:pt x="2" y="3"/>
                    <a:pt x="2" y="2"/>
                    <a:pt x="3" y="2"/>
                  </a:cubicBezTo>
                  <a:cubicBezTo>
                    <a:pt x="4" y="1"/>
                    <a:pt x="5" y="1"/>
                    <a:pt x="6" y="0"/>
                  </a:cubicBezTo>
                  <a:cubicBezTo>
                    <a:pt x="6" y="0"/>
                    <a:pt x="6" y="0"/>
                    <a:pt x="6" y="1"/>
                  </a:cubicBezTo>
                  <a:cubicBezTo>
                    <a:pt x="6" y="1"/>
                    <a:pt x="6" y="1"/>
                    <a:pt x="6" y="1"/>
                  </a:cubicBezTo>
                  <a:cubicBezTo>
                    <a:pt x="5" y="2"/>
                    <a:pt x="4" y="2"/>
                    <a:pt x="4" y="3"/>
                  </a:cubicBezTo>
                  <a:cubicBezTo>
                    <a:pt x="3" y="3"/>
                    <a:pt x="2" y="3"/>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38" name="Freeform 283"/>
            <p:cNvSpPr/>
            <p:nvPr/>
          </p:nvSpPr>
          <p:spPr bwMode="auto">
            <a:xfrm>
              <a:off x="5198" y="2946"/>
              <a:ext cx="10" cy="7"/>
            </a:xfrm>
            <a:custGeom>
              <a:avLst/>
              <a:gdLst>
                <a:gd name="T0" fmla="*/ 0 w 4"/>
                <a:gd name="T1" fmla="*/ 3 h 3"/>
                <a:gd name="T2" fmla="*/ 0 w 4"/>
                <a:gd name="T3" fmla="*/ 3 h 3"/>
                <a:gd name="T4" fmla="*/ 0 w 4"/>
                <a:gd name="T5" fmla="*/ 2 h 3"/>
                <a:gd name="T6" fmla="*/ 4 w 4"/>
                <a:gd name="T7" fmla="*/ 0 h 3"/>
                <a:gd name="T8" fmla="*/ 4 w 4"/>
                <a:gd name="T9" fmla="*/ 0 h 3"/>
                <a:gd name="T10" fmla="*/ 4 w 4"/>
                <a:gd name="T11" fmla="*/ 1 h 3"/>
                <a:gd name="T12" fmla="*/ 0 w 4"/>
                <a:gd name="T13" fmla="*/ 3 h 3"/>
                <a:gd name="T14" fmla="*/ 0 w 4"/>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0" y="3"/>
                  </a:moveTo>
                  <a:cubicBezTo>
                    <a:pt x="0" y="3"/>
                    <a:pt x="0" y="3"/>
                    <a:pt x="0" y="3"/>
                  </a:cubicBezTo>
                  <a:cubicBezTo>
                    <a:pt x="0" y="3"/>
                    <a:pt x="0" y="3"/>
                    <a:pt x="0" y="2"/>
                  </a:cubicBezTo>
                  <a:cubicBezTo>
                    <a:pt x="1" y="2"/>
                    <a:pt x="3" y="1"/>
                    <a:pt x="4" y="0"/>
                  </a:cubicBezTo>
                  <a:cubicBezTo>
                    <a:pt x="4" y="0"/>
                    <a:pt x="4" y="0"/>
                    <a:pt x="4" y="0"/>
                  </a:cubicBezTo>
                  <a:cubicBezTo>
                    <a:pt x="4" y="0"/>
                    <a:pt x="4" y="1"/>
                    <a:pt x="4" y="1"/>
                  </a:cubicBezTo>
                  <a:cubicBezTo>
                    <a:pt x="3" y="2"/>
                    <a:pt x="2"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39" name="Freeform 284"/>
            <p:cNvSpPr/>
            <p:nvPr/>
          </p:nvSpPr>
          <p:spPr bwMode="auto">
            <a:xfrm>
              <a:off x="5215" y="2933"/>
              <a:ext cx="13" cy="8"/>
            </a:xfrm>
            <a:custGeom>
              <a:avLst/>
              <a:gdLst>
                <a:gd name="T0" fmla="*/ 0 w 5"/>
                <a:gd name="T1" fmla="*/ 3 h 3"/>
                <a:gd name="T2" fmla="*/ 0 w 5"/>
                <a:gd name="T3" fmla="*/ 3 h 3"/>
                <a:gd name="T4" fmla="*/ 0 w 5"/>
                <a:gd name="T5" fmla="*/ 2 h 3"/>
                <a:gd name="T6" fmla="*/ 2 w 5"/>
                <a:gd name="T7" fmla="*/ 1 h 3"/>
                <a:gd name="T8" fmla="*/ 5 w 5"/>
                <a:gd name="T9" fmla="*/ 0 h 3"/>
                <a:gd name="T10" fmla="*/ 5 w 5"/>
                <a:gd name="T11" fmla="*/ 0 h 3"/>
                <a:gd name="T12" fmla="*/ 5 w 5"/>
                <a:gd name="T13" fmla="*/ 1 h 3"/>
                <a:gd name="T14" fmla="*/ 3 w 5"/>
                <a:gd name="T15" fmla="*/ 2 h 3"/>
                <a:gd name="T16" fmla="*/ 0 w 5"/>
                <a:gd name="T17" fmla="*/ 3 h 3"/>
                <a:gd name="T18" fmla="*/ 0 w 5"/>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3">
                  <a:moveTo>
                    <a:pt x="0" y="3"/>
                  </a:moveTo>
                  <a:cubicBezTo>
                    <a:pt x="0" y="3"/>
                    <a:pt x="0" y="3"/>
                    <a:pt x="0" y="3"/>
                  </a:cubicBezTo>
                  <a:cubicBezTo>
                    <a:pt x="0" y="3"/>
                    <a:pt x="0" y="2"/>
                    <a:pt x="0" y="2"/>
                  </a:cubicBezTo>
                  <a:cubicBezTo>
                    <a:pt x="1" y="2"/>
                    <a:pt x="1" y="2"/>
                    <a:pt x="2" y="1"/>
                  </a:cubicBezTo>
                  <a:cubicBezTo>
                    <a:pt x="3" y="1"/>
                    <a:pt x="4" y="1"/>
                    <a:pt x="5" y="0"/>
                  </a:cubicBezTo>
                  <a:cubicBezTo>
                    <a:pt x="5" y="0"/>
                    <a:pt x="5" y="0"/>
                    <a:pt x="5" y="0"/>
                  </a:cubicBezTo>
                  <a:cubicBezTo>
                    <a:pt x="5" y="1"/>
                    <a:pt x="5" y="1"/>
                    <a:pt x="5" y="1"/>
                  </a:cubicBezTo>
                  <a:cubicBezTo>
                    <a:pt x="4" y="1"/>
                    <a:pt x="4" y="2"/>
                    <a:pt x="3" y="2"/>
                  </a:cubicBezTo>
                  <a:cubicBezTo>
                    <a:pt x="2" y="3"/>
                    <a:pt x="1"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40" name="Freeform 285"/>
            <p:cNvSpPr/>
            <p:nvPr/>
          </p:nvSpPr>
          <p:spPr bwMode="auto">
            <a:xfrm>
              <a:off x="5213" y="2941"/>
              <a:ext cx="17" cy="10"/>
            </a:xfrm>
            <a:custGeom>
              <a:avLst/>
              <a:gdLst>
                <a:gd name="T0" fmla="*/ 1 w 7"/>
                <a:gd name="T1" fmla="*/ 4 h 4"/>
                <a:gd name="T2" fmla="*/ 1 w 7"/>
                <a:gd name="T3" fmla="*/ 4 h 4"/>
                <a:gd name="T4" fmla="*/ 1 w 7"/>
                <a:gd name="T5" fmla="*/ 3 h 4"/>
                <a:gd name="T6" fmla="*/ 6 w 7"/>
                <a:gd name="T7" fmla="*/ 0 h 4"/>
                <a:gd name="T8" fmla="*/ 6 w 7"/>
                <a:gd name="T9" fmla="*/ 0 h 4"/>
                <a:gd name="T10" fmla="*/ 6 w 7"/>
                <a:gd name="T11" fmla="*/ 1 h 4"/>
                <a:gd name="T12" fmla="*/ 1 w 7"/>
                <a:gd name="T13" fmla="*/ 4 h 4"/>
                <a:gd name="T14" fmla="*/ 1 w 7"/>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
                  <a:moveTo>
                    <a:pt x="1" y="4"/>
                  </a:moveTo>
                  <a:cubicBezTo>
                    <a:pt x="1" y="4"/>
                    <a:pt x="1" y="4"/>
                    <a:pt x="1" y="4"/>
                  </a:cubicBezTo>
                  <a:cubicBezTo>
                    <a:pt x="0" y="4"/>
                    <a:pt x="1" y="3"/>
                    <a:pt x="1" y="3"/>
                  </a:cubicBezTo>
                  <a:cubicBezTo>
                    <a:pt x="2" y="2"/>
                    <a:pt x="4" y="1"/>
                    <a:pt x="6" y="0"/>
                  </a:cubicBezTo>
                  <a:cubicBezTo>
                    <a:pt x="6" y="0"/>
                    <a:pt x="6" y="0"/>
                    <a:pt x="6" y="0"/>
                  </a:cubicBezTo>
                  <a:cubicBezTo>
                    <a:pt x="7" y="1"/>
                    <a:pt x="6" y="1"/>
                    <a:pt x="6" y="1"/>
                  </a:cubicBezTo>
                  <a:cubicBezTo>
                    <a:pt x="4" y="2"/>
                    <a:pt x="3" y="3"/>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41" name="Freeform 286"/>
            <p:cNvSpPr/>
            <p:nvPr/>
          </p:nvSpPr>
          <p:spPr bwMode="auto">
            <a:xfrm>
              <a:off x="5218" y="2946"/>
              <a:ext cx="12" cy="7"/>
            </a:xfrm>
            <a:custGeom>
              <a:avLst/>
              <a:gdLst>
                <a:gd name="T0" fmla="*/ 1 w 5"/>
                <a:gd name="T1" fmla="*/ 3 h 3"/>
                <a:gd name="T2" fmla="*/ 0 w 5"/>
                <a:gd name="T3" fmla="*/ 3 h 3"/>
                <a:gd name="T4" fmla="*/ 1 w 5"/>
                <a:gd name="T5" fmla="*/ 2 h 3"/>
                <a:gd name="T6" fmla="*/ 4 w 5"/>
                <a:gd name="T7" fmla="*/ 0 h 3"/>
                <a:gd name="T8" fmla="*/ 4 w 5"/>
                <a:gd name="T9" fmla="*/ 1 h 3"/>
                <a:gd name="T10" fmla="*/ 4 w 5"/>
                <a:gd name="T11" fmla="*/ 1 h 3"/>
                <a:gd name="T12" fmla="*/ 1 w 5"/>
                <a:gd name="T13" fmla="*/ 3 h 3"/>
                <a:gd name="T14" fmla="*/ 1 w 5"/>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1" y="3"/>
                  </a:moveTo>
                  <a:cubicBezTo>
                    <a:pt x="1" y="3"/>
                    <a:pt x="0" y="3"/>
                    <a:pt x="0" y="3"/>
                  </a:cubicBezTo>
                  <a:cubicBezTo>
                    <a:pt x="0" y="3"/>
                    <a:pt x="0" y="3"/>
                    <a:pt x="1" y="2"/>
                  </a:cubicBezTo>
                  <a:cubicBezTo>
                    <a:pt x="4" y="0"/>
                    <a:pt x="4" y="0"/>
                    <a:pt x="4" y="0"/>
                  </a:cubicBezTo>
                  <a:cubicBezTo>
                    <a:pt x="4" y="0"/>
                    <a:pt x="4" y="0"/>
                    <a:pt x="4" y="1"/>
                  </a:cubicBezTo>
                  <a:cubicBezTo>
                    <a:pt x="5" y="1"/>
                    <a:pt x="4" y="1"/>
                    <a:pt x="4" y="1"/>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42" name="Freeform 287"/>
            <p:cNvSpPr/>
            <p:nvPr/>
          </p:nvSpPr>
          <p:spPr bwMode="auto">
            <a:xfrm>
              <a:off x="5235" y="2918"/>
              <a:ext cx="15" cy="15"/>
            </a:xfrm>
            <a:custGeom>
              <a:avLst/>
              <a:gdLst>
                <a:gd name="T0" fmla="*/ 0 w 6"/>
                <a:gd name="T1" fmla="*/ 6 h 6"/>
                <a:gd name="T2" fmla="*/ 0 w 6"/>
                <a:gd name="T3" fmla="*/ 6 h 6"/>
                <a:gd name="T4" fmla="*/ 0 w 6"/>
                <a:gd name="T5" fmla="*/ 5 h 6"/>
                <a:gd name="T6" fmla="*/ 4 w 6"/>
                <a:gd name="T7" fmla="*/ 1 h 6"/>
                <a:gd name="T8" fmla="*/ 5 w 6"/>
                <a:gd name="T9" fmla="*/ 1 h 6"/>
                <a:gd name="T10" fmla="*/ 6 w 6"/>
                <a:gd name="T11" fmla="*/ 1 h 6"/>
                <a:gd name="T12" fmla="*/ 6 w 6"/>
                <a:gd name="T13" fmla="*/ 1 h 6"/>
                <a:gd name="T14" fmla="*/ 5 w 6"/>
                <a:gd name="T15" fmla="*/ 2 h 6"/>
                <a:gd name="T16" fmla="*/ 1 w 6"/>
                <a:gd name="T17" fmla="*/ 6 h 6"/>
                <a:gd name="T18" fmla="*/ 0 w 6"/>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6">
                  <a:moveTo>
                    <a:pt x="0" y="6"/>
                  </a:moveTo>
                  <a:cubicBezTo>
                    <a:pt x="0" y="6"/>
                    <a:pt x="0" y="6"/>
                    <a:pt x="0" y="6"/>
                  </a:cubicBezTo>
                  <a:cubicBezTo>
                    <a:pt x="0" y="5"/>
                    <a:pt x="0" y="5"/>
                    <a:pt x="0" y="5"/>
                  </a:cubicBezTo>
                  <a:cubicBezTo>
                    <a:pt x="2" y="4"/>
                    <a:pt x="3" y="3"/>
                    <a:pt x="4" y="1"/>
                  </a:cubicBezTo>
                  <a:cubicBezTo>
                    <a:pt x="5" y="1"/>
                    <a:pt x="5" y="1"/>
                    <a:pt x="5" y="1"/>
                  </a:cubicBezTo>
                  <a:cubicBezTo>
                    <a:pt x="5" y="0"/>
                    <a:pt x="6" y="0"/>
                    <a:pt x="6" y="1"/>
                  </a:cubicBezTo>
                  <a:cubicBezTo>
                    <a:pt x="6" y="1"/>
                    <a:pt x="6" y="1"/>
                    <a:pt x="6" y="1"/>
                  </a:cubicBezTo>
                  <a:cubicBezTo>
                    <a:pt x="5" y="2"/>
                    <a:pt x="5" y="2"/>
                    <a:pt x="5" y="2"/>
                  </a:cubicBezTo>
                  <a:cubicBezTo>
                    <a:pt x="4" y="4"/>
                    <a:pt x="3" y="5"/>
                    <a:pt x="1" y="6"/>
                  </a:cubicBezTo>
                  <a:cubicBezTo>
                    <a:pt x="1" y="6"/>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43" name="Freeform 288"/>
            <p:cNvSpPr/>
            <p:nvPr/>
          </p:nvSpPr>
          <p:spPr bwMode="auto">
            <a:xfrm>
              <a:off x="5235" y="2930"/>
              <a:ext cx="15" cy="13"/>
            </a:xfrm>
            <a:custGeom>
              <a:avLst/>
              <a:gdLst>
                <a:gd name="T0" fmla="*/ 0 w 6"/>
                <a:gd name="T1" fmla="*/ 5 h 5"/>
                <a:gd name="T2" fmla="*/ 0 w 6"/>
                <a:gd name="T3" fmla="*/ 4 h 5"/>
                <a:gd name="T4" fmla="*/ 0 w 6"/>
                <a:gd name="T5" fmla="*/ 4 h 5"/>
                <a:gd name="T6" fmla="*/ 1 w 6"/>
                <a:gd name="T7" fmla="*/ 3 h 5"/>
                <a:gd name="T8" fmla="*/ 5 w 6"/>
                <a:gd name="T9" fmla="*/ 0 h 5"/>
                <a:gd name="T10" fmla="*/ 5 w 6"/>
                <a:gd name="T11" fmla="*/ 0 h 5"/>
                <a:gd name="T12" fmla="*/ 5 w 6"/>
                <a:gd name="T13" fmla="*/ 1 h 5"/>
                <a:gd name="T14" fmla="*/ 1 w 6"/>
                <a:gd name="T15" fmla="*/ 4 h 5"/>
                <a:gd name="T16" fmla="*/ 1 w 6"/>
                <a:gd name="T17" fmla="*/ 4 h 5"/>
                <a:gd name="T18" fmla="*/ 0 w 6"/>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5">
                  <a:moveTo>
                    <a:pt x="0" y="5"/>
                  </a:moveTo>
                  <a:cubicBezTo>
                    <a:pt x="0" y="5"/>
                    <a:pt x="0" y="4"/>
                    <a:pt x="0" y="4"/>
                  </a:cubicBezTo>
                  <a:cubicBezTo>
                    <a:pt x="0" y="4"/>
                    <a:pt x="0" y="4"/>
                    <a:pt x="0" y="4"/>
                  </a:cubicBezTo>
                  <a:cubicBezTo>
                    <a:pt x="1" y="3"/>
                    <a:pt x="1" y="3"/>
                    <a:pt x="1" y="3"/>
                  </a:cubicBezTo>
                  <a:cubicBezTo>
                    <a:pt x="2" y="2"/>
                    <a:pt x="3" y="2"/>
                    <a:pt x="5" y="0"/>
                  </a:cubicBezTo>
                  <a:cubicBezTo>
                    <a:pt x="5" y="0"/>
                    <a:pt x="5" y="0"/>
                    <a:pt x="5" y="0"/>
                  </a:cubicBezTo>
                  <a:cubicBezTo>
                    <a:pt x="6" y="0"/>
                    <a:pt x="6" y="1"/>
                    <a:pt x="5" y="1"/>
                  </a:cubicBezTo>
                  <a:cubicBezTo>
                    <a:pt x="3" y="2"/>
                    <a:pt x="3" y="3"/>
                    <a:pt x="1" y="4"/>
                  </a:cubicBezTo>
                  <a:cubicBezTo>
                    <a:pt x="1" y="4"/>
                    <a:pt x="1" y="4"/>
                    <a:pt x="1" y="4"/>
                  </a:cubicBezTo>
                  <a:cubicBezTo>
                    <a:pt x="1" y="5"/>
                    <a:pt x="0" y="5"/>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44" name="Freeform 289"/>
            <p:cNvSpPr/>
            <p:nvPr/>
          </p:nvSpPr>
          <p:spPr bwMode="auto">
            <a:xfrm>
              <a:off x="5235" y="2941"/>
              <a:ext cx="15" cy="10"/>
            </a:xfrm>
            <a:custGeom>
              <a:avLst/>
              <a:gdLst>
                <a:gd name="T0" fmla="*/ 0 w 6"/>
                <a:gd name="T1" fmla="*/ 4 h 4"/>
                <a:gd name="T2" fmla="*/ 0 w 6"/>
                <a:gd name="T3" fmla="*/ 3 h 4"/>
                <a:gd name="T4" fmla="*/ 0 w 6"/>
                <a:gd name="T5" fmla="*/ 3 h 4"/>
                <a:gd name="T6" fmla="*/ 2 w 6"/>
                <a:gd name="T7" fmla="*/ 1 h 4"/>
                <a:gd name="T8" fmla="*/ 5 w 6"/>
                <a:gd name="T9" fmla="*/ 0 h 4"/>
                <a:gd name="T10" fmla="*/ 5 w 6"/>
                <a:gd name="T11" fmla="*/ 0 h 4"/>
                <a:gd name="T12" fmla="*/ 5 w 6"/>
                <a:gd name="T13" fmla="*/ 1 h 4"/>
                <a:gd name="T14" fmla="*/ 3 w 6"/>
                <a:gd name="T15" fmla="*/ 2 h 4"/>
                <a:gd name="T16" fmla="*/ 1 w 6"/>
                <a:gd name="T17" fmla="*/ 4 h 4"/>
                <a:gd name="T18" fmla="*/ 0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0" y="4"/>
                  </a:moveTo>
                  <a:cubicBezTo>
                    <a:pt x="0" y="4"/>
                    <a:pt x="0" y="4"/>
                    <a:pt x="0" y="3"/>
                  </a:cubicBezTo>
                  <a:cubicBezTo>
                    <a:pt x="0" y="3"/>
                    <a:pt x="0" y="3"/>
                    <a:pt x="0" y="3"/>
                  </a:cubicBezTo>
                  <a:cubicBezTo>
                    <a:pt x="1" y="2"/>
                    <a:pt x="2" y="2"/>
                    <a:pt x="2" y="1"/>
                  </a:cubicBezTo>
                  <a:cubicBezTo>
                    <a:pt x="3" y="1"/>
                    <a:pt x="4" y="0"/>
                    <a:pt x="5" y="0"/>
                  </a:cubicBezTo>
                  <a:cubicBezTo>
                    <a:pt x="5" y="0"/>
                    <a:pt x="5" y="0"/>
                    <a:pt x="5" y="0"/>
                  </a:cubicBezTo>
                  <a:cubicBezTo>
                    <a:pt x="6" y="0"/>
                    <a:pt x="6" y="0"/>
                    <a:pt x="5" y="1"/>
                  </a:cubicBezTo>
                  <a:cubicBezTo>
                    <a:pt x="4" y="1"/>
                    <a:pt x="4" y="2"/>
                    <a:pt x="3" y="2"/>
                  </a:cubicBezTo>
                  <a:cubicBezTo>
                    <a:pt x="2" y="3"/>
                    <a:pt x="1" y="3"/>
                    <a:pt x="1" y="4"/>
                  </a:cubicBezTo>
                  <a:cubicBezTo>
                    <a:pt x="0" y="4"/>
                    <a:pt x="0"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45" name="Freeform 290"/>
            <p:cNvSpPr/>
            <p:nvPr/>
          </p:nvSpPr>
          <p:spPr bwMode="auto">
            <a:xfrm>
              <a:off x="5152" y="2953"/>
              <a:ext cx="113" cy="3"/>
            </a:xfrm>
            <a:custGeom>
              <a:avLst/>
              <a:gdLst>
                <a:gd name="T0" fmla="*/ 44 w 45"/>
                <a:gd name="T1" fmla="*/ 1 h 1"/>
                <a:gd name="T2" fmla="*/ 0 w 45"/>
                <a:gd name="T3" fmla="*/ 1 h 1"/>
                <a:gd name="T4" fmla="*/ 0 w 45"/>
                <a:gd name="T5" fmla="*/ 0 h 1"/>
                <a:gd name="T6" fmla="*/ 0 w 45"/>
                <a:gd name="T7" fmla="*/ 0 h 1"/>
                <a:gd name="T8" fmla="*/ 44 w 45"/>
                <a:gd name="T9" fmla="*/ 0 h 1"/>
                <a:gd name="T10" fmla="*/ 45 w 45"/>
                <a:gd name="T11" fmla="*/ 0 h 1"/>
                <a:gd name="T12" fmla="*/ 44 w 45"/>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5" h="1">
                  <a:moveTo>
                    <a:pt x="44" y="1"/>
                  </a:moveTo>
                  <a:cubicBezTo>
                    <a:pt x="0" y="1"/>
                    <a:pt x="0" y="1"/>
                    <a:pt x="0" y="1"/>
                  </a:cubicBezTo>
                  <a:cubicBezTo>
                    <a:pt x="0" y="1"/>
                    <a:pt x="0" y="1"/>
                    <a:pt x="0" y="0"/>
                  </a:cubicBezTo>
                  <a:cubicBezTo>
                    <a:pt x="0" y="0"/>
                    <a:pt x="0" y="0"/>
                    <a:pt x="0" y="0"/>
                  </a:cubicBezTo>
                  <a:cubicBezTo>
                    <a:pt x="44" y="0"/>
                    <a:pt x="44" y="0"/>
                    <a:pt x="44" y="0"/>
                  </a:cubicBezTo>
                  <a:cubicBezTo>
                    <a:pt x="44" y="0"/>
                    <a:pt x="45" y="0"/>
                    <a:pt x="45" y="0"/>
                  </a:cubicBezTo>
                  <a:cubicBezTo>
                    <a:pt x="45" y="1"/>
                    <a:pt x="44" y="1"/>
                    <a:pt x="4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46" name="Freeform 291"/>
            <p:cNvSpPr/>
            <p:nvPr/>
          </p:nvSpPr>
          <p:spPr bwMode="auto">
            <a:xfrm>
              <a:off x="5160" y="2874"/>
              <a:ext cx="3" cy="92"/>
            </a:xfrm>
            <a:custGeom>
              <a:avLst/>
              <a:gdLst>
                <a:gd name="T0" fmla="*/ 0 w 1"/>
                <a:gd name="T1" fmla="*/ 36 h 36"/>
                <a:gd name="T2" fmla="*/ 0 w 1"/>
                <a:gd name="T3" fmla="*/ 35 h 36"/>
                <a:gd name="T4" fmla="*/ 0 w 1"/>
                <a:gd name="T5" fmla="*/ 0 h 36"/>
                <a:gd name="T6" fmla="*/ 0 w 1"/>
                <a:gd name="T7" fmla="*/ 0 h 36"/>
                <a:gd name="T8" fmla="*/ 1 w 1"/>
                <a:gd name="T9" fmla="*/ 0 h 36"/>
                <a:gd name="T10" fmla="*/ 1 w 1"/>
                <a:gd name="T11" fmla="*/ 35 h 36"/>
                <a:gd name="T12" fmla="*/ 0 w 1"/>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1" h="36">
                  <a:moveTo>
                    <a:pt x="0" y="36"/>
                  </a:moveTo>
                  <a:cubicBezTo>
                    <a:pt x="0" y="36"/>
                    <a:pt x="0" y="36"/>
                    <a:pt x="0" y="35"/>
                  </a:cubicBezTo>
                  <a:cubicBezTo>
                    <a:pt x="0" y="0"/>
                    <a:pt x="0" y="0"/>
                    <a:pt x="0" y="0"/>
                  </a:cubicBezTo>
                  <a:cubicBezTo>
                    <a:pt x="0" y="0"/>
                    <a:pt x="0" y="0"/>
                    <a:pt x="0" y="0"/>
                  </a:cubicBezTo>
                  <a:cubicBezTo>
                    <a:pt x="1" y="0"/>
                    <a:pt x="1" y="0"/>
                    <a:pt x="1" y="0"/>
                  </a:cubicBezTo>
                  <a:cubicBezTo>
                    <a:pt x="1" y="35"/>
                    <a:pt x="1" y="35"/>
                    <a:pt x="1" y="35"/>
                  </a:cubicBezTo>
                  <a:cubicBezTo>
                    <a:pt x="1" y="36"/>
                    <a:pt x="1" y="36"/>
                    <a:pt x="0"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grpSp>
        <p:nvGrpSpPr>
          <p:cNvPr id="147" name="Group 294"/>
          <p:cNvGrpSpPr>
            <a:grpSpLocks noChangeAspect="1"/>
          </p:cNvGrpSpPr>
          <p:nvPr/>
        </p:nvGrpSpPr>
        <p:grpSpPr bwMode="auto">
          <a:xfrm>
            <a:off x="5138553" y="4170542"/>
            <a:ext cx="357364" cy="311569"/>
            <a:chOff x="4997" y="3211"/>
            <a:chExt cx="117" cy="102"/>
          </a:xfrm>
          <a:solidFill>
            <a:schemeClr val="bg1"/>
          </a:solidFill>
        </p:grpSpPr>
        <p:sp>
          <p:nvSpPr>
            <p:cNvPr id="148" name="Freeform 295"/>
            <p:cNvSpPr/>
            <p:nvPr/>
          </p:nvSpPr>
          <p:spPr bwMode="auto">
            <a:xfrm>
              <a:off x="4997" y="3270"/>
              <a:ext cx="5" cy="7"/>
            </a:xfrm>
            <a:custGeom>
              <a:avLst/>
              <a:gdLst>
                <a:gd name="T0" fmla="*/ 0 w 2"/>
                <a:gd name="T1" fmla="*/ 3 h 3"/>
                <a:gd name="T2" fmla="*/ 0 w 2"/>
                <a:gd name="T3" fmla="*/ 3 h 3"/>
                <a:gd name="T4" fmla="*/ 0 w 2"/>
                <a:gd name="T5" fmla="*/ 3 h 3"/>
                <a:gd name="T6" fmla="*/ 1 w 2"/>
                <a:gd name="T7" fmla="*/ 0 h 3"/>
                <a:gd name="T8" fmla="*/ 1 w 2"/>
                <a:gd name="T9" fmla="*/ 0 h 3"/>
                <a:gd name="T10" fmla="*/ 2 w 2"/>
                <a:gd name="T11" fmla="*/ 0 h 3"/>
                <a:gd name="T12" fmla="*/ 0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3"/>
                  </a:cubicBezTo>
                  <a:cubicBezTo>
                    <a:pt x="1" y="0"/>
                    <a:pt x="1" y="0"/>
                    <a:pt x="1" y="0"/>
                  </a:cubicBezTo>
                  <a:cubicBezTo>
                    <a:pt x="1" y="0"/>
                    <a:pt x="1" y="0"/>
                    <a:pt x="1" y="0"/>
                  </a:cubicBezTo>
                  <a:cubicBezTo>
                    <a:pt x="2" y="0"/>
                    <a:pt x="2" y="0"/>
                    <a:pt x="2" y="0"/>
                  </a:cubicBezTo>
                  <a:cubicBezTo>
                    <a:pt x="0" y="3"/>
                    <a:pt x="0"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49" name="Freeform 296"/>
            <p:cNvSpPr/>
            <p:nvPr/>
          </p:nvSpPr>
          <p:spPr bwMode="auto">
            <a:xfrm>
              <a:off x="5027" y="3298"/>
              <a:ext cx="3" cy="7"/>
            </a:xfrm>
            <a:custGeom>
              <a:avLst/>
              <a:gdLst>
                <a:gd name="T0" fmla="*/ 0 w 1"/>
                <a:gd name="T1" fmla="*/ 3 h 3"/>
                <a:gd name="T2" fmla="*/ 0 w 1"/>
                <a:gd name="T3" fmla="*/ 3 h 3"/>
                <a:gd name="T4" fmla="*/ 0 w 1"/>
                <a:gd name="T5" fmla="*/ 3 h 3"/>
                <a:gd name="T6" fmla="*/ 1 w 1"/>
                <a:gd name="T7" fmla="*/ 1 h 3"/>
                <a:gd name="T8" fmla="*/ 1 w 1"/>
                <a:gd name="T9" fmla="*/ 0 h 3"/>
                <a:gd name="T10" fmla="*/ 1 w 1"/>
                <a:gd name="T11" fmla="*/ 1 h 3"/>
                <a:gd name="T12" fmla="*/ 0 w 1"/>
                <a:gd name="T13" fmla="*/ 3 h 3"/>
                <a:gd name="T14" fmla="*/ 0 w 1"/>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0" y="3"/>
                  </a:moveTo>
                  <a:cubicBezTo>
                    <a:pt x="0" y="3"/>
                    <a:pt x="0" y="3"/>
                    <a:pt x="0" y="3"/>
                  </a:cubicBezTo>
                  <a:cubicBezTo>
                    <a:pt x="0" y="3"/>
                    <a:pt x="0" y="3"/>
                    <a:pt x="0" y="3"/>
                  </a:cubicBezTo>
                  <a:cubicBezTo>
                    <a:pt x="0" y="2"/>
                    <a:pt x="0" y="1"/>
                    <a:pt x="1" y="1"/>
                  </a:cubicBezTo>
                  <a:cubicBezTo>
                    <a:pt x="1" y="0"/>
                    <a:pt x="1" y="0"/>
                    <a:pt x="1" y="0"/>
                  </a:cubicBezTo>
                  <a:cubicBezTo>
                    <a:pt x="1" y="1"/>
                    <a:pt x="1" y="1"/>
                    <a:pt x="1" y="1"/>
                  </a:cubicBezTo>
                  <a:cubicBezTo>
                    <a:pt x="1" y="1"/>
                    <a:pt x="0"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50" name="Freeform 297"/>
            <p:cNvSpPr/>
            <p:nvPr/>
          </p:nvSpPr>
          <p:spPr bwMode="auto">
            <a:xfrm>
              <a:off x="5030" y="3298"/>
              <a:ext cx="2" cy="7"/>
            </a:xfrm>
            <a:custGeom>
              <a:avLst/>
              <a:gdLst>
                <a:gd name="T0" fmla="*/ 0 w 1"/>
                <a:gd name="T1" fmla="*/ 3 h 3"/>
                <a:gd name="T2" fmla="*/ 0 w 1"/>
                <a:gd name="T3" fmla="*/ 3 h 3"/>
                <a:gd name="T4" fmla="*/ 0 w 1"/>
                <a:gd name="T5" fmla="*/ 3 h 3"/>
                <a:gd name="T6" fmla="*/ 0 w 1"/>
                <a:gd name="T7" fmla="*/ 1 h 3"/>
                <a:gd name="T8" fmla="*/ 1 w 1"/>
                <a:gd name="T9" fmla="*/ 0 h 3"/>
                <a:gd name="T10" fmla="*/ 1 w 1"/>
                <a:gd name="T11" fmla="*/ 1 h 3"/>
                <a:gd name="T12" fmla="*/ 0 w 1"/>
                <a:gd name="T13" fmla="*/ 3 h 3"/>
                <a:gd name="T14" fmla="*/ 0 w 1"/>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0" y="3"/>
                  </a:moveTo>
                  <a:cubicBezTo>
                    <a:pt x="0" y="3"/>
                    <a:pt x="0" y="3"/>
                    <a:pt x="0" y="3"/>
                  </a:cubicBezTo>
                  <a:cubicBezTo>
                    <a:pt x="0" y="3"/>
                    <a:pt x="0" y="3"/>
                    <a:pt x="0" y="3"/>
                  </a:cubicBezTo>
                  <a:cubicBezTo>
                    <a:pt x="0" y="2"/>
                    <a:pt x="0" y="1"/>
                    <a:pt x="0" y="1"/>
                  </a:cubicBezTo>
                  <a:cubicBezTo>
                    <a:pt x="1" y="0"/>
                    <a:pt x="1" y="0"/>
                    <a:pt x="1" y="0"/>
                  </a:cubicBezTo>
                  <a:cubicBezTo>
                    <a:pt x="1" y="1"/>
                    <a:pt x="1" y="1"/>
                    <a:pt x="1" y="1"/>
                  </a:cubicBezTo>
                  <a:cubicBezTo>
                    <a:pt x="0" y="1"/>
                    <a:pt x="0"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51" name="Freeform 298"/>
            <p:cNvSpPr/>
            <p:nvPr/>
          </p:nvSpPr>
          <p:spPr bwMode="auto">
            <a:xfrm>
              <a:off x="5032" y="3298"/>
              <a:ext cx="3" cy="7"/>
            </a:xfrm>
            <a:custGeom>
              <a:avLst/>
              <a:gdLst>
                <a:gd name="T0" fmla="*/ 0 w 1"/>
                <a:gd name="T1" fmla="*/ 3 h 3"/>
                <a:gd name="T2" fmla="*/ 0 w 1"/>
                <a:gd name="T3" fmla="*/ 3 h 3"/>
                <a:gd name="T4" fmla="*/ 0 w 1"/>
                <a:gd name="T5" fmla="*/ 3 h 3"/>
                <a:gd name="T6" fmla="*/ 0 w 1"/>
                <a:gd name="T7" fmla="*/ 3 h 3"/>
                <a:gd name="T8" fmla="*/ 1 w 1"/>
                <a:gd name="T9" fmla="*/ 1 h 3"/>
                <a:gd name="T10" fmla="*/ 1 w 1"/>
                <a:gd name="T11" fmla="*/ 0 h 3"/>
                <a:gd name="T12" fmla="*/ 1 w 1"/>
                <a:gd name="T13" fmla="*/ 1 h 3"/>
                <a:gd name="T14" fmla="*/ 0 w 1"/>
                <a:gd name="T15" fmla="*/ 3 h 3"/>
                <a:gd name="T16" fmla="*/ 0 w 1"/>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0" y="3"/>
                  </a:moveTo>
                  <a:cubicBezTo>
                    <a:pt x="0" y="3"/>
                    <a:pt x="0" y="3"/>
                    <a:pt x="0" y="3"/>
                  </a:cubicBezTo>
                  <a:cubicBezTo>
                    <a:pt x="0" y="3"/>
                    <a:pt x="0" y="3"/>
                    <a:pt x="0" y="3"/>
                  </a:cubicBezTo>
                  <a:cubicBezTo>
                    <a:pt x="0" y="3"/>
                    <a:pt x="0" y="3"/>
                    <a:pt x="0" y="3"/>
                  </a:cubicBezTo>
                  <a:cubicBezTo>
                    <a:pt x="0" y="2"/>
                    <a:pt x="0" y="1"/>
                    <a:pt x="1" y="1"/>
                  </a:cubicBezTo>
                  <a:cubicBezTo>
                    <a:pt x="1" y="0"/>
                    <a:pt x="1" y="0"/>
                    <a:pt x="1" y="0"/>
                  </a:cubicBezTo>
                  <a:cubicBezTo>
                    <a:pt x="1" y="0"/>
                    <a:pt x="1" y="1"/>
                    <a:pt x="1" y="1"/>
                  </a:cubicBezTo>
                  <a:cubicBezTo>
                    <a:pt x="0" y="1"/>
                    <a:pt x="0"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52" name="Freeform 299"/>
            <p:cNvSpPr/>
            <p:nvPr/>
          </p:nvSpPr>
          <p:spPr bwMode="auto">
            <a:xfrm>
              <a:off x="5032" y="3300"/>
              <a:ext cx="5" cy="5"/>
            </a:xfrm>
            <a:custGeom>
              <a:avLst/>
              <a:gdLst>
                <a:gd name="T0" fmla="*/ 1 w 2"/>
                <a:gd name="T1" fmla="*/ 2 h 2"/>
                <a:gd name="T2" fmla="*/ 1 w 2"/>
                <a:gd name="T3" fmla="*/ 2 h 2"/>
                <a:gd name="T4" fmla="*/ 0 w 2"/>
                <a:gd name="T5" fmla="*/ 2 h 2"/>
                <a:gd name="T6" fmla="*/ 1 w 2"/>
                <a:gd name="T7" fmla="*/ 0 h 2"/>
                <a:gd name="T8" fmla="*/ 2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2"/>
                    <a:pt x="0" y="2"/>
                  </a:cubicBezTo>
                  <a:cubicBezTo>
                    <a:pt x="1" y="1"/>
                    <a:pt x="1" y="0"/>
                    <a:pt x="1" y="0"/>
                  </a:cubicBezTo>
                  <a:cubicBezTo>
                    <a:pt x="1" y="0"/>
                    <a:pt x="2" y="0"/>
                    <a:pt x="2" y="0"/>
                  </a:cubicBezTo>
                  <a:cubicBezTo>
                    <a:pt x="2" y="0"/>
                    <a:pt x="2" y="0"/>
                    <a:pt x="2" y="0"/>
                  </a:cubicBezTo>
                  <a:cubicBezTo>
                    <a:pt x="1"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53" name="Freeform 300"/>
            <p:cNvSpPr/>
            <p:nvPr/>
          </p:nvSpPr>
          <p:spPr bwMode="auto">
            <a:xfrm>
              <a:off x="5010" y="3293"/>
              <a:ext cx="2" cy="7"/>
            </a:xfrm>
            <a:custGeom>
              <a:avLst/>
              <a:gdLst>
                <a:gd name="T0" fmla="*/ 1 w 1"/>
                <a:gd name="T1" fmla="*/ 3 h 3"/>
                <a:gd name="T2" fmla="*/ 0 w 1"/>
                <a:gd name="T3" fmla="*/ 3 h 3"/>
                <a:gd name="T4" fmla="*/ 0 w 1"/>
                <a:gd name="T5" fmla="*/ 1 h 3"/>
                <a:gd name="T6" fmla="*/ 1 w 1"/>
                <a:gd name="T7" fmla="*/ 0 h 3"/>
                <a:gd name="T8" fmla="*/ 1 w 1"/>
                <a:gd name="T9" fmla="*/ 0 h 3"/>
                <a:gd name="T10" fmla="*/ 1 w 1"/>
                <a:gd name="T11" fmla="*/ 0 h 3"/>
                <a:gd name="T12" fmla="*/ 1 w 1"/>
                <a:gd name="T13" fmla="*/ 1 h 3"/>
                <a:gd name="T14" fmla="*/ 1 w 1"/>
                <a:gd name="T15" fmla="*/ 2 h 3"/>
                <a:gd name="T16" fmla="*/ 1 w 1"/>
                <a:gd name="T17" fmla="*/ 3 h 3"/>
                <a:gd name="T18" fmla="*/ 1 w 1"/>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3">
                  <a:moveTo>
                    <a:pt x="1" y="3"/>
                  </a:moveTo>
                  <a:cubicBezTo>
                    <a:pt x="0" y="3"/>
                    <a:pt x="0" y="3"/>
                    <a:pt x="0" y="3"/>
                  </a:cubicBezTo>
                  <a:cubicBezTo>
                    <a:pt x="0" y="2"/>
                    <a:pt x="0" y="2"/>
                    <a:pt x="0" y="1"/>
                  </a:cubicBezTo>
                  <a:cubicBezTo>
                    <a:pt x="1" y="1"/>
                    <a:pt x="1" y="0"/>
                    <a:pt x="1" y="0"/>
                  </a:cubicBezTo>
                  <a:cubicBezTo>
                    <a:pt x="1" y="0"/>
                    <a:pt x="1" y="0"/>
                    <a:pt x="1" y="0"/>
                  </a:cubicBezTo>
                  <a:cubicBezTo>
                    <a:pt x="1" y="0"/>
                    <a:pt x="1" y="0"/>
                    <a:pt x="1" y="0"/>
                  </a:cubicBezTo>
                  <a:cubicBezTo>
                    <a:pt x="1" y="0"/>
                    <a:pt x="1" y="1"/>
                    <a:pt x="1" y="1"/>
                  </a:cubicBezTo>
                  <a:cubicBezTo>
                    <a:pt x="1" y="2"/>
                    <a:pt x="1" y="2"/>
                    <a:pt x="1" y="2"/>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54" name="Freeform 301"/>
            <p:cNvSpPr/>
            <p:nvPr/>
          </p:nvSpPr>
          <p:spPr bwMode="auto">
            <a:xfrm>
              <a:off x="5025" y="3298"/>
              <a:ext cx="2" cy="7"/>
            </a:xfrm>
            <a:custGeom>
              <a:avLst/>
              <a:gdLst>
                <a:gd name="T0" fmla="*/ 0 w 1"/>
                <a:gd name="T1" fmla="*/ 3 h 3"/>
                <a:gd name="T2" fmla="*/ 0 w 1"/>
                <a:gd name="T3" fmla="*/ 3 h 3"/>
                <a:gd name="T4" fmla="*/ 0 w 1"/>
                <a:gd name="T5" fmla="*/ 1 h 3"/>
                <a:gd name="T6" fmla="*/ 0 w 1"/>
                <a:gd name="T7" fmla="*/ 0 h 3"/>
                <a:gd name="T8" fmla="*/ 1 w 1"/>
                <a:gd name="T9" fmla="*/ 0 h 3"/>
                <a:gd name="T10" fmla="*/ 1 w 1"/>
                <a:gd name="T11" fmla="*/ 0 h 3"/>
                <a:gd name="T12" fmla="*/ 1 w 1"/>
                <a:gd name="T13" fmla="*/ 2 h 3"/>
                <a:gd name="T14" fmla="*/ 1 w 1"/>
                <a:gd name="T15" fmla="*/ 3 h 3"/>
                <a:gd name="T16" fmla="*/ 0 w 1"/>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0" y="3"/>
                  </a:moveTo>
                  <a:cubicBezTo>
                    <a:pt x="0" y="3"/>
                    <a:pt x="0" y="3"/>
                    <a:pt x="0" y="3"/>
                  </a:cubicBezTo>
                  <a:cubicBezTo>
                    <a:pt x="0" y="2"/>
                    <a:pt x="0" y="2"/>
                    <a:pt x="0" y="1"/>
                  </a:cubicBezTo>
                  <a:cubicBezTo>
                    <a:pt x="0" y="1"/>
                    <a:pt x="0" y="1"/>
                    <a:pt x="0" y="0"/>
                  </a:cubicBezTo>
                  <a:cubicBezTo>
                    <a:pt x="0" y="0"/>
                    <a:pt x="0" y="0"/>
                    <a:pt x="1" y="0"/>
                  </a:cubicBezTo>
                  <a:cubicBezTo>
                    <a:pt x="1" y="0"/>
                    <a:pt x="1" y="0"/>
                    <a:pt x="1" y="0"/>
                  </a:cubicBezTo>
                  <a:cubicBezTo>
                    <a:pt x="1" y="1"/>
                    <a:pt x="1" y="1"/>
                    <a:pt x="1" y="2"/>
                  </a:cubicBezTo>
                  <a:cubicBezTo>
                    <a:pt x="1" y="2"/>
                    <a:pt x="1" y="2"/>
                    <a:pt x="1" y="3"/>
                  </a:cubicBezTo>
                  <a:cubicBezTo>
                    <a:pt x="1" y="3"/>
                    <a:pt x="1"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55" name="Freeform 302"/>
            <p:cNvSpPr/>
            <p:nvPr/>
          </p:nvSpPr>
          <p:spPr bwMode="auto">
            <a:xfrm>
              <a:off x="5055" y="3249"/>
              <a:ext cx="5" cy="6"/>
            </a:xfrm>
            <a:custGeom>
              <a:avLst/>
              <a:gdLst>
                <a:gd name="T0" fmla="*/ 1 w 2"/>
                <a:gd name="T1" fmla="*/ 2 h 2"/>
                <a:gd name="T2" fmla="*/ 0 w 2"/>
                <a:gd name="T3" fmla="*/ 2 h 2"/>
                <a:gd name="T4" fmla="*/ 0 w 2"/>
                <a:gd name="T5" fmla="*/ 1 h 2"/>
                <a:gd name="T6" fmla="*/ 1 w 2"/>
                <a:gd name="T7" fmla="*/ 1 h 2"/>
                <a:gd name="T8" fmla="*/ 1 w 2"/>
                <a:gd name="T9" fmla="*/ 1 h 2"/>
                <a:gd name="T10" fmla="*/ 2 w 2"/>
                <a:gd name="T11" fmla="*/ 1 h 2"/>
                <a:gd name="T12" fmla="*/ 2 w 2"/>
                <a:gd name="T13" fmla="*/ 1 h 2"/>
                <a:gd name="T14" fmla="*/ 1 w 2"/>
                <a:gd name="T15" fmla="*/ 1 h 2"/>
                <a:gd name="T16" fmla="*/ 1 w 2"/>
                <a:gd name="T17" fmla="*/ 2 h 2"/>
                <a:gd name="T18" fmla="*/ 1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1" y="2"/>
                  </a:moveTo>
                  <a:cubicBezTo>
                    <a:pt x="1" y="2"/>
                    <a:pt x="0" y="2"/>
                    <a:pt x="0" y="2"/>
                  </a:cubicBezTo>
                  <a:cubicBezTo>
                    <a:pt x="0" y="2"/>
                    <a:pt x="0" y="1"/>
                    <a:pt x="0" y="1"/>
                  </a:cubicBezTo>
                  <a:cubicBezTo>
                    <a:pt x="1" y="1"/>
                    <a:pt x="1" y="1"/>
                    <a:pt x="1" y="1"/>
                  </a:cubicBezTo>
                  <a:cubicBezTo>
                    <a:pt x="1" y="1"/>
                    <a:pt x="1" y="1"/>
                    <a:pt x="1" y="1"/>
                  </a:cubicBezTo>
                  <a:cubicBezTo>
                    <a:pt x="1" y="0"/>
                    <a:pt x="1" y="1"/>
                    <a:pt x="2" y="1"/>
                  </a:cubicBezTo>
                  <a:cubicBezTo>
                    <a:pt x="2" y="1"/>
                    <a:pt x="2" y="1"/>
                    <a:pt x="2" y="1"/>
                  </a:cubicBezTo>
                  <a:cubicBezTo>
                    <a:pt x="1" y="1"/>
                    <a:pt x="1" y="1"/>
                    <a:pt x="1" y="1"/>
                  </a:cubicBezTo>
                  <a:cubicBezTo>
                    <a:pt x="1" y="1"/>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56" name="Freeform 303"/>
            <p:cNvSpPr/>
            <p:nvPr/>
          </p:nvSpPr>
          <p:spPr bwMode="auto">
            <a:xfrm>
              <a:off x="5050" y="3293"/>
              <a:ext cx="3" cy="7"/>
            </a:xfrm>
            <a:custGeom>
              <a:avLst/>
              <a:gdLst>
                <a:gd name="T0" fmla="*/ 0 w 1"/>
                <a:gd name="T1" fmla="*/ 3 h 3"/>
                <a:gd name="T2" fmla="*/ 0 w 1"/>
                <a:gd name="T3" fmla="*/ 2 h 3"/>
                <a:gd name="T4" fmla="*/ 0 w 1"/>
                <a:gd name="T5" fmla="*/ 0 h 3"/>
                <a:gd name="T6" fmla="*/ 0 w 1"/>
                <a:gd name="T7" fmla="*/ 0 h 3"/>
                <a:gd name="T8" fmla="*/ 1 w 1"/>
                <a:gd name="T9" fmla="*/ 0 h 3"/>
                <a:gd name="T10" fmla="*/ 0 w 1"/>
                <a:gd name="T11" fmla="*/ 2 h 3"/>
                <a:gd name="T12" fmla="*/ 0 w 1"/>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 h="3">
                  <a:moveTo>
                    <a:pt x="0" y="3"/>
                  </a:moveTo>
                  <a:cubicBezTo>
                    <a:pt x="0" y="3"/>
                    <a:pt x="0" y="3"/>
                    <a:pt x="0" y="2"/>
                  </a:cubicBezTo>
                  <a:cubicBezTo>
                    <a:pt x="0" y="2"/>
                    <a:pt x="0" y="1"/>
                    <a:pt x="0" y="0"/>
                  </a:cubicBezTo>
                  <a:cubicBezTo>
                    <a:pt x="0" y="0"/>
                    <a:pt x="0" y="0"/>
                    <a:pt x="0" y="0"/>
                  </a:cubicBezTo>
                  <a:cubicBezTo>
                    <a:pt x="1" y="0"/>
                    <a:pt x="1" y="0"/>
                    <a:pt x="1" y="0"/>
                  </a:cubicBezTo>
                  <a:cubicBezTo>
                    <a:pt x="0" y="1"/>
                    <a:pt x="0" y="2"/>
                    <a:pt x="0" y="2"/>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57" name="Freeform 304"/>
            <p:cNvSpPr/>
            <p:nvPr/>
          </p:nvSpPr>
          <p:spPr bwMode="auto">
            <a:xfrm>
              <a:off x="5045" y="3288"/>
              <a:ext cx="3" cy="7"/>
            </a:xfrm>
            <a:custGeom>
              <a:avLst/>
              <a:gdLst>
                <a:gd name="T0" fmla="*/ 1 w 1"/>
                <a:gd name="T1" fmla="*/ 3 h 3"/>
                <a:gd name="T2" fmla="*/ 0 w 1"/>
                <a:gd name="T3" fmla="*/ 3 h 3"/>
                <a:gd name="T4" fmla="*/ 0 w 1"/>
                <a:gd name="T5" fmla="*/ 1 h 3"/>
                <a:gd name="T6" fmla="*/ 1 w 1"/>
                <a:gd name="T7" fmla="*/ 0 h 3"/>
                <a:gd name="T8" fmla="*/ 1 w 1"/>
                <a:gd name="T9" fmla="*/ 1 h 3"/>
                <a:gd name="T10" fmla="*/ 1 w 1"/>
                <a:gd name="T11" fmla="*/ 3 h 3"/>
                <a:gd name="T12" fmla="*/ 1 w 1"/>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 h="3">
                  <a:moveTo>
                    <a:pt x="1" y="3"/>
                  </a:moveTo>
                  <a:cubicBezTo>
                    <a:pt x="0" y="3"/>
                    <a:pt x="0" y="3"/>
                    <a:pt x="0" y="3"/>
                  </a:cubicBezTo>
                  <a:cubicBezTo>
                    <a:pt x="0" y="2"/>
                    <a:pt x="0" y="1"/>
                    <a:pt x="0" y="1"/>
                  </a:cubicBezTo>
                  <a:cubicBezTo>
                    <a:pt x="0" y="1"/>
                    <a:pt x="1" y="0"/>
                    <a:pt x="1" y="0"/>
                  </a:cubicBezTo>
                  <a:cubicBezTo>
                    <a:pt x="1" y="0"/>
                    <a:pt x="1" y="1"/>
                    <a:pt x="1" y="1"/>
                  </a:cubicBezTo>
                  <a:cubicBezTo>
                    <a:pt x="1" y="2"/>
                    <a:pt x="1" y="2"/>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58" name="Freeform 305"/>
            <p:cNvSpPr/>
            <p:nvPr/>
          </p:nvSpPr>
          <p:spPr bwMode="auto">
            <a:xfrm>
              <a:off x="5058" y="3272"/>
              <a:ext cx="2" cy="8"/>
            </a:xfrm>
            <a:custGeom>
              <a:avLst/>
              <a:gdLst>
                <a:gd name="T0" fmla="*/ 0 w 1"/>
                <a:gd name="T1" fmla="*/ 3 h 3"/>
                <a:gd name="T2" fmla="*/ 0 w 1"/>
                <a:gd name="T3" fmla="*/ 2 h 3"/>
                <a:gd name="T4" fmla="*/ 0 w 1"/>
                <a:gd name="T5" fmla="*/ 0 h 3"/>
                <a:gd name="T6" fmla="*/ 1 w 1"/>
                <a:gd name="T7" fmla="*/ 0 h 3"/>
                <a:gd name="T8" fmla="*/ 1 w 1"/>
                <a:gd name="T9" fmla="*/ 0 h 3"/>
                <a:gd name="T10" fmla="*/ 1 w 1"/>
                <a:gd name="T11" fmla="*/ 2 h 3"/>
                <a:gd name="T12" fmla="*/ 0 w 1"/>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 h="3">
                  <a:moveTo>
                    <a:pt x="0" y="3"/>
                  </a:moveTo>
                  <a:cubicBezTo>
                    <a:pt x="0" y="3"/>
                    <a:pt x="0" y="2"/>
                    <a:pt x="0" y="2"/>
                  </a:cubicBezTo>
                  <a:cubicBezTo>
                    <a:pt x="0" y="1"/>
                    <a:pt x="0" y="1"/>
                    <a:pt x="0" y="0"/>
                  </a:cubicBezTo>
                  <a:cubicBezTo>
                    <a:pt x="0" y="0"/>
                    <a:pt x="0" y="0"/>
                    <a:pt x="1" y="0"/>
                  </a:cubicBezTo>
                  <a:cubicBezTo>
                    <a:pt x="1" y="0"/>
                    <a:pt x="1" y="0"/>
                    <a:pt x="1" y="0"/>
                  </a:cubicBezTo>
                  <a:cubicBezTo>
                    <a:pt x="1" y="1"/>
                    <a:pt x="1" y="2"/>
                    <a:pt x="1" y="2"/>
                  </a:cubicBezTo>
                  <a:cubicBezTo>
                    <a:pt x="1" y="2"/>
                    <a:pt x="1"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59" name="Freeform 306"/>
            <p:cNvSpPr/>
            <p:nvPr/>
          </p:nvSpPr>
          <p:spPr bwMode="auto">
            <a:xfrm>
              <a:off x="5015" y="3288"/>
              <a:ext cx="2" cy="7"/>
            </a:xfrm>
            <a:custGeom>
              <a:avLst/>
              <a:gdLst>
                <a:gd name="T0" fmla="*/ 0 w 1"/>
                <a:gd name="T1" fmla="*/ 3 h 3"/>
                <a:gd name="T2" fmla="*/ 0 w 1"/>
                <a:gd name="T3" fmla="*/ 3 h 3"/>
                <a:gd name="T4" fmla="*/ 0 w 1"/>
                <a:gd name="T5" fmla="*/ 3 h 3"/>
                <a:gd name="T6" fmla="*/ 0 w 1"/>
                <a:gd name="T7" fmla="*/ 1 h 3"/>
                <a:gd name="T8" fmla="*/ 1 w 1"/>
                <a:gd name="T9" fmla="*/ 0 h 3"/>
                <a:gd name="T10" fmla="*/ 1 w 1"/>
                <a:gd name="T11" fmla="*/ 1 h 3"/>
                <a:gd name="T12" fmla="*/ 1 w 1"/>
                <a:gd name="T13" fmla="*/ 3 h 3"/>
                <a:gd name="T14" fmla="*/ 0 w 1"/>
                <a:gd name="T15" fmla="*/ 3 h 3"/>
                <a:gd name="T16" fmla="*/ 0 w 1"/>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0" y="3"/>
                  </a:moveTo>
                  <a:cubicBezTo>
                    <a:pt x="0" y="3"/>
                    <a:pt x="0" y="3"/>
                    <a:pt x="0" y="3"/>
                  </a:cubicBezTo>
                  <a:cubicBezTo>
                    <a:pt x="0" y="3"/>
                    <a:pt x="0" y="3"/>
                    <a:pt x="0" y="3"/>
                  </a:cubicBezTo>
                  <a:cubicBezTo>
                    <a:pt x="0" y="2"/>
                    <a:pt x="0" y="1"/>
                    <a:pt x="0" y="1"/>
                  </a:cubicBezTo>
                  <a:cubicBezTo>
                    <a:pt x="0" y="0"/>
                    <a:pt x="0" y="0"/>
                    <a:pt x="1" y="0"/>
                  </a:cubicBezTo>
                  <a:cubicBezTo>
                    <a:pt x="1" y="0"/>
                    <a:pt x="1" y="1"/>
                    <a:pt x="1" y="1"/>
                  </a:cubicBezTo>
                  <a:cubicBezTo>
                    <a:pt x="1" y="1"/>
                    <a:pt x="1" y="2"/>
                    <a:pt x="1" y="3"/>
                  </a:cubicBezTo>
                  <a:cubicBezTo>
                    <a:pt x="1" y="3"/>
                    <a:pt x="1"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60" name="Freeform 307"/>
            <p:cNvSpPr/>
            <p:nvPr/>
          </p:nvSpPr>
          <p:spPr bwMode="auto">
            <a:xfrm>
              <a:off x="5002" y="3270"/>
              <a:ext cx="2" cy="7"/>
            </a:xfrm>
            <a:custGeom>
              <a:avLst/>
              <a:gdLst>
                <a:gd name="T0" fmla="*/ 1 w 1"/>
                <a:gd name="T1" fmla="*/ 3 h 3"/>
                <a:gd name="T2" fmla="*/ 0 w 1"/>
                <a:gd name="T3" fmla="*/ 3 h 3"/>
                <a:gd name="T4" fmla="*/ 0 w 1"/>
                <a:gd name="T5" fmla="*/ 1 h 3"/>
                <a:gd name="T6" fmla="*/ 1 w 1"/>
                <a:gd name="T7" fmla="*/ 0 h 3"/>
                <a:gd name="T8" fmla="*/ 1 w 1"/>
                <a:gd name="T9" fmla="*/ 1 h 3"/>
                <a:gd name="T10" fmla="*/ 1 w 1"/>
                <a:gd name="T11" fmla="*/ 3 h 3"/>
                <a:gd name="T12" fmla="*/ 1 w 1"/>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 h="3">
                  <a:moveTo>
                    <a:pt x="1" y="3"/>
                  </a:moveTo>
                  <a:cubicBezTo>
                    <a:pt x="0" y="3"/>
                    <a:pt x="0" y="3"/>
                    <a:pt x="0" y="3"/>
                  </a:cubicBezTo>
                  <a:cubicBezTo>
                    <a:pt x="0" y="2"/>
                    <a:pt x="0" y="1"/>
                    <a:pt x="0" y="1"/>
                  </a:cubicBezTo>
                  <a:cubicBezTo>
                    <a:pt x="0" y="0"/>
                    <a:pt x="1" y="0"/>
                    <a:pt x="1" y="0"/>
                  </a:cubicBezTo>
                  <a:cubicBezTo>
                    <a:pt x="1" y="0"/>
                    <a:pt x="1" y="0"/>
                    <a:pt x="1" y="1"/>
                  </a:cubicBezTo>
                  <a:cubicBezTo>
                    <a:pt x="1" y="1"/>
                    <a:pt x="1" y="2"/>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61" name="Freeform 308"/>
            <p:cNvSpPr/>
            <p:nvPr/>
          </p:nvSpPr>
          <p:spPr bwMode="auto">
            <a:xfrm>
              <a:off x="4999" y="3270"/>
              <a:ext cx="5" cy="7"/>
            </a:xfrm>
            <a:custGeom>
              <a:avLst/>
              <a:gdLst>
                <a:gd name="T0" fmla="*/ 0 w 2"/>
                <a:gd name="T1" fmla="*/ 3 h 3"/>
                <a:gd name="T2" fmla="*/ 0 w 2"/>
                <a:gd name="T3" fmla="*/ 3 h 3"/>
                <a:gd name="T4" fmla="*/ 0 w 2"/>
                <a:gd name="T5" fmla="*/ 3 h 3"/>
                <a:gd name="T6" fmla="*/ 1 w 2"/>
                <a:gd name="T7" fmla="*/ 0 h 3"/>
                <a:gd name="T8" fmla="*/ 1 w 2"/>
                <a:gd name="T9" fmla="*/ 0 h 3"/>
                <a:gd name="T10" fmla="*/ 2 w 2"/>
                <a:gd name="T11" fmla="*/ 0 h 3"/>
                <a:gd name="T12" fmla="*/ 1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3"/>
                  </a:cubicBezTo>
                  <a:cubicBezTo>
                    <a:pt x="1" y="2"/>
                    <a:pt x="1" y="1"/>
                    <a:pt x="1" y="0"/>
                  </a:cubicBezTo>
                  <a:cubicBezTo>
                    <a:pt x="1" y="0"/>
                    <a:pt x="1" y="0"/>
                    <a:pt x="1" y="0"/>
                  </a:cubicBezTo>
                  <a:cubicBezTo>
                    <a:pt x="2" y="0"/>
                    <a:pt x="2" y="0"/>
                    <a:pt x="2" y="0"/>
                  </a:cubicBezTo>
                  <a:cubicBezTo>
                    <a:pt x="1" y="1"/>
                    <a:pt x="1" y="2"/>
                    <a:pt x="1" y="3"/>
                  </a:cubicBezTo>
                  <a:cubicBezTo>
                    <a:pt x="1"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62" name="Freeform 309"/>
            <p:cNvSpPr/>
            <p:nvPr/>
          </p:nvSpPr>
          <p:spPr bwMode="auto">
            <a:xfrm>
              <a:off x="5002" y="3272"/>
              <a:ext cx="2"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0 w 1"/>
                <a:gd name="T13" fmla="*/ 2 h 2"/>
                <a:gd name="T14" fmla="*/ 0 w 1"/>
                <a:gd name="T15" fmla="*/ 2 h 2"/>
                <a:gd name="T16" fmla="*/ 0 w 1"/>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0" y="2"/>
                  </a:moveTo>
                  <a:cubicBezTo>
                    <a:pt x="0" y="2"/>
                    <a:pt x="0" y="2"/>
                    <a:pt x="0" y="2"/>
                  </a:cubicBezTo>
                  <a:cubicBezTo>
                    <a:pt x="0" y="2"/>
                    <a:pt x="0" y="2"/>
                    <a:pt x="0" y="2"/>
                  </a:cubicBezTo>
                  <a:cubicBezTo>
                    <a:pt x="1" y="0"/>
                    <a:pt x="1" y="0"/>
                    <a:pt x="1" y="0"/>
                  </a:cubicBezTo>
                  <a:cubicBezTo>
                    <a:pt x="1" y="0"/>
                    <a:pt x="1" y="0"/>
                    <a:pt x="1" y="0"/>
                  </a:cubicBezTo>
                  <a:cubicBezTo>
                    <a:pt x="1" y="0"/>
                    <a:pt x="1" y="0"/>
                    <a:pt x="1" y="0"/>
                  </a:cubicBezTo>
                  <a:cubicBezTo>
                    <a:pt x="0" y="2"/>
                    <a:pt x="0" y="2"/>
                    <a:pt x="0"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63" name="Freeform 310"/>
            <p:cNvSpPr/>
            <p:nvPr/>
          </p:nvSpPr>
          <p:spPr bwMode="auto">
            <a:xfrm>
              <a:off x="5004" y="3288"/>
              <a:ext cx="3"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1"/>
                    <a:pt x="0" y="1"/>
                  </a:cubicBezTo>
                  <a:cubicBezTo>
                    <a:pt x="1" y="0"/>
                    <a:pt x="1" y="0"/>
                    <a:pt x="1" y="0"/>
                  </a:cubicBezTo>
                  <a:cubicBezTo>
                    <a:pt x="1" y="0"/>
                    <a:pt x="1" y="0"/>
                    <a:pt x="1" y="0"/>
                  </a:cubicBezTo>
                  <a:cubicBezTo>
                    <a:pt x="1" y="0"/>
                    <a:pt x="1" y="0"/>
                    <a:pt x="1" y="0"/>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64" name="Freeform 311"/>
            <p:cNvSpPr/>
            <p:nvPr/>
          </p:nvSpPr>
          <p:spPr bwMode="auto">
            <a:xfrm>
              <a:off x="5004" y="3288"/>
              <a:ext cx="3"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1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1" y="0"/>
                    <a:pt x="1" y="0"/>
                    <a:pt x="1" y="0"/>
                  </a:cubicBezTo>
                  <a:cubicBezTo>
                    <a:pt x="1" y="0"/>
                    <a:pt x="1" y="0"/>
                    <a:pt x="1" y="0"/>
                  </a:cubicBezTo>
                  <a:cubicBezTo>
                    <a:pt x="1" y="0"/>
                    <a:pt x="1" y="1"/>
                    <a:pt x="1" y="1"/>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65" name="Freeform 312"/>
            <p:cNvSpPr/>
            <p:nvPr/>
          </p:nvSpPr>
          <p:spPr bwMode="auto">
            <a:xfrm>
              <a:off x="5004" y="3290"/>
              <a:ext cx="6" cy="5"/>
            </a:xfrm>
            <a:custGeom>
              <a:avLst/>
              <a:gdLst>
                <a:gd name="T0" fmla="*/ 0 w 2"/>
                <a:gd name="T1" fmla="*/ 2 h 2"/>
                <a:gd name="T2" fmla="*/ 0 w 2"/>
                <a:gd name="T3" fmla="*/ 2 h 2"/>
                <a:gd name="T4" fmla="*/ 0 w 2"/>
                <a:gd name="T5" fmla="*/ 2 h 2"/>
                <a:gd name="T6" fmla="*/ 1 w 2"/>
                <a:gd name="T7" fmla="*/ 0 h 2"/>
                <a:gd name="T8" fmla="*/ 2 w 2"/>
                <a:gd name="T9" fmla="*/ 0 h 2"/>
                <a:gd name="T10" fmla="*/ 2 w 2"/>
                <a:gd name="T11" fmla="*/ 0 h 2"/>
                <a:gd name="T12" fmla="*/ 1 w 2"/>
                <a:gd name="T13" fmla="*/ 2 h 2"/>
                <a:gd name="T14" fmla="*/ 1 w 2"/>
                <a:gd name="T15" fmla="*/ 2 h 2"/>
                <a:gd name="T16" fmla="*/ 1 w 2"/>
                <a:gd name="T17" fmla="*/ 2 h 2"/>
                <a:gd name="T18" fmla="*/ 0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2"/>
                  </a:moveTo>
                  <a:cubicBezTo>
                    <a:pt x="0" y="2"/>
                    <a:pt x="0" y="2"/>
                    <a:pt x="0" y="2"/>
                  </a:cubicBezTo>
                  <a:cubicBezTo>
                    <a:pt x="0" y="2"/>
                    <a:pt x="0" y="2"/>
                    <a:pt x="0" y="2"/>
                  </a:cubicBezTo>
                  <a:cubicBezTo>
                    <a:pt x="1" y="0"/>
                    <a:pt x="1" y="0"/>
                    <a:pt x="1" y="0"/>
                  </a:cubicBezTo>
                  <a:cubicBezTo>
                    <a:pt x="1" y="0"/>
                    <a:pt x="2" y="0"/>
                    <a:pt x="2" y="0"/>
                  </a:cubicBezTo>
                  <a:cubicBezTo>
                    <a:pt x="2" y="0"/>
                    <a:pt x="2" y="0"/>
                    <a:pt x="2" y="0"/>
                  </a:cubicBezTo>
                  <a:cubicBezTo>
                    <a:pt x="1" y="2"/>
                    <a:pt x="1" y="2"/>
                    <a:pt x="1" y="2"/>
                  </a:cubicBezTo>
                  <a:cubicBezTo>
                    <a:pt x="1" y="2"/>
                    <a:pt x="1" y="2"/>
                    <a:pt x="1" y="2"/>
                  </a:cubicBezTo>
                  <a:cubicBezTo>
                    <a:pt x="1" y="2"/>
                    <a:pt x="1" y="2"/>
                    <a:pt x="1"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66" name="Freeform 313"/>
            <p:cNvSpPr/>
            <p:nvPr/>
          </p:nvSpPr>
          <p:spPr bwMode="auto">
            <a:xfrm>
              <a:off x="5007" y="3290"/>
              <a:ext cx="3"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1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0" y="1"/>
                    <a:pt x="0" y="1"/>
                    <a:pt x="1" y="0"/>
                  </a:cubicBezTo>
                  <a:cubicBezTo>
                    <a:pt x="1" y="0"/>
                    <a:pt x="1" y="0"/>
                    <a:pt x="1" y="0"/>
                  </a:cubicBezTo>
                  <a:cubicBezTo>
                    <a:pt x="1" y="0"/>
                    <a:pt x="1" y="1"/>
                    <a:pt x="1" y="1"/>
                  </a:cubicBezTo>
                  <a:cubicBezTo>
                    <a:pt x="1" y="1"/>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67" name="Freeform 314"/>
            <p:cNvSpPr/>
            <p:nvPr/>
          </p:nvSpPr>
          <p:spPr bwMode="auto">
            <a:xfrm>
              <a:off x="5007" y="3293"/>
              <a:ext cx="5" cy="5"/>
            </a:xfrm>
            <a:custGeom>
              <a:avLst/>
              <a:gdLst>
                <a:gd name="T0" fmla="*/ 1 w 2"/>
                <a:gd name="T1" fmla="*/ 2 h 2"/>
                <a:gd name="T2" fmla="*/ 1 w 2"/>
                <a:gd name="T3" fmla="*/ 2 h 2"/>
                <a:gd name="T4" fmla="*/ 0 w 2"/>
                <a:gd name="T5" fmla="*/ 1 h 2"/>
                <a:gd name="T6" fmla="*/ 1 w 2"/>
                <a:gd name="T7" fmla="*/ 0 h 2"/>
                <a:gd name="T8" fmla="*/ 2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2"/>
                    <a:pt x="0" y="1"/>
                  </a:cubicBezTo>
                  <a:cubicBezTo>
                    <a:pt x="1" y="0"/>
                    <a:pt x="1" y="0"/>
                    <a:pt x="1" y="0"/>
                  </a:cubicBezTo>
                  <a:cubicBezTo>
                    <a:pt x="1" y="0"/>
                    <a:pt x="2" y="0"/>
                    <a:pt x="2" y="0"/>
                  </a:cubicBezTo>
                  <a:cubicBezTo>
                    <a:pt x="2" y="0"/>
                    <a:pt x="2" y="0"/>
                    <a:pt x="2" y="0"/>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68" name="Freeform 315"/>
            <p:cNvSpPr/>
            <p:nvPr/>
          </p:nvSpPr>
          <p:spPr bwMode="auto">
            <a:xfrm>
              <a:off x="5015" y="3290"/>
              <a:ext cx="2" cy="3"/>
            </a:xfrm>
            <a:custGeom>
              <a:avLst/>
              <a:gdLst>
                <a:gd name="T0" fmla="*/ 1 w 1"/>
                <a:gd name="T1" fmla="*/ 1 h 1"/>
                <a:gd name="T2" fmla="*/ 0 w 1"/>
                <a:gd name="T3" fmla="*/ 1 h 1"/>
                <a:gd name="T4" fmla="*/ 0 w 1"/>
                <a:gd name="T5" fmla="*/ 1 h 1"/>
                <a:gd name="T6" fmla="*/ 1 w 1"/>
                <a:gd name="T7" fmla="*/ 0 h 1"/>
                <a:gd name="T8" fmla="*/ 1 w 1"/>
                <a:gd name="T9" fmla="*/ 0 h 1"/>
                <a:gd name="T10" fmla="*/ 1 w 1"/>
                <a:gd name="T11" fmla="*/ 0 h 1"/>
                <a:gd name="T12" fmla="*/ 1 w 1"/>
                <a:gd name="T13" fmla="*/ 1 h 1"/>
                <a:gd name="T14" fmla="*/ 1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1"/>
                  </a:moveTo>
                  <a:cubicBezTo>
                    <a:pt x="1" y="1"/>
                    <a:pt x="0" y="1"/>
                    <a:pt x="0" y="1"/>
                  </a:cubicBezTo>
                  <a:cubicBezTo>
                    <a:pt x="0" y="1"/>
                    <a:pt x="0" y="1"/>
                    <a:pt x="0" y="1"/>
                  </a:cubicBezTo>
                  <a:cubicBezTo>
                    <a:pt x="1" y="1"/>
                    <a:pt x="1" y="0"/>
                    <a:pt x="1" y="0"/>
                  </a:cubicBezTo>
                  <a:cubicBezTo>
                    <a:pt x="1" y="0"/>
                    <a:pt x="1" y="0"/>
                    <a:pt x="1" y="0"/>
                  </a:cubicBezTo>
                  <a:cubicBezTo>
                    <a:pt x="1" y="0"/>
                    <a:pt x="1" y="0"/>
                    <a:pt x="1"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69" name="Freeform 316"/>
            <p:cNvSpPr/>
            <p:nvPr/>
          </p:nvSpPr>
          <p:spPr bwMode="auto">
            <a:xfrm>
              <a:off x="5017" y="3290"/>
              <a:ext cx="3" cy="5"/>
            </a:xfrm>
            <a:custGeom>
              <a:avLst/>
              <a:gdLst>
                <a:gd name="T0" fmla="*/ 0 w 1"/>
                <a:gd name="T1" fmla="*/ 2 h 2"/>
                <a:gd name="T2" fmla="*/ 0 w 1"/>
                <a:gd name="T3" fmla="*/ 2 h 2"/>
                <a:gd name="T4" fmla="*/ 0 w 1"/>
                <a:gd name="T5" fmla="*/ 2 h 2"/>
                <a:gd name="T6" fmla="*/ 1 w 1"/>
                <a:gd name="T7" fmla="*/ 1 h 2"/>
                <a:gd name="T8" fmla="*/ 1 w 1"/>
                <a:gd name="T9" fmla="*/ 0 h 2"/>
                <a:gd name="T10" fmla="*/ 1 w 1"/>
                <a:gd name="T11" fmla="*/ 1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1" y="1"/>
                    <a:pt x="1" y="1"/>
                    <a:pt x="1" y="1"/>
                  </a:cubicBezTo>
                  <a:cubicBezTo>
                    <a:pt x="1" y="0"/>
                    <a:pt x="1" y="0"/>
                    <a:pt x="1" y="0"/>
                  </a:cubicBezTo>
                  <a:cubicBezTo>
                    <a:pt x="1" y="1"/>
                    <a:pt x="1" y="1"/>
                    <a:pt x="1" y="1"/>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70" name="Freeform 317"/>
            <p:cNvSpPr/>
            <p:nvPr/>
          </p:nvSpPr>
          <p:spPr bwMode="auto">
            <a:xfrm>
              <a:off x="5017" y="3293"/>
              <a:ext cx="5" cy="5"/>
            </a:xfrm>
            <a:custGeom>
              <a:avLst/>
              <a:gdLst>
                <a:gd name="T0" fmla="*/ 0 w 2"/>
                <a:gd name="T1" fmla="*/ 2 h 2"/>
                <a:gd name="T2" fmla="*/ 0 w 2"/>
                <a:gd name="T3" fmla="*/ 2 h 2"/>
                <a:gd name="T4" fmla="*/ 0 w 2"/>
                <a:gd name="T5" fmla="*/ 1 h 2"/>
                <a:gd name="T6" fmla="*/ 2 w 2"/>
                <a:gd name="T7" fmla="*/ 0 h 2"/>
                <a:gd name="T8" fmla="*/ 2 w 2"/>
                <a:gd name="T9" fmla="*/ 0 h 2"/>
                <a:gd name="T10" fmla="*/ 2 w 2"/>
                <a:gd name="T11" fmla="*/ 0 h 2"/>
                <a:gd name="T12" fmla="*/ 1 w 2"/>
                <a:gd name="T13" fmla="*/ 1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1"/>
                    <a:pt x="0" y="1"/>
                    <a:pt x="0" y="1"/>
                  </a:cubicBezTo>
                  <a:cubicBezTo>
                    <a:pt x="1" y="1"/>
                    <a:pt x="1" y="0"/>
                    <a:pt x="2" y="0"/>
                  </a:cubicBezTo>
                  <a:cubicBezTo>
                    <a:pt x="2" y="0"/>
                    <a:pt x="2" y="0"/>
                    <a:pt x="2" y="0"/>
                  </a:cubicBezTo>
                  <a:cubicBezTo>
                    <a:pt x="2" y="0"/>
                    <a:pt x="2" y="0"/>
                    <a:pt x="2" y="0"/>
                  </a:cubicBezTo>
                  <a:cubicBezTo>
                    <a:pt x="1" y="0"/>
                    <a:pt x="1" y="1"/>
                    <a:pt x="1"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71" name="Freeform 318"/>
            <p:cNvSpPr/>
            <p:nvPr/>
          </p:nvSpPr>
          <p:spPr bwMode="auto">
            <a:xfrm>
              <a:off x="5020" y="3293"/>
              <a:ext cx="5" cy="5"/>
            </a:xfrm>
            <a:custGeom>
              <a:avLst/>
              <a:gdLst>
                <a:gd name="T0" fmla="*/ 0 w 2"/>
                <a:gd name="T1" fmla="*/ 2 h 2"/>
                <a:gd name="T2" fmla="*/ 0 w 2"/>
                <a:gd name="T3" fmla="*/ 2 h 2"/>
                <a:gd name="T4" fmla="*/ 0 w 2"/>
                <a:gd name="T5" fmla="*/ 2 h 2"/>
                <a:gd name="T6" fmla="*/ 1 w 2"/>
                <a:gd name="T7" fmla="*/ 0 h 2"/>
                <a:gd name="T8" fmla="*/ 2 w 2"/>
                <a:gd name="T9" fmla="*/ 0 h 2"/>
                <a:gd name="T10" fmla="*/ 2 w 2"/>
                <a:gd name="T11" fmla="*/ 0 h 2"/>
                <a:gd name="T12" fmla="*/ 0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0" y="1"/>
                    <a:pt x="1" y="0"/>
                    <a:pt x="1" y="0"/>
                  </a:cubicBezTo>
                  <a:cubicBezTo>
                    <a:pt x="1" y="0"/>
                    <a:pt x="2" y="0"/>
                    <a:pt x="2" y="0"/>
                  </a:cubicBezTo>
                  <a:cubicBezTo>
                    <a:pt x="2" y="0"/>
                    <a:pt x="2" y="0"/>
                    <a:pt x="2" y="0"/>
                  </a:cubicBezTo>
                  <a:cubicBezTo>
                    <a:pt x="1"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72" name="Freeform 319"/>
            <p:cNvSpPr/>
            <p:nvPr/>
          </p:nvSpPr>
          <p:spPr bwMode="auto">
            <a:xfrm>
              <a:off x="5022" y="3293"/>
              <a:ext cx="3"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0 w 1"/>
                <a:gd name="T13" fmla="*/ 2 h 2"/>
                <a:gd name="T14" fmla="*/ 0 w 1"/>
                <a:gd name="T15" fmla="*/ 2 h 2"/>
                <a:gd name="T16" fmla="*/ 0 w 1"/>
                <a:gd name="T17" fmla="*/ 2 h 2"/>
                <a:gd name="T18" fmla="*/ 0 w 1"/>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2">
                  <a:moveTo>
                    <a:pt x="0" y="2"/>
                  </a:moveTo>
                  <a:cubicBezTo>
                    <a:pt x="0" y="2"/>
                    <a:pt x="0" y="2"/>
                    <a:pt x="0" y="2"/>
                  </a:cubicBezTo>
                  <a:cubicBezTo>
                    <a:pt x="0" y="2"/>
                    <a:pt x="0" y="2"/>
                    <a:pt x="0" y="2"/>
                  </a:cubicBezTo>
                  <a:cubicBezTo>
                    <a:pt x="1" y="0"/>
                    <a:pt x="1" y="0"/>
                    <a:pt x="1" y="0"/>
                  </a:cubicBezTo>
                  <a:cubicBezTo>
                    <a:pt x="1" y="0"/>
                    <a:pt x="1" y="0"/>
                    <a:pt x="1" y="0"/>
                  </a:cubicBezTo>
                  <a:cubicBezTo>
                    <a:pt x="1" y="0"/>
                    <a:pt x="1" y="0"/>
                    <a:pt x="1" y="0"/>
                  </a:cubicBezTo>
                  <a:cubicBezTo>
                    <a:pt x="0" y="2"/>
                    <a:pt x="0" y="2"/>
                    <a:pt x="0" y="2"/>
                  </a:cubicBezTo>
                  <a:cubicBezTo>
                    <a:pt x="0" y="2"/>
                    <a:pt x="0" y="2"/>
                    <a:pt x="0"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73" name="Freeform 320"/>
            <p:cNvSpPr/>
            <p:nvPr/>
          </p:nvSpPr>
          <p:spPr bwMode="auto">
            <a:xfrm>
              <a:off x="5037" y="3293"/>
              <a:ext cx="3"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1" y="0"/>
                    <a:pt x="1" y="0"/>
                    <a:pt x="1" y="0"/>
                  </a:cubicBezTo>
                  <a:cubicBezTo>
                    <a:pt x="1" y="0"/>
                    <a:pt x="1" y="0"/>
                    <a:pt x="1" y="0"/>
                  </a:cubicBezTo>
                  <a:cubicBezTo>
                    <a:pt x="1" y="0"/>
                    <a:pt x="1" y="0"/>
                    <a:pt x="1" y="0"/>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74" name="Freeform 321"/>
            <p:cNvSpPr/>
            <p:nvPr/>
          </p:nvSpPr>
          <p:spPr bwMode="auto">
            <a:xfrm>
              <a:off x="5037" y="3293"/>
              <a:ext cx="6" cy="5"/>
            </a:xfrm>
            <a:custGeom>
              <a:avLst/>
              <a:gdLst>
                <a:gd name="T0" fmla="*/ 1 w 2"/>
                <a:gd name="T1" fmla="*/ 2 h 2"/>
                <a:gd name="T2" fmla="*/ 0 w 2"/>
                <a:gd name="T3" fmla="*/ 2 h 2"/>
                <a:gd name="T4" fmla="*/ 0 w 2"/>
                <a:gd name="T5" fmla="*/ 2 h 2"/>
                <a:gd name="T6" fmla="*/ 2 w 2"/>
                <a:gd name="T7" fmla="*/ 0 h 2"/>
                <a:gd name="T8" fmla="*/ 2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0" y="2"/>
                  </a:cubicBezTo>
                  <a:cubicBezTo>
                    <a:pt x="0" y="2"/>
                    <a:pt x="0" y="2"/>
                    <a:pt x="0" y="2"/>
                  </a:cubicBezTo>
                  <a:cubicBezTo>
                    <a:pt x="1" y="1"/>
                    <a:pt x="1" y="0"/>
                    <a:pt x="2" y="0"/>
                  </a:cubicBezTo>
                  <a:cubicBezTo>
                    <a:pt x="2" y="0"/>
                    <a:pt x="2" y="0"/>
                    <a:pt x="2" y="0"/>
                  </a:cubicBezTo>
                  <a:cubicBezTo>
                    <a:pt x="2" y="0"/>
                    <a:pt x="2" y="0"/>
                    <a:pt x="2" y="0"/>
                  </a:cubicBezTo>
                  <a:cubicBezTo>
                    <a:pt x="1"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75" name="Freeform 322"/>
            <p:cNvSpPr/>
            <p:nvPr/>
          </p:nvSpPr>
          <p:spPr bwMode="auto">
            <a:xfrm>
              <a:off x="5043" y="3290"/>
              <a:ext cx="2" cy="8"/>
            </a:xfrm>
            <a:custGeom>
              <a:avLst/>
              <a:gdLst>
                <a:gd name="T0" fmla="*/ 0 w 1"/>
                <a:gd name="T1" fmla="*/ 3 h 3"/>
                <a:gd name="T2" fmla="*/ 0 w 1"/>
                <a:gd name="T3" fmla="*/ 3 h 3"/>
                <a:gd name="T4" fmla="*/ 0 w 1"/>
                <a:gd name="T5" fmla="*/ 3 h 3"/>
                <a:gd name="T6" fmla="*/ 1 w 1"/>
                <a:gd name="T7" fmla="*/ 0 h 3"/>
                <a:gd name="T8" fmla="*/ 1 w 1"/>
                <a:gd name="T9" fmla="*/ 0 h 3"/>
                <a:gd name="T10" fmla="*/ 1 w 1"/>
                <a:gd name="T11" fmla="*/ 0 h 3"/>
                <a:gd name="T12" fmla="*/ 0 w 1"/>
                <a:gd name="T13" fmla="*/ 3 h 3"/>
                <a:gd name="T14" fmla="*/ 0 w 1"/>
                <a:gd name="T15" fmla="*/ 3 h 3"/>
                <a:gd name="T16" fmla="*/ 0 w 1"/>
                <a:gd name="T17" fmla="*/ 3 h 3"/>
                <a:gd name="T18" fmla="*/ 0 w 1"/>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3">
                  <a:moveTo>
                    <a:pt x="0" y="3"/>
                  </a:moveTo>
                  <a:cubicBezTo>
                    <a:pt x="0" y="3"/>
                    <a:pt x="0" y="3"/>
                    <a:pt x="0" y="3"/>
                  </a:cubicBezTo>
                  <a:cubicBezTo>
                    <a:pt x="0" y="3"/>
                    <a:pt x="0" y="3"/>
                    <a:pt x="0" y="3"/>
                  </a:cubicBezTo>
                  <a:cubicBezTo>
                    <a:pt x="1" y="0"/>
                    <a:pt x="1" y="0"/>
                    <a:pt x="1" y="0"/>
                  </a:cubicBezTo>
                  <a:cubicBezTo>
                    <a:pt x="1" y="0"/>
                    <a:pt x="1" y="0"/>
                    <a:pt x="1" y="0"/>
                  </a:cubicBezTo>
                  <a:cubicBezTo>
                    <a:pt x="1" y="0"/>
                    <a:pt x="1" y="0"/>
                    <a:pt x="1" y="0"/>
                  </a:cubicBezTo>
                  <a:cubicBezTo>
                    <a:pt x="0" y="3"/>
                    <a:pt x="0" y="3"/>
                    <a:pt x="0" y="3"/>
                  </a:cubicBezTo>
                  <a:cubicBezTo>
                    <a:pt x="0" y="3"/>
                    <a:pt x="0" y="3"/>
                    <a:pt x="0" y="3"/>
                  </a:cubicBezTo>
                  <a:cubicBezTo>
                    <a:pt x="0" y="3"/>
                    <a:pt x="0"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76" name="Freeform 323"/>
            <p:cNvSpPr/>
            <p:nvPr/>
          </p:nvSpPr>
          <p:spPr bwMode="auto">
            <a:xfrm>
              <a:off x="5043" y="3290"/>
              <a:ext cx="5" cy="8"/>
            </a:xfrm>
            <a:custGeom>
              <a:avLst/>
              <a:gdLst>
                <a:gd name="T0" fmla="*/ 1 w 2"/>
                <a:gd name="T1" fmla="*/ 3 h 3"/>
                <a:gd name="T2" fmla="*/ 1 w 2"/>
                <a:gd name="T3" fmla="*/ 3 h 3"/>
                <a:gd name="T4" fmla="*/ 1 w 2"/>
                <a:gd name="T5" fmla="*/ 2 h 3"/>
                <a:gd name="T6" fmla="*/ 1 w 2"/>
                <a:gd name="T7" fmla="*/ 0 h 3"/>
                <a:gd name="T8" fmla="*/ 2 w 2"/>
                <a:gd name="T9" fmla="*/ 0 h 3"/>
                <a:gd name="T10" fmla="*/ 2 w 2"/>
                <a:gd name="T11" fmla="*/ 0 h 3"/>
                <a:gd name="T12" fmla="*/ 1 w 2"/>
                <a:gd name="T13" fmla="*/ 3 h 3"/>
                <a:gd name="T14" fmla="*/ 1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3"/>
                  </a:moveTo>
                  <a:cubicBezTo>
                    <a:pt x="1" y="3"/>
                    <a:pt x="1" y="3"/>
                    <a:pt x="1" y="3"/>
                  </a:cubicBezTo>
                  <a:cubicBezTo>
                    <a:pt x="1" y="3"/>
                    <a:pt x="0" y="3"/>
                    <a:pt x="1" y="2"/>
                  </a:cubicBezTo>
                  <a:cubicBezTo>
                    <a:pt x="1" y="0"/>
                    <a:pt x="1" y="0"/>
                    <a:pt x="1" y="0"/>
                  </a:cubicBezTo>
                  <a:cubicBezTo>
                    <a:pt x="2" y="0"/>
                    <a:pt x="2" y="0"/>
                    <a:pt x="2" y="0"/>
                  </a:cubicBezTo>
                  <a:cubicBezTo>
                    <a:pt x="2" y="0"/>
                    <a:pt x="2" y="0"/>
                    <a:pt x="2" y="0"/>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77" name="Freeform 324"/>
            <p:cNvSpPr/>
            <p:nvPr/>
          </p:nvSpPr>
          <p:spPr bwMode="auto">
            <a:xfrm>
              <a:off x="5002" y="3247"/>
              <a:ext cx="5" cy="5"/>
            </a:xfrm>
            <a:custGeom>
              <a:avLst/>
              <a:gdLst>
                <a:gd name="T0" fmla="*/ 1 w 2"/>
                <a:gd name="T1" fmla="*/ 2 h 2"/>
                <a:gd name="T2" fmla="*/ 0 w 2"/>
                <a:gd name="T3" fmla="*/ 2 h 2"/>
                <a:gd name="T4" fmla="*/ 0 w 2"/>
                <a:gd name="T5" fmla="*/ 2 h 2"/>
                <a:gd name="T6" fmla="*/ 2 w 2"/>
                <a:gd name="T7" fmla="*/ 0 h 2"/>
                <a:gd name="T8" fmla="*/ 2 w 2"/>
                <a:gd name="T9" fmla="*/ 0 h 2"/>
                <a:gd name="T10" fmla="*/ 2 w 2"/>
                <a:gd name="T11" fmla="*/ 1 h 2"/>
                <a:gd name="T12" fmla="*/ 1 w 2"/>
                <a:gd name="T13" fmla="*/ 2 h 2"/>
                <a:gd name="T14" fmla="*/ 1 w 2"/>
                <a:gd name="T15" fmla="*/ 2 h 2"/>
                <a:gd name="T16" fmla="*/ 1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2"/>
                  </a:moveTo>
                  <a:cubicBezTo>
                    <a:pt x="0" y="2"/>
                    <a:pt x="0" y="2"/>
                    <a:pt x="0" y="2"/>
                  </a:cubicBezTo>
                  <a:cubicBezTo>
                    <a:pt x="0" y="2"/>
                    <a:pt x="0" y="2"/>
                    <a:pt x="0" y="2"/>
                  </a:cubicBezTo>
                  <a:cubicBezTo>
                    <a:pt x="2" y="0"/>
                    <a:pt x="2" y="0"/>
                    <a:pt x="2" y="0"/>
                  </a:cubicBezTo>
                  <a:cubicBezTo>
                    <a:pt x="2" y="0"/>
                    <a:pt x="2" y="0"/>
                    <a:pt x="2" y="0"/>
                  </a:cubicBezTo>
                  <a:cubicBezTo>
                    <a:pt x="2" y="0"/>
                    <a:pt x="2" y="1"/>
                    <a:pt x="2" y="1"/>
                  </a:cubicBezTo>
                  <a:cubicBezTo>
                    <a:pt x="1" y="2"/>
                    <a:pt x="1" y="2"/>
                    <a:pt x="1" y="2"/>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78" name="Freeform 325"/>
            <p:cNvSpPr/>
            <p:nvPr/>
          </p:nvSpPr>
          <p:spPr bwMode="auto">
            <a:xfrm>
              <a:off x="5004" y="3249"/>
              <a:ext cx="3" cy="3"/>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1 w 1"/>
                <a:gd name="T13" fmla="*/ 0 h 1"/>
                <a:gd name="T14" fmla="*/ 1 w 1"/>
                <a:gd name="T15" fmla="*/ 0 h 1"/>
                <a:gd name="T16" fmla="*/ 0 w 1"/>
                <a:gd name="T17" fmla="*/ 1 h 1"/>
                <a:gd name="T18" fmla="*/ 0 w 1"/>
                <a:gd name="T19" fmla="*/ 1 h 1"/>
                <a:gd name="T20" fmla="*/ 0 w 1"/>
                <a:gd name="T21" fmla="*/ 1 h 1"/>
                <a:gd name="T22" fmla="*/ 0 w 1"/>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0" y="1"/>
                  </a:moveTo>
                  <a:cubicBezTo>
                    <a:pt x="0" y="1"/>
                    <a:pt x="0" y="1"/>
                    <a:pt x="0" y="1"/>
                  </a:cubicBezTo>
                  <a:cubicBezTo>
                    <a:pt x="0" y="1"/>
                    <a:pt x="0" y="1"/>
                    <a:pt x="0" y="1"/>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79" name="Freeform 326"/>
            <p:cNvSpPr/>
            <p:nvPr/>
          </p:nvSpPr>
          <p:spPr bwMode="auto">
            <a:xfrm>
              <a:off x="5012" y="3249"/>
              <a:ext cx="8" cy="11"/>
            </a:xfrm>
            <a:custGeom>
              <a:avLst/>
              <a:gdLst>
                <a:gd name="T0" fmla="*/ 0 w 3"/>
                <a:gd name="T1" fmla="*/ 4 h 4"/>
                <a:gd name="T2" fmla="*/ 0 w 3"/>
                <a:gd name="T3" fmla="*/ 4 h 4"/>
                <a:gd name="T4" fmla="*/ 0 w 3"/>
                <a:gd name="T5" fmla="*/ 4 h 4"/>
                <a:gd name="T6" fmla="*/ 2 w 3"/>
                <a:gd name="T7" fmla="*/ 1 h 4"/>
                <a:gd name="T8" fmla="*/ 2 w 3"/>
                <a:gd name="T9" fmla="*/ 0 h 4"/>
                <a:gd name="T10" fmla="*/ 3 w 3"/>
                <a:gd name="T11" fmla="*/ 0 h 4"/>
                <a:gd name="T12" fmla="*/ 3 w 3"/>
                <a:gd name="T13" fmla="*/ 0 h 4"/>
                <a:gd name="T14" fmla="*/ 2 w 3"/>
                <a:gd name="T15" fmla="*/ 1 h 4"/>
                <a:gd name="T16" fmla="*/ 0 w 3"/>
                <a:gd name="T17" fmla="*/ 4 h 4"/>
                <a:gd name="T18" fmla="*/ 0 w 3"/>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0" y="4"/>
                  </a:moveTo>
                  <a:cubicBezTo>
                    <a:pt x="0" y="4"/>
                    <a:pt x="0" y="4"/>
                    <a:pt x="0" y="4"/>
                  </a:cubicBezTo>
                  <a:cubicBezTo>
                    <a:pt x="0" y="4"/>
                    <a:pt x="0" y="4"/>
                    <a:pt x="0" y="4"/>
                  </a:cubicBezTo>
                  <a:cubicBezTo>
                    <a:pt x="0" y="3"/>
                    <a:pt x="1" y="2"/>
                    <a:pt x="2" y="1"/>
                  </a:cubicBezTo>
                  <a:cubicBezTo>
                    <a:pt x="2" y="0"/>
                    <a:pt x="2" y="0"/>
                    <a:pt x="2" y="0"/>
                  </a:cubicBezTo>
                  <a:cubicBezTo>
                    <a:pt x="2" y="0"/>
                    <a:pt x="2" y="0"/>
                    <a:pt x="3" y="0"/>
                  </a:cubicBezTo>
                  <a:cubicBezTo>
                    <a:pt x="3" y="0"/>
                    <a:pt x="3" y="0"/>
                    <a:pt x="3" y="0"/>
                  </a:cubicBezTo>
                  <a:cubicBezTo>
                    <a:pt x="2" y="1"/>
                    <a:pt x="2" y="1"/>
                    <a:pt x="2" y="1"/>
                  </a:cubicBezTo>
                  <a:cubicBezTo>
                    <a:pt x="1" y="2"/>
                    <a:pt x="1" y="3"/>
                    <a:pt x="0" y="4"/>
                  </a:cubicBezTo>
                  <a:cubicBezTo>
                    <a:pt x="0" y="4"/>
                    <a:pt x="0"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80" name="Freeform 327"/>
            <p:cNvSpPr/>
            <p:nvPr/>
          </p:nvSpPr>
          <p:spPr bwMode="auto">
            <a:xfrm>
              <a:off x="5015" y="3247"/>
              <a:ext cx="7" cy="13"/>
            </a:xfrm>
            <a:custGeom>
              <a:avLst/>
              <a:gdLst>
                <a:gd name="T0" fmla="*/ 0 w 3"/>
                <a:gd name="T1" fmla="*/ 5 h 5"/>
                <a:gd name="T2" fmla="*/ 0 w 3"/>
                <a:gd name="T3" fmla="*/ 5 h 5"/>
                <a:gd name="T4" fmla="*/ 0 w 3"/>
                <a:gd name="T5" fmla="*/ 4 h 5"/>
                <a:gd name="T6" fmla="*/ 3 w 3"/>
                <a:gd name="T7" fmla="*/ 0 h 5"/>
                <a:gd name="T8" fmla="*/ 3 w 3"/>
                <a:gd name="T9" fmla="*/ 0 h 5"/>
                <a:gd name="T10" fmla="*/ 3 w 3"/>
                <a:gd name="T11" fmla="*/ 0 h 5"/>
                <a:gd name="T12" fmla="*/ 0 w 3"/>
                <a:gd name="T13" fmla="*/ 5 h 5"/>
                <a:gd name="T14" fmla="*/ 0 w 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0" y="5"/>
                  </a:moveTo>
                  <a:cubicBezTo>
                    <a:pt x="0" y="5"/>
                    <a:pt x="0" y="5"/>
                    <a:pt x="0" y="5"/>
                  </a:cubicBezTo>
                  <a:cubicBezTo>
                    <a:pt x="0" y="5"/>
                    <a:pt x="0" y="4"/>
                    <a:pt x="0" y="4"/>
                  </a:cubicBezTo>
                  <a:cubicBezTo>
                    <a:pt x="1" y="3"/>
                    <a:pt x="2" y="1"/>
                    <a:pt x="3" y="0"/>
                  </a:cubicBezTo>
                  <a:cubicBezTo>
                    <a:pt x="3" y="0"/>
                    <a:pt x="3" y="0"/>
                    <a:pt x="3" y="0"/>
                  </a:cubicBezTo>
                  <a:cubicBezTo>
                    <a:pt x="3" y="0"/>
                    <a:pt x="3" y="0"/>
                    <a:pt x="3" y="0"/>
                  </a:cubicBezTo>
                  <a:cubicBezTo>
                    <a:pt x="2" y="2"/>
                    <a:pt x="1" y="3"/>
                    <a:pt x="0" y="5"/>
                  </a:cubicBezTo>
                  <a:cubicBezTo>
                    <a:pt x="0" y="5"/>
                    <a:pt x="0" y="5"/>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81" name="Freeform 328"/>
            <p:cNvSpPr/>
            <p:nvPr/>
          </p:nvSpPr>
          <p:spPr bwMode="auto">
            <a:xfrm>
              <a:off x="5020" y="3244"/>
              <a:ext cx="5" cy="11"/>
            </a:xfrm>
            <a:custGeom>
              <a:avLst/>
              <a:gdLst>
                <a:gd name="T0" fmla="*/ 0 w 2"/>
                <a:gd name="T1" fmla="*/ 4 h 4"/>
                <a:gd name="T2" fmla="*/ 0 w 2"/>
                <a:gd name="T3" fmla="*/ 4 h 4"/>
                <a:gd name="T4" fmla="*/ 0 w 2"/>
                <a:gd name="T5" fmla="*/ 4 h 4"/>
                <a:gd name="T6" fmla="*/ 2 w 2"/>
                <a:gd name="T7" fmla="*/ 0 h 4"/>
                <a:gd name="T8" fmla="*/ 2 w 2"/>
                <a:gd name="T9" fmla="*/ 0 h 4"/>
                <a:gd name="T10" fmla="*/ 2 w 2"/>
                <a:gd name="T11" fmla="*/ 1 h 4"/>
                <a:gd name="T12" fmla="*/ 0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cubicBezTo>
                    <a:pt x="0" y="4"/>
                    <a:pt x="0" y="4"/>
                    <a:pt x="0" y="4"/>
                  </a:cubicBezTo>
                  <a:cubicBezTo>
                    <a:pt x="0" y="4"/>
                    <a:pt x="0" y="4"/>
                    <a:pt x="0" y="4"/>
                  </a:cubicBezTo>
                  <a:cubicBezTo>
                    <a:pt x="2" y="0"/>
                    <a:pt x="2" y="0"/>
                    <a:pt x="2" y="0"/>
                  </a:cubicBezTo>
                  <a:cubicBezTo>
                    <a:pt x="2" y="0"/>
                    <a:pt x="2" y="0"/>
                    <a:pt x="2" y="0"/>
                  </a:cubicBezTo>
                  <a:cubicBezTo>
                    <a:pt x="2" y="0"/>
                    <a:pt x="2" y="1"/>
                    <a:pt x="2" y="1"/>
                  </a:cubicBezTo>
                  <a:cubicBezTo>
                    <a:pt x="0" y="4"/>
                    <a:pt x="0" y="4"/>
                    <a:pt x="0" y="4"/>
                  </a:cubicBezTo>
                  <a:cubicBezTo>
                    <a:pt x="0" y="4"/>
                    <a:pt x="0"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82" name="Freeform 329"/>
            <p:cNvSpPr/>
            <p:nvPr/>
          </p:nvSpPr>
          <p:spPr bwMode="auto">
            <a:xfrm>
              <a:off x="5022" y="3244"/>
              <a:ext cx="5" cy="8"/>
            </a:xfrm>
            <a:custGeom>
              <a:avLst/>
              <a:gdLst>
                <a:gd name="T0" fmla="*/ 0 w 2"/>
                <a:gd name="T1" fmla="*/ 3 h 3"/>
                <a:gd name="T2" fmla="*/ 0 w 2"/>
                <a:gd name="T3" fmla="*/ 3 h 3"/>
                <a:gd name="T4" fmla="*/ 0 w 2"/>
                <a:gd name="T5" fmla="*/ 3 h 3"/>
                <a:gd name="T6" fmla="*/ 2 w 2"/>
                <a:gd name="T7" fmla="*/ 0 h 3"/>
                <a:gd name="T8" fmla="*/ 2 w 2"/>
                <a:gd name="T9" fmla="*/ 0 h 3"/>
                <a:gd name="T10" fmla="*/ 2 w 2"/>
                <a:gd name="T11" fmla="*/ 0 h 3"/>
                <a:gd name="T12" fmla="*/ 0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3"/>
                  </a:cubicBezTo>
                  <a:cubicBezTo>
                    <a:pt x="1" y="2"/>
                    <a:pt x="1" y="1"/>
                    <a:pt x="2" y="0"/>
                  </a:cubicBezTo>
                  <a:cubicBezTo>
                    <a:pt x="2" y="0"/>
                    <a:pt x="2" y="0"/>
                    <a:pt x="2" y="0"/>
                  </a:cubicBezTo>
                  <a:cubicBezTo>
                    <a:pt x="2" y="0"/>
                    <a:pt x="2" y="0"/>
                    <a:pt x="2" y="0"/>
                  </a:cubicBezTo>
                  <a:cubicBezTo>
                    <a:pt x="2" y="1"/>
                    <a:pt x="1"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83" name="Freeform 330"/>
            <p:cNvSpPr/>
            <p:nvPr/>
          </p:nvSpPr>
          <p:spPr bwMode="auto">
            <a:xfrm>
              <a:off x="5025" y="3244"/>
              <a:ext cx="5" cy="8"/>
            </a:xfrm>
            <a:custGeom>
              <a:avLst/>
              <a:gdLst>
                <a:gd name="T0" fmla="*/ 0 w 2"/>
                <a:gd name="T1" fmla="*/ 3 h 3"/>
                <a:gd name="T2" fmla="*/ 0 w 2"/>
                <a:gd name="T3" fmla="*/ 3 h 3"/>
                <a:gd name="T4" fmla="*/ 0 w 2"/>
                <a:gd name="T5" fmla="*/ 3 h 3"/>
                <a:gd name="T6" fmla="*/ 2 w 2"/>
                <a:gd name="T7" fmla="*/ 0 h 3"/>
                <a:gd name="T8" fmla="*/ 2 w 2"/>
                <a:gd name="T9" fmla="*/ 0 h 3"/>
                <a:gd name="T10" fmla="*/ 2 w 2"/>
                <a:gd name="T11" fmla="*/ 0 h 3"/>
                <a:gd name="T12" fmla="*/ 0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3"/>
                  </a:cubicBezTo>
                  <a:cubicBezTo>
                    <a:pt x="1" y="2"/>
                    <a:pt x="1" y="1"/>
                    <a:pt x="2" y="0"/>
                  </a:cubicBezTo>
                  <a:cubicBezTo>
                    <a:pt x="2" y="0"/>
                    <a:pt x="2" y="0"/>
                    <a:pt x="2" y="0"/>
                  </a:cubicBezTo>
                  <a:cubicBezTo>
                    <a:pt x="2" y="0"/>
                    <a:pt x="2" y="0"/>
                    <a:pt x="2" y="0"/>
                  </a:cubicBezTo>
                  <a:cubicBezTo>
                    <a:pt x="2" y="1"/>
                    <a:pt x="1"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84" name="Freeform 331"/>
            <p:cNvSpPr/>
            <p:nvPr/>
          </p:nvSpPr>
          <p:spPr bwMode="auto">
            <a:xfrm>
              <a:off x="5027" y="3244"/>
              <a:ext cx="8" cy="8"/>
            </a:xfrm>
            <a:custGeom>
              <a:avLst/>
              <a:gdLst>
                <a:gd name="T0" fmla="*/ 1 w 3"/>
                <a:gd name="T1" fmla="*/ 3 h 3"/>
                <a:gd name="T2" fmla="*/ 0 w 3"/>
                <a:gd name="T3" fmla="*/ 3 h 3"/>
                <a:gd name="T4" fmla="*/ 0 w 3"/>
                <a:gd name="T5" fmla="*/ 3 h 3"/>
                <a:gd name="T6" fmla="*/ 2 w 3"/>
                <a:gd name="T7" fmla="*/ 0 h 3"/>
                <a:gd name="T8" fmla="*/ 3 w 3"/>
                <a:gd name="T9" fmla="*/ 0 h 3"/>
                <a:gd name="T10" fmla="*/ 3 w 3"/>
                <a:gd name="T11" fmla="*/ 0 h 3"/>
                <a:gd name="T12" fmla="*/ 1 w 3"/>
                <a:gd name="T13" fmla="*/ 3 h 3"/>
                <a:gd name="T14" fmla="*/ 1 w 3"/>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1" y="3"/>
                  </a:moveTo>
                  <a:cubicBezTo>
                    <a:pt x="1" y="3"/>
                    <a:pt x="1" y="3"/>
                    <a:pt x="0" y="3"/>
                  </a:cubicBezTo>
                  <a:cubicBezTo>
                    <a:pt x="0" y="3"/>
                    <a:pt x="0" y="3"/>
                    <a:pt x="0" y="3"/>
                  </a:cubicBezTo>
                  <a:cubicBezTo>
                    <a:pt x="1" y="2"/>
                    <a:pt x="2" y="1"/>
                    <a:pt x="2" y="0"/>
                  </a:cubicBezTo>
                  <a:cubicBezTo>
                    <a:pt x="2" y="0"/>
                    <a:pt x="2" y="0"/>
                    <a:pt x="3" y="0"/>
                  </a:cubicBezTo>
                  <a:cubicBezTo>
                    <a:pt x="3" y="0"/>
                    <a:pt x="3" y="0"/>
                    <a:pt x="3" y="0"/>
                  </a:cubicBezTo>
                  <a:cubicBezTo>
                    <a:pt x="2" y="1"/>
                    <a:pt x="1" y="2"/>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85" name="Freeform 332"/>
            <p:cNvSpPr/>
            <p:nvPr/>
          </p:nvSpPr>
          <p:spPr bwMode="auto">
            <a:xfrm>
              <a:off x="5032" y="3244"/>
              <a:ext cx="5" cy="8"/>
            </a:xfrm>
            <a:custGeom>
              <a:avLst/>
              <a:gdLst>
                <a:gd name="T0" fmla="*/ 0 w 2"/>
                <a:gd name="T1" fmla="*/ 3 h 3"/>
                <a:gd name="T2" fmla="*/ 0 w 2"/>
                <a:gd name="T3" fmla="*/ 3 h 3"/>
                <a:gd name="T4" fmla="*/ 0 w 2"/>
                <a:gd name="T5" fmla="*/ 2 h 3"/>
                <a:gd name="T6" fmla="*/ 1 w 2"/>
                <a:gd name="T7" fmla="*/ 1 h 3"/>
                <a:gd name="T8" fmla="*/ 1 w 2"/>
                <a:gd name="T9" fmla="*/ 0 h 3"/>
                <a:gd name="T10" fmla="*/ 1 w 2"/>
                <a:gd name="T11" fmla="*/ 0 h 3"/>
                <a:gd name="T12" fmla="*/ 1 w 2"/>
                <a:gd name="T13" fmla="*/ 1 h 3"/>
                <a:gd name="T14" fmla="*/ 1 w 2"/>
                <a:gd name="T15" fmla="*/ 1 h 3"/>
                <a:gd name="T16" fmla="*/ 0 w 2"/>
                <a:gd name="T17" fmla="*/ 2 h 3"/>
                <a:gd name="T18" fmla="*/ 0 w 2"/>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3">
                  <a:moveTo>
                    <a:pt x="0" y="3"/>
                  </a:moveTo>
                  <a:cubicBezTo>
                    <a:pt x="0" y="3"/>
                    <a:pt x="0" y="3"/>
                    <a:pt x="0" y="3"/>
                  </a:cubicBezTo>
                  <a:cubicBezTo>
                    <a:pt x="0" y="2"/>
                    <a:pt x="0" y="2"/>
                    <a:pt x="0" y="2"/>
                  </a:cubicBezTo>
                  <a:cubicBezTo>
                    <a:pt x="0" y="2"/>
                    <a:pt x="0" y="1"/>
                    <a:pt x="1" y="1"/>
                  </a:cubicBezTo>
                  <a:cubicBezTo>
                    <a:pt x="1" y="0"/>
                    <a:pt x="1" y="0"/>
                    <a:pt x="1" y="0"/>
                  </a:cubicBezTo>
                  <a:cubicBezTo>
                    <a:pt x="1" y="0"/>
                    <a:pt x="1" y="0"/>
                    <a:pt x="1" y="0"/>
                  </a:cubicBezTo>
                  <a:cubicBezTo>
                    <a:pt x="2" y="0"/>
                    <a:pt x="2" y="0"/>
                    <a:pt x="1" y="1"/>
                  </a:cubicBezTo>
                  <a:cubicBezTo>
                    <a:pt x="1" y="1"/>
                    <a:pt x="1" y="1"/>
                    <a:pt x="1" y="1"/>
                  </a:cubicBezTo>
                  <a:cubicBezTo>
                    <a:pt x="0" y="2"/>
                    <a:pt x="0" y="2"/>
                    <a:pt x="0" y="2"/>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86" name="Freeform 333"/>
            <p:cNvSpPr/>
            <p:nvPr/>
          </p:nvSpPr>
          <p:spPr bwMode="auto">
            <a:xfrm>
              <a:off x="5032" y="3247"/>
              <a:ext cx="8" cy="5"/>
            </a:xfrm>
            <a:custGeom>
              <a:avLst/>
              <a:gdLst>
                <a:gd name="T0" fmla="*/ 1 w 3"/>
                <a:gd name="T1" fmla="*/ 2 h 2"/>
                <a:gd name="T2" fmla="*/ 1 w 3"/>
                <a:gd name="T3" fmla="*/ 2 h 2"/>
                <a:gd name="T4" fmla="*/ 1 w 3"/>
                <a:gd name="T5" fmla="*/ 2 h 2"/>
                <a:gd name="T6" fmla="*/ 2 w 3"/>
                <a:gd name="T7" fmla="*/ 0 h 2"/>
                <a:gd name="T8" fmla="*/ 3 w 3"/>
                <a:gd name="T9" fmla="*/ 0 h 2"/>
                <a:gd name="T10" fmla="*/ 3 w 3"/>
                <a:gd name="T11" fmla="*/ 0 h 2"/>
                <a:gd name="T12" fmla="*/ 1 w 3"/>
                <a:gd name="T13" fmla="*/ 2 h 2"/>
                <a:gd name="T14" fmla="*/ 1 w 3"/>
                <a:gd name="T15" fmla="*/ 2 h 2"/>
                <a:gd name="T16" fmla="*/ 1 w 3"/>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2">
                  <a:moveTo>
                    <a:pt x="1" y="2"/>
                  </a:moveTo>
                  <a:cubicBezTo>
                    <a:pt x="1" y="2"/>
                    <a:pt x="1" y="2"/>
                    <a:pt x="1" y="2"/>
                  </a:cubicBezTo>
                  <a:cubicBezTo>
                    <a:pt x="1" y="2"/>
                    <a:pt x="0" y="2"/>
                    <a:pt x="1" y="2"/>
                  </a:cubicBezTo>
                  <a:cubicBezTo>
                    <a:pt x="1" y="1"/>
                    <a:pt x="2" y="0"/>
                    <a:pt x="2" y="0"/>
                  </a:cubicBezTo>
                  <a:cubicBezTo>
                    <a:pt x="2" y="0"/>
                    <a:pt x="2" y="0"/>
                    <a:pt x="3" y="0"/>
                  </a:cubicBezTo>
                  <a:cubicBezTo>
                    <a:pt x="3" y="0"/>
                    <a:pt x="3" y="0"/>
                    <a:pt x="3" y="0"/>
                  </a:cubicBezTo>
                  <a:cubicBezTo>
                    <a:pt x="2" y="1"/>
                    <a:pt x="1" y="1"/>
                    <a:pt x="1" y="2"/>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87" name="Freeform 334"/>
            <p:cNvSpPr/>
            <p:nvPr/>
          </p:nvSpPr>
          <p:spPr bwMode="auto">
            <a:xfrm>
              <a:off x="5035" y="3247"/>
              <a:ext cx="5" cy="5"/>
            </a:xfrm>
            <a:custGeom>
              <a:avLst/>
              <a:gdLst>
                <a:gd name="T0" fmla="*/ 1 w 2"/>
                <a:gd name="T1" fmla="*/ 2 h 2"/>
                <a:gd name="T2" fmla="*/ 0 w 2"/>
                <a:gd name="T3" fmla="*/ 2 h 2"/>
                <a:gd name="T4" fmla="*/ 0 w 2"/>
                <a:gd name="T5" fmla="*/ 2 h 2"/>
                <a:gd name="T6" fmla="*/ 2 w 2"/>
                <a:gd name="T7" fmla="*/ 0 h 2"/>
                <a:gd name="T8" fmla="*/ 2 w 2"/>
                <a:gd name="T9" fmla="*/ 0 h 2"/>
                <a:gd name="T10" fmla="*/ 2 w 2"/>
                <a:gd name="T11" fmla="*/ 0 h 2"/>
                <a:gd name="T12" fmla="*/ 2 w 2"/>
                <a:gd name="T13" fmla="*/ 0 h 2"/>
                <a:gd name="T14" fmla="*/ 2 w 2"/>
                <a:gd name="T15" fmla="*/ 1 h 2"/>
                <a:gd name="T16" fmla="*/ 1 w 2"/>
                <a:gd name="T17" fmla="*/ 2 h 2"/>
                <a:gd name="T18" fmla="*/ 1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1" y="2"/>
                  </a:moveTo>
                  <a:cubicBezTo>
                    <a:pt x="0" y="2"/>
                    <a:pt x="0" y="2"/>
                    <a:pt x="0" y="2"/>
                  </a:cubicBezTo>
                  <a:cubicBezTo>
                    <a:pt x="0" y="2"/>
                    <a:pt x="0" y="2"/>
                    <a:pt x="0" y="2"/>
                  </a:cubicBezTo>
                  <a:cubicBezTo>
                    <a:pt x="2" y="0"/>
                    <a:pt x="2" y="0"/>
                    <a:pt x="2" y="0"/>
                  </a:cubicBezTo>
                  <a:cubicBezTo>
                    <a:pt x="2" y="0"/>
                    <a:pt x="2" y="0"/>
                    <a:pt x="2" y="0"/>
                  </a:cubicBezTo>
                  <a:cubicBezTo>
                    <a:pt x="2" y="0"/>
                    <a:pt x="2" y="0"/>
                    <a:pt x="2" y="0"/>
                  </a:cubicBezTo>
                  <a:cubicBezTo>
                    <a:pt x="2" y="0"/>
                    <a:pt x="2" y="0"/>
                    <a:pt x="2" y="0"/>
                  </a:cubicBezTo>
                  <a:cubicBezTo>
                    <a:pt x="2" y="0"/>
                    <a:pt x="2" y="1"/>
                    <a:pt x="2" y="1"/>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88" name="Freeform 335"/>
            <p:cNvSpPr/>
            <p:nvPr/>
          </p:nvSpPr>
          <p:spPr bwMode="auto">
            <a:xfrm>
              <a:off x="5037" y="3249"/>
              <a:ext cx="6" cy="6"/>
            </a:xfrm>
            <a:custGeom>
              <a:avLst/>
              <a:gdLst>
                <a:gd name="T0" fmla="*/ 0 w 2"/>
                <a:gd name="T1" fmla="*/ 2 h 2"/>
                <a:gd name="T2" fmla="*/ 0 w 2"/>
                <a:gd name="T3" fmla="*/ 1 h 2"/>
                <a:gd name="T4" fmla="*/ 0 w 2"/>
                <a:gd name="T5" fmla="*/ 1 h 2"/>
                <a:gd name="T6" fmla="*/ 2 w 2"/>
                <a:gd name="T7" fmla="*/ 0 h 2"/>
                <a:gd name="T8" fmla="*/ 2 w 2"/>
                <a:gd name="T9" fmla="*/ 0 h 2"/>
                <a:gd name="T10" fmla="*/ 2 w 2"/>
                <a:gd name="T11" fmla="*/ 0 h 2"/>
                <a:gd name="T12" fmla="*/ 1 w 2"/>
                <a:gd name="T13" fmla="*/ 1 h 2"/>
                <a:gd name="T14" fmla="*/ 1 w 2"/>
                <a:gd name="T15" fmla="*/ 1 h 2"/>
                <a:gd name="T16" fmla="*/ 0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2"/>
                  </a:moveTo>
                  <a:cubicBezTo>
                    <a:pt x="0" y="2"/>
                    <a:pt x="0" y="2"/>
                    <a:pt x="0" y="1"/>
                  </a:cubicBezTo>
                  <a:cubicBezTo>
                    <a:pt x="0" y="1"/>
                    <a:pt x="0" y="1"/>
                    <a:pt x="0" y="1"/>
                  </a:cubicBezTo>
                  <a:cubicBezTo>
                    <a:pt x="2" y="0"/>
                    <a:pt x="2" y="0"/>
                    <a:pt x="2" y="0"/>
                  </a:cubicBezTo>
                  <a:cubicBezTo>
                    <a:pt x="2" y="0"/>
                    <a:pt x="2" y="0"/>
                    <a:pt x="2" y="0"/>
                  </a:cubicBezTo>
                  <a:cubicBezTo>
                    <a:pt x="2" y="0"/>
                    <a:pt x="2" y="0"/>
                    <a:pt x="2" y="0"/>
                  </a:cubicBezTo>
                  <a:cubicBezTo>
                    <a:pt x="1" y="1"/>
                    <a:pt x="1" y="1"/>
                    <a:pt x="1" y="1"/>
                  </a:cubicBezTo>
                  <a:cubicBezTo>
                    <a:pt x="1" y="1"/>
                    <a:pt x="1" y="1"/>
                    <a:pt x="1" y="1"/>
                  </a:cubicBezTo>
                  <a:cubicBezTo>
                    <a:pt x="1"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89" name="Freeform 336"/>
            <p:cNvSpPr/>
            <p:nvPr/>
          </p:nvSpPr>
          <p:spPr bwMode="auto">
            <a:xfrm>
              <a:off x="5040" y="3249"/>
              <a:ext cx="5" cy="6"/>
            </a:xfrm>
            <a:custGeom>
              <a:avLst/>
              <a:gdLst>
                <a:gd name="T0" fmla="*/ 0 w 2"/>
                <a:gd name="T1" fmla="*/ 2 h 2"/>
                <a:gd name="T2" fmla="*/ 0 w 2"/>
                <a:gd name="T3" fmla="*/ 2 h 2"/>
                <a:gd name="T4" fmla="*/ 0 w 2"/>
                <a:gd name="T5" fmla="*/ 2 h 2"/>
                <a:gd name="T6" fmla="*/ 2 w 2"/>
                <a:gd name="T7" fmla="*/ 0 h 2"/>
                <a:gd name="T8" fmla="*/ 2 w 2"/>
                <a:gd name="T9" fmla="*/ 0 h 2"/>
                <a:gd name="T10" fmla="*/ 2 w 2"/>
                <a:gd name="T11" fmla="*/ 1 h 2"/>
                <a:gd name="T12" fmla="*/ 1 w 2"/>
                <a:gd name="T13" fmla="*/ 2 h 2"/>
                <a:gd name="T14" fmla="*/ 0 w 2"/>
                <a:gd name="T15" fmla="*/ 2 h 2"/>
                <a:gd name="T16" fmla="*/ 0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2"/>
                  </a:moveTo>
                  <a:cubicBezTo>
                    <a:pt x="0" y="2"/>
                    <a:pt x="0" y="2"/>
                    <a:pt x="0" y="2"/>
                  </a:cubicBezTo>
                  <a:cubicBezTo>
                    <a:pt x="0" y="2"/>
                    <a:pt x="0" y="2"/>
                    <a:pt x="0" y="2"/>
                  </a:cubicBezTo>
                  <a:cubicBezTo>
                    <a:pt x="1" y="1"/>
                    <a:pt x="1" y="1"/>
                    <a:pt x="2" y="0"/>
                  </a:cubicBezTo>
                  <a:cubicBezTo>
                    <a:pt x="2" y="0"/>
                    <a:pt x="2" y="0"/>
                    <a:pt x="2" y="0"/>
                  </a:cubicBezTo>
                  <a:cubicBezTo>
                    <a:pt x="2" y="0"/>
                    <a:pt x="2" y="1"/>
                    <a:pt x="2" y="1"/>
                  </a:cubicBezTo>
                  <a:cubicBezTo>
                    <a:pt x="2" y="1"/>
                    <a:pt x="1" y="1"/>
                    <a:pt x="1" y="2"/>
                  </a:cubicBezTo>
                  <a:cubicBezTo>
                    <a:pt x="1" y="2"/>
                    <a:pt x="1"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90" name="Freeform 337"/>
            <p:cNvSpPr/>
            <p:nvPr/>
          </p:nvSpPr>
          <p:spPr bwMode="auto">
            <a:xfrm>
              <a:off x="5043" y="3252"/>
              <a:ext cx="5" cy="5"/>
            </a:xfrm>
            <a:custGeom>
              <a:avLst/>
              <a:gdLst>
                <a:gd name="T0" fmla="*/ 0 w 2"/>
                <a:gd name="T1" fmla="*/ 2 h 2"/>
                <a:gd name="T2" fmla="*/ 0 w 2"/>
                <a:gd name="T3" fmla="*/ 2 h 2"/>
                <a:gd name="T4" fmla="*/ 0 w 2"/>
                <a:gd name="T5" fmla="*/ 1 h 2"/>
                <a:gd name="T6" fmla="*/ 2 w 2"/>
                <a:gd name="T7" fmla="*/ 0 h 2"/>
                <a:gd name="T8" fmla="*/ 2 w 2"/>
                <a:gd name="T9" fmla="*/ 0 h 2"/>
                <a:gd name="T10" fmla="*/ 2 w 2"/>
                <a:gd name="T11" fmla="*/ 0 h 2"/>
                <a:gd name="T12" fmla="*/ 0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1"/>
                    <a:pt x="0" y="1"/>
                    <a:pt x="0" y="1"/>
                  </a:cubicBezTo>
                  <a:cubicBezTo>
                    <a:pt x="2" y="0"/>
                    <a:pt x="2" y="0"/>
                    <a:pt x="2" y="0"/>
                  </a:cubicBezTo>
                  <a:cubicBezTo>
                    <a:pt x="2" y="0"/>
                    <a:pt x="2" y="0"/>
                    <a:pt x="2" y="0"/>
                  </a:cubicBezTo>
                  <a:cubicBezTo>
                    <a:pt x="2" y="0"/>
                    <a:pt x="2" y="0"/>
                    <a:pt x="2" y="0"/>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91" name="Freeform 338"/>
            <p:cNvSpPr/>
            <p:nvPr/>
          </p:nvSpPr>
          <p:spPr bwMode="auto">
            <a:xfrm>
              <a:off x="5045" y="3255"/>
              <a:ext cx="3"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0"/>
                    <a:pt x="1" y="0"/>
                    <a:pt x="1" y="0"/>
                  </a:cubicBezTo>
                  <a:cubicBezTo>
                    <a:pt x="1" y="0"/>
                    <a:pt x="1" y="0"/>
                    <a:pt x="1" y="0"/>
                  </a:cubicBezTo>
                  <a:cubicBezTo>
                    <a:pt x="1" y="0"/>
                    <a:pt x="1" y="0"/>
                    <a:pt x="1" y="0"/>
                  </a:cubicBezTo>
                  <a:cubicBezTo>
                    <a:pt x="1" y="0"/>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92" name="Freeform 339"/>
            <p:cNvSpPr/>
            <p:nvPr/>
          </p:nvSpPr>
          <p:spPr bwMode="auto">
            <a:xfrm>
              <a:off x="5045" y="3255"/>
              <a:ext cx="5" cy="5"/>
            </a:xfrm>
            <a:custGeom>
              <a:avLst/>
              <a:gdLst>
                <a:gd name="T0" fmla="*/ 0 w 2"/>
                <a:gd name="T1" fmla="*/ 2 h 2"/>
                <a:gd name="T2" fmla="*/ 0 w 2"/>
                <a:gd name="T3" fmla="*/ 2 h 2"/>
                <a:gd name="T4" fmla="*/ 0 w 2"/>
                <a:gd name="T5" fmla="*/ 1 h 2"/>
                <a:gd name="T6" fmla="*/ 2 w 2"/>
                <a:gd name="T7" fmla="*/ 0 h 2"/>
                <a:gd name="T8" fmla="*/ 2 w 2"/>
                <a:gd name="T9" fmla="*/ 0 h 2"/>
                <a:gd name="T10" fmla="*/ 2 w 2"/>
                <a:gd name="T11" fmla="*/ 0 h 2"/>
                <a:gd name="T12" fmla="*/ 0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1"/>
                    <a:pt x="0" y="1"/>
                  </a:cubicBezTo>
                  <a:cubicBezTo>
                    <a:pt x="1" y="1"/>
                    <a:pt x="1" y="1"/>
                    <a:pt x="2" y="0"/>
                  </a:cubicBezTo>
                  <a:cubicBezTo>
                    <a:pt x="2" y="0"/>
                    <a:pt x="2" y="0"/>
                    <a:pt x="2" y="0"/>
                  </a:cubicBezTo>
                  <a:cubicBezTo>
                    <a:pt x="2" y="0"/>
                    <a:pt x="2" y="0"/>
                    <a:pt x="2" y="0"/>
                  </a:cubicBezTo>
                  <a:cubicBezTo>
                    <a:pt x="1"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93" name="Freeform 340"/>
            <p:cNvSpPr/>
            <p:nvPr/>
          </p:nvSpPr>
          <p:spPr bwMode="auto">
            <a:xfrm>
              <a:off x="5048" y="3257"/>
              <a:ext cx="2" cy="3"/>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1" y="0"/>
                    <a:pt x="1" y="0"/>
                    <a:pt x="1" y="0"/>
                  </a:cubicBezTo>
                  <a:cubicBezTo>
                    <a:pt x="1" y="0"/>
                    <a:pt x="1" y="0"/>
                    <a:pt x="1" y="0"/>
                  </a:cubicBezTo>
                  <a:cubicBezTo>
                    <a:pt x="1" y="0"/>
                    <a:pt x="1" y="0"/>
                    <a:pt x="1"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94" name="Freeform 341"/>
            <p:cNvSpPr/>
            <p:nvPr/>
          </p:nvSpPr>
          <p:spPr bwMode="auto">
            <a:xfrm>
              <a:off x="5048" y="3260"/>
              <a:ext cx="2"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1 w 1"/>
                <a:gd name="T13" fmla="*/ 1 h 1"/>
                <a:gd name="T14" fmla="*/ 0 w 1"/>
                <a:gd name="T15" fmla="*/ 1 h 1"/>
                <a:gd name="T16" fmla="*/ 0 w 1"/>
                <a:gd name="T17" fmla="*/ 1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0" y="1"/>
                    <a:pt x="0" y="1"/>
                    <a:pt x="0" y="1"/>
                  </a:cubicBezTo>
                  <a:cubicBezTo>
                    <a:pt x="1" y="0"/>
                    <a:pt x="1" y="0"/>
                    <a:pt x="1" y="0"/>
                  </a:cubicBezTo>
                  <a:cubicBezTo>
                    <a:pt x="1" y="0"/>
                    <a:pt x="1" y="0"/>
                    <a:pt x="1" y="0"/>
                  </a:cubicBezTo>
                  <a:cubicBezTo>
                    <a:pt x="1" y="0"/>
                    <a:pt x="1" y="0"/>
                    <a:pt x="1" y="0"/>
                  </a:cubicBezTo>
                  <a:cubicBezTo>
                    <a:pt x="1" y="1"/>
                    <a:pt x="1" y="1"/>
                    <a:pt x="1" y="1"/>
                  </a:cubicBezTo>
                  <a:cubicBezTo>
                    <a:pt x="1" y="1"/>
                    <a:pt x="1"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95" name="Freeform 342"/>
            <p:cNvSpPr/>
            <p:nvPr/>
          </p:nvSpPr>
          <p:spPr bwMode="auto">
            <a:xfrm>
              <a:off x="5048" y="3262"/>
              <a:ext cx="5" cy="3"/>
            </a:xfrm>
            <a:custGeom>
              <a:avLst/>
              <a:gdLst>
                <a:gd name="T0" fmla="*/ 1 w 2"/>
                <a:gd name="T1" fmla="*/ 1 h 1"/>
                <a:gd name="T2" fmla="*/ 0 w 2"/>
                <a:gd name="T3" fmla="*/ 1 h 1"/>
                <a:gd name="T4" fmla="*/ 0 w 2"/>
                <a:gd name="T5" fmla="*/ 0 h 1"/>
                <a:gd name="T6" fmla="*/ 1 w 2"/>
                <a:gd name="T7" fmla="*/ 0 h 1"/>
                <a:gd name="T8" fmla="*/ 1 w 2"/>
                <a:gd name="T9" fmla="*/ 0 h 1"/>
                <a:gd name="T10" fmla="*/ 1 w 2"/>
                <a:gd name="T11" fmla="*/ 0 h 1"/>
                <a:gd name="T12" fmla="*/ 1 w 2"/>
                <a:gd name="T13" fmla="*/ 0 h 1"/>
                <a:gd name="T14" fmla="*/ 1 w 2"/>
                <a:gd name="T15" fmla="*/ 0 h 1"/>
                <a:gd name="T16" fmla="*/ 1 w 2"/>
                <a:gd name="T17" fmla="*/ 1 h 1"/>
                <a:gd name="T18" fmla="*/ 1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1"/>
                  </a:moveTo>
                  <a:cubicBezTo>
                    <a:pt x="1" y="1"/>
                    <a:pt x="0" y="1"/>
                    <a:pt x="0" y="1"/>
                  </a:cubicBezTo>
                  <a:cubicBezTo>
                    <a:pt x="0" y="1"/>
                    <a:pt x="0" y="0"/>
                    <a:pt x="0" y="0"/>
                  </a:cubicBezTo>
                  <a:cubicBezTo>
                    <a:pt x="1" y="0"/>
                    <a:pt x="1" y="0"/>
                    <a:pt x="1" y="0"/>
                  </a:cubicBezTo>
                  <a:cubicBezTo>
                    <a:pt x="1" y="0"/>
                    <a:pt x="1" y="0"/>
                    <a:pt x="1" y="0"/>
                  </a:cubicBezTo>
                  <a:cubicBezTo>
                    <a:pt x="1" y="0"/>
                    <a:pt x="1" y="0"/>
                    <a:pt x="1" y="0"/>
                  </a:cubicBezTo>
                  <a:cubicBezTo>
                    <a:pt x="2" y="0"/>
                    <a:pt x="2" y="0"/>
                    <a:pt x="1" y="0"/>
                  </a:cubicBezTo>
                  <a:cubicBezTo>
                    <a:pt x="1" y="0"/>
                    <a:pt x="1" y="0"/>
                    <a:pt x="1" y="0"/>
                  </a:cubicBezTo>
                  <a:cubicBezTo>
                    <a:pt x="1" y="0"/>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96" name="Freeform 343"/>
            <p:cNvSpPr/>
            <p:nvPr/>
          </p:nvSpPr>
          <p:spPr bwMode="auto">
            <a:xfrm>
              <a:off x="5060" y="3270"/>
              <a:ext cx="3" cy="5"/>
            </a:xfrm>
            <a:custGeom>
              <a:avLst/>
              <a:gdLst>
                <a:gd name="T0" fmla="*/ 0 w 1"/>
                <a:gd name="T1" fmla="*/ 2 h 2"/>
                <a:gd name="T2" fmla="*/ 0 w 1"/>
                <a:gd name="T3" fmla="*/ 2 h 2"/>
                <a:gd name="T4" fmla="*/ 0 w 1"/>
                <a:gd name="T5" fmla="*/ 2 h 2"/>
                <a:gd name="T6" fmla="*/ 0 w 1"/>
                <a:gd name="T7" fmla="*/ 1 h 2"/>
                <a:gd name="T8" fmla="*/ 0 w 1"/>
                <a:gd name="T9" fmla="*/ 0 h 2"/>
                <a:gd name="T10" fmla="*/ 1 w 1"/>
                <a:gd name="T11" fmla="*/ 1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0" y="2"/>
                    <a:pt x="0" y="1"/>
                    <a:pt x="0" y="1"/>
                  </a:cubicBezTo>
                  <a:cubicBezTo>
                    <a:pt x="0" y="1"/>
                    <a:pt x="0" y="0"/>
                    <a:pt x="0" y="0"/>
                  </a:cubicBezTo>
                  <a:cubicBezTo>
                    <a:pt x="1" y="1"/>
                    <a:pt x="1" y="1"/>
                    <a:pt x="1" y="1"/>
                  </a:cubicBezTo>
                  <a:cubicBezTo>
                    <a:pt x="0" y="1"/>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97" name="Freeform 344"/>
            <p:cNvSpPr/>
            <p:nvPr/>
          </p:nvSpPr>
          <p:spPr bwMode="auto">
            <a:xfrm>
              <a:off x="5060" y="3270"/>
              <a:ext cx="3" cy="7"/>
            </a:xfrm>
            <a:custGeom>
              <a:avLst/>
              <a:gdLst>
                <a:gd name="T0" fmla="*/ 0 w 1"/>
                <a:gd name="T1" fmla="*/ 3 h 3"/>
                <a:gd name="T2" fmla="*/ 0 w 1"/>
                <a:gd name="T3" fmla="*/ 3 h 3"/>
                <a:gd name="T4" fmla="*/ 0 w 1"/>
                <a:gd name="T5" fmla="*/ 3 h 3"/>
                <a:gd name="T6" fmla="*/ 1 w 1"/>
                <a:gd name="T7" fmla="*/ 1 h 3"/>
                <a:gd name="T8" fmla="*/ 1 w 1"/>
                <a:gd name="T9" fmla="*/ 1 h 3"/>
                <a:gd name="T10" fmla="*/ 1 w 1"/>
                <a:gd name="T11" fmla="*/ 1 h 3"/>
                <a:gd name="T12" fmla="*/ 0 w 1"/>
                <a:gd name="T13" fmla="*/ 3 h 3"/>
                <a:gd name="T14" fmla="*/ 0 w 1"/>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0" y="3"/>
                  </a:moveTo>
                  <a:cubicBezTo>
                    <a:pt x="0" y="3"/>
                    <a:pt x="0" y="3"/>
                    <a:pt x="0" y="3"/>
                  </a:cubicBezTo>
                  <a:cubicBezTo>
                    <a:pt x="0" y="3"/>
                    <a:pt x="0" y="3"/>
                    <a:pt x="0" y="3"/>
                  </a:cubicBezTo>
                  <a:cubicBezTo>
                    <a:pt x="0" y="2"/>
                    <a:pt x="1" y="1"/>
                    <a:pt x="1" y="1"/>
                  </a:cubicBezTo>
                  <a:cubicBezTo>
                    <a:pt x="1" y="1"/>
                    <a:pt x="1" y="0"/>
                    <a:pt x="1" y="1"/>
                  </a:cubicBezTo>
                  <a:cubicBezTo>
                    <a:pt x="1" y="1"/>
                    <a:pt x="1" y="1"/>
                    <a:pt x="1" y="1"/>
                  </a:cubicBezTo>
                  <a:cubicBezTo>
                    <a:pt x="1" y="1"/>
                    <a:pt x="1"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98" name="Freeform 345"/>
            <p:cNvSpPr/>
            <p:nvPr/>
          </p:nvSpPr>
          <p:spPr bwMode="auto">
            <a:xfrm>
              <a:off x="5048" y="3290"/>
              <a:ext cx="2" cy="5"/>
            </a:xfrm>
            <a:custGeom>
              <a:avLst/>
              <a:gdLst>
                <a:gd name="T0" fmla="*/ 0 w 1"/>
                <a:gd name="T1" fmla="*/ 2 h 2"/>
                <a:gd name="T2" fmla="*/ 0 w 1"/>
                <a:gd name="T3" fmla="*/ 2 h 2"/>
                <a:gd name="T4" fmla="*/ 0 w 1"/>
                <a:gd name="T5" fmla="*/ 2 h 2"/>
                <a:gd name="T6" fmla="*/ 0 w 1"/>
                <a:gd name="T7" fmla="*/ 1 h 2"/>
                <a:gd name="T8" fmla="*/ 1 w 1"/>
                <a:gd name="T9" fmla="*/ 0 h 2"/>
                <a:gd name="T10" fmla="*/ 1 w 1"/>
                <a:gd name="T11" fmla="*/ 1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0" y="2"/>
                    <a:pt x="0" y="1"/>
                    <a:pt x="0" y="1"/>
                  </a:cubicBezTo>
                  <a:cubicBezTo>
                    <a:pt x="0" y="0"/>
                    <a:pt x="1" y="0"/>
                    <a:pt x="1" y="0"/>
                  </a:cubicBezTo>
                  <a:cubicBezTo>
                    <a:pt x="1" y="0"/>
                    <a:pt x="1" y="1"/>
                    <a:pt x="1" y="1"/>
                  </a:cubicBezTo>
                  <a:cubicBezTo>
                    <a:pt x="1" y="1"/>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99" name="Freeform 346"/>
            <p:cNvSpPr/>
            <p:nvPr/>
          </p:nvSpPr>
          <p:spPr bwMode="auto">
            <a:xfrm>
              <a:off x="5048" y="3293"/>
              <a:ext cx="2"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1" y="0"/>
                    <a:pt x="1" y="0"/>
                    <a:pt x="1" y="0"/>
                  </a:cubicBezTo>
                  <a:cubicBezTo>
                    <a:pt x="1" y="0"/>
                    <a:pt x="1" y="0"/>
                    <a:pt x="1" y="0"/>
                  </a:cubicBezTo>
                  <a:cubicBezTo>
                    <a:pt x="1" y="0"/>
                    <a:pt x="1" y="0"/>
                    <a:pt x="1" y="0"/>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00" name="Freeform 347"/>
            <p:cNvSpPr/>
            <p:nvPr/>
          </p:nvSpPr>
          <p:spPr bwMode="auto">
            <a:xfrm>
              <a:off x="5053" y="3290"/>
              <a:ext cx="2" cy="8"/>
            </a:xfrm>
            <a:custGeom>
              <a:avLst/>
              <a:gdLst>
                <a:gd name="T0" fmla="*/ 0 w 1"/>
                <a:gd name="T1" fmla="*/ 3 h 3"/>
                <a:gd name="T2" fmla="*/ 0 w 1"/>
                <a:gd name="T3" fmla="*/ 3 h 3"/>
                <a:gd name="T4" fmla="*/ 0 w 1"/>
                <a:gd name="T5" fmla="*/ 3 h 3"/>
                <a:gd name="T6" fmla="*/ 1 w 1"/>
                <a:gd name="T7" fmla="*/ 0 h 3"/>
                <a:gd name="T8" fmla="*/ 1 w 1"/>
                <a:gd name="T9" fmla="*/ 0 h 3"/>
                <a:gd name="T10" fmla="*/ 1 w 1"/>
                <a:gd name="T11" fmla="*/ 0 h 3"/>
                <a:gd name="T12" fmla="*/ 0 w 1"/>
                <a:gd name="T13" fmla="*/ 3 h 3"/>
                <a:gd name="T14" fmla="*/ 0 w 1"/>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0" y="3"/>
                  </a:moveTo>
                  <a:cubicBezTo>
                    <a:pt x="0" y="3"/>
                    <a:pt x="0" y="3"/>
                    <a:pt x="0" y="3"/>
                  </a:cubicBezTo>
                  <a:cubicBezTo>
                    <a:pt x="0" y="3"/>
                    <a:pt x="0" y="3"/>
                    <a:pt x="0" y="3"/>
                  </a:cubicBezTo>
                  <a:cubicBezTo>
                    <a:pt x="1" y="0"/>
                    <a:pt x="1" y="0"/>
                    <a:pt x="1" y="0"/>
                  </a:cubicBezTo>
                  <a:cubicBezTo>
                    <a:pt x="1" y="0"/>
                    <a:pt x="1" y="0"/>
                    <a:pt x="1" y="0"/>
                  </a:cubicBezTo>
                  <a:cubicBezTo>
                    <a:pt x="1" y="0"/>
                    <a:pt x="1" y="0"/>
                    <a:pt x="1" y="0"/>
                  </a:cubicBezTo>
                  <a:cubicBezTo>
                    <a:pt x="0" y="3"/>
                    <a:pt x="0"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01" name="Freeform 348"/>
            <p:cNvSpPr/>
            <p:nvPr/>
          </p:nvSpPr>
          <p:spPr bwMode="auto">
            <a:xfrm>
              <a:off x="5055" y="3288"/>
              <a:ext cx="3" cy="7"/>
            </a:xfrm>
            <a:custGeom>
              <a:avLst/>
              <a:gdLst>
                <a:gd name="T0" fmla="*/ 0 w 1"/>
                <a:gd name="T1" fmla="*/ 3 h 3"/>
                <a:gd name="T2" fmla="*/ 0 w 1"/>
                <a:gd name="T3" fmla="*/ 3 h 3"/>
                <a:gd name="T4" fmla="*/ 0 w 1"/>
                <a:gd name="T5" fmla="*/ 3 h 3"/>
                <a:gd name="T6" fmla="*/ 1 w 1"/>
                <a:gd name="T7" fmla="*/ 0 h 3"/>
                <a:gd name="T8" fmla="*/ 1 w 1"/>
                <a:gd name="T9" fmla="*/ 0 h 3"/>
                <a:gd name="T10" fmla="*/ 1 w 1"/>
                <a:gd name="T11" fmla="*/ 0 h 3"/>
                <a:gd name="T12" fmla="*/ 0 w 1"/>
                <a:gd name="T13" fmla="*/ 3 h 3"/>
                <a:gd name="T14" fmla="*/ 0 w 1"/>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0" y="3"/>
                  </a:moveTo>
                  <a:cubicBezTo>
                    <a:pt x="0" y="3"/>
                    <a:pt x="0" y="3"/>
                    <a:pt x="0" y="3"/>
                  </a:cubicBezTo>
                  <a:cubicBezTo>
                    <a:pt x="0" y="3"/>
                    <a:pt x="0" y="3"/>
                    <a:pt x="0" y="3"/>
                  </a:cubicBezTo>
                  <a:cubicBezTo>
                    <a:pt x="0" y="2"/>
                    <a:pt x="0" y="1"/>
                    <a:pt x="1" y="0"/>
                  </a:cubicBezTo>
                  <a:cubicBezTo>
                    <a:pt x="1" y="0"/>
                    <a:pt x="1" y="0"/>
                    <a:pt x="1" y="0"/>
                  </a:cubicBezTo>
                  <a:cubicBezTo>
                    <a:pt x="1" y="0"/>
                    <a:pt x="1" y="0"/>
                    <a:pt x="1" y="0"/>
                  </a:cubicBezTo>
                  <a:cubicBezTo>
                    <a:pt x="1" y="1"/>
                    <a:pt x="0"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02" name="Freeform 349"/>
            <p:cNvSpPr/>
            <p:nvPr/>
          </p:nvSpPr>
          <p:spPr bwMode="auto">
            <a:xfrm>
              <a:off x="5004" y="3275"/>
              <a:ext cx="3" cy="7"/>
            </a:xfrm>
            <a:custGeom>
              <a:avLst/>
              <a:gdLst>
                <a:gd name="T0" fmla="*/ 0 w 1"/>
                <a:gd name="T1" fmla="*/ 3 h 3"/>
                <a:gd name="T2" fmla="*/ 0 w 1"/>
                <a:gd name="T3" fmla="*/ 3 h 3"/>
                <a:gd name="T4" fmla="*/ 0 w 1"/>
                <a:gd name="T5" fmla="*/ 2 h 3"/>
                <a:gd name="T6" fmla="*/ 0 w 1"/>
                <a:gd name="T7" fmla="*/ 1 h 3"/>
                <a:gd name="T8" fmla="*/ 0 w 1"/>
                <a:gd name="T9" fmla="*/ 0 h 3"/>
                <a:gd name="T10" fmla="*/ 0 w 1"/>
                <a:gd name="T11" fmla="*/ 0 h 3"/>
                <a:gd name="T12" fmla="*/ 1 w 1"/>
                <a:gd name="T13" fmla="*/ 1 h 3"/>
                <a:gd name="T14" fmla="*/ 1 w 1"/>
                <a:gd name="T15" fmla="*/ 1 h 3"/>
                <a:gd name="T16" fmla="*/ 1 w 1"/>
                <a:gd name="T17" fmla="*/ 1 h 3"/>
                <a:gd name="T18" fmla="*/ 0 w 1"/>
                <a:gd name="T19" fmla="*/ 2 h 3"/>
                <a:gd name="T20" fmla="*/ 0 w 1"/>
                <a:gd name="T21" fmla="*/ 3 h 3"/>
                <a:gd name="T22" fmla="*/ 0 w 1"/>
                <a:gd name="T23" fmla="*/ 3 h 3"/>
                <a:gd name="T24" fmla="*/ 0 w 1"/>
                <a:gd name="T25"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 h="3">
                  <a:moveTo>
                    <a:pt x="0" y="3"/>
                  </a:moveTo>
                  <a:cubicBezTo>
                    <a:pt x="0" y="3"/>
                    <a:pt x="0" y="3"/>
                    <a:pt x="0" y="3"/>
                  </a:cubicBezTo>
                  <a:cubicBezTo>
                    <a:pt x="0" y="3"/>
                    <a:pt x="0" y="2"/>
                    <a:pt x="0" y="2"/>
                  </a:cubicBezTo>
                  <a:cubicBezTo>
                    <a:pt x="0" y="1"/>
                    <a:pt x="0" y="1"/>
                    <a:pt x="0" y="1"/>
                  </a:cubicBezTo>
                  <a:cubicBezTo>
                    <a:pt x="0" y="1"/>
                    <a:pt x="0" y="1"/>
                    <a:pt x="0" y="0"/>
                  </a:cubicBezTo>
                  <a:cubicBezTo>
                    <a:pt x="0" y="0"/>
                    <a:pt x="0" y="0"/>
                    <a:pt x="0" y="0"/>
                  </a:cubicBezTo>
                  <a:cubicBezTo>
                    <a:pt x="1" y="0"/>
                    <a:pt x="1" y="0"/>
                    <a:pt x="1" y="1"/>
                  </a:cubicBezTo>
                  <a:cubicBezTo>
                    <a:pt x="1" y="1"/>
                    <a:pt x="1" y="1"/>
                    <a:pt x="1" y="1"/>
                  </a:cubicBezTo>
                  <a:cubicBezTo>
                    <a:pt x="1" y="1"/>
                    <a:pt x="1" y="1"/>
                    <a:pt x="1" y="1"/>
                  </a:cubicBezTo>
                  <a:cubicBezTo>
                    <a:pt x="0" y="2"/>
                    <a:pt x="0" y="2"/>
                    <a:pt x="0" y="2"/>
                  </a:cubicBezTo>
                  <a:cubicBezTo>
                    <a:pt x="0" y="2"/>
                    <a:pt x="0" y="2"/>
                    <a:pt x="0" y="3"/>
                  </a:cubicBezTo>
                  <a:cubicBezTo>
                    <a:pt x="0" y="3"/>
                    <a:pt x="0"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03" name="Freeform 350"/>
            <p:cNvSpPr/>
            <p:nvPr/>
          </p:nvSpPr>
          <p:spPr bwMode="auto">
            <a:xfrm>
              <a:off x="5004" y="3277"/>
              <a:ext cx="3"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1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1" y="0"/>
                    <a:pt x="1" y="0"/>
                    <a:pt x="1" y="0"/>
                  </a:cubicBezTo>
                  <a:cubicBezTo>
                    <a:pt x="1" y="0"/>
                    <a:pt x="1" y="0"/>
                    <a:pt x="1" y="0"/>
                  </a:cubicBezTo>
                  <a:cubicBezTo>
                    <a:pt x="1" y="0"/>
                    <a:pt x="1" y="1"/>
                    <a:pt x="1" y="1"/>
                  </a:cubicBezTo>
                  <a:cubicBezTo>
                    <a:pt x="1" y="2"/>
                    <a:pt x="1" y="2"/>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04" name="Freeform 351"/>
            <p:cNvSpPr>
              <a:spLocks noEditPoints="1"/>
            </p:cNvSpPr>
            <p:nvPr/>
          </p:nvSpPr>
          <p:spPr bwMode="auto">
            <a:xfrm>
              <a:off x="4997" y="3232"/>
              <a:ext cx="68" cy="68"/>
            </a:xfrm>
            <a:custGeom>
              <a:avLst/>
              <a:gdLst>
                <a:gd name="T0" fmla="*/ 11 w 27"/>
                <a:gd name="T1" fmla="*/ 26 h 27"/>
                <a:gd name="T2" fmla="*/ 6 w 27"/>
                <a:gd name="T3" fmla="*/ 24 h 27"/>
                <a:gd name="T4" fmla="*/ 3 w 27"/>
                <a:gd name="T5" fmla="*/ 21 h 27"/>
                <a:gd name="T6" fmla="*/ 1 w 27"/>
                <a:gd name="T7" fmla="*/ 16 h 27"/>
                <a:gd name="T8" fmla="*/ 1 w 27"/>
                <a:gd name="T9" fmla="*/ 11 h 27"/>
                <a:gd name="T10" fmla="*/ 3 w 27"/>
                <a:gd name="T11" fmla="*/ 6 h 27"/>
                <a:gd name="T12" fmla="*/ 6 w 27"/>
                <a:gd name="T13" fmla="*/ 2 h 27"/>
                <a:gd name="T14" fmla="*/ 11 w 27"/>
                <a:gd name="T15" fmla="*/ 0 h 27"/>
                <a:gd name="T16" fmla="*/ 16 w 27"/>
                <a:gd name="T17" fmla="*/ 0 h 27"/>
                <a:gd name="T18" fmla="*/ 21 w 27"/>
                <a:gd name="T19" fmla="*/ 2 h 27"/>
                <a:gd name="T20" fmla="*/ 24 w 27"/>
                <a:gd name="T21" fmla="*/ 5 h 27"/>
                <a:gd name="T22" fmla="*/ 25 w 27"/>
                <a:gd name="T23" fmla="*/ 6 h 27"/>
                <a:gd name="T24" fmla="*/ 24 w 27"/>
                <a:gd name="T25" fmla="*/ 8 h 27"/>
                <a:gd name="T26" fmla="*/ 23 w 27"/>
                <a:gd name="T27" fmla="*/ 7 h 27"/>
                <a:gd name="T28" fmla="*/ 27 w 27"/>
                <a:gd name="T29" fmla="*/ 11 h 27"/>
                <a:gd name="T30" fmla="*/ 24 w 27"/>
                <a:gd name="T31" fmla="*/ 17 h 27"/>
                <a:gd name="T32" fmla="*/ 25 w 27"/>
                <a:gd name="T33" fmla="*/ 21 h 27"/>
                <a:gd name="T34" fmla="*/ 20 w 27"/>
                <a:gd name="T35" fmla="*/ 23 h 27"/>
                <a:gd name="T36" fmla="*/ 16 w 27"/>
                <a:gd name="T37" fmla="*/ 27 h 27"/>
                <a:gd name="T38" fmla="*/ 16 w 27"/>
                <a:gd name="T39" fmla="*/ 26 h 27"/>
                <a:gd name="T40" fmla="*/ 20 w 27"/>
                <a:gd name="T41" fmla="*/ 22 h 27"/>
                <a:gd name="T42" fmla="*/ 24 w 27"/>
                <a:gd name="T43" fmla="*/ 21 h 27"/>
                <a:gd name="T44" fmla="*/ 24 w 27"/>
                <a:gd name="T45" fmla="*/ 17 h 27"/>
                <a:gd name="T46" fmla="*/ 24 w 27"/>
                <a:gd name="T47" fmla="*/ 11 h 27"/>
                <a:gd name="T48" fmla="*/ 23 w 27"/>
                <a:gd name="T49" fmla="*/ 7 h 27"/>
                <a:gd name="T50" fmla="*/ 23 w 27"/>
                <a:gd name="T51" fmla="*/ 5 h 27"/>
                <a:gd name="T52" fmla="*/ 20 w 27"/>
                <a:gd name="T53" fmla="*/ 4 h 27"/>
                <a:gd name="T54" fmla="*/ 16 w 27"/>
                <a:gd name="T55" fmla="*/ 1 h 27"/>
                <a:gd name="T56" fmla="*/ 12 w 27"/>
                <a:gd name="T57" fmla="*/ 3 h 27"/>
                <a:gd name="T58" fmla="*/ 6 w 27"/>
                <a:gd name="T59" fmla="*/ 3 h 27"/>
                <a:gd name="T60" fmla="*/ 5 w 27"/>
                <a:gd name="T61" fmla="*/ 7 h 27"/>
                <a:gd name="T62" fmla="*/ 1 w 27"/>
                <a:gd name="T63" fmla="*/ 11 h 27"/>
                <a:gd name="T64" fmla="*/ 3 w 27"/>
                <a:gd name="T65" fmla="*/ 15 h 27"/>
                <a:gd name="T66" fmla="*/ 3 w 27"/>
                <a:gd name="T67" fmla="*/ 21 h 27"/>
                <a:gd name="T68" fmla="*/ 8 w 27"/>
                <a:gd name="T69" fmla="*/ 22 h 27"/>
                <a:gd name="T70" fmla="*/ 12 w 27"/>
                <a:gd name="T71" fmla="*/ 26 h 27"/>
                <a:gd name="T72" fmla="*/ 8 w 27"/>
                <a:gd name="T73" fmla="*/ 7 h 27"/>
                <a:gd name="T74" fmla="*/ 20 w 27"/>
                <a:gd name="T75" fmla="*/ 19 h 27"/>
                <a:gd name="T76" fmla="*/ 19 w 27"/>
                <a:gd name="T77" fmla="*/ 20 h 27"/>
                <a:gd name="T78" fmla="*/ 14 w 27"/>
                <a:gd name="T79" fmla="*/ 22 h 27"/>
                <a:gd name="T80" fmla="*/ 8 w 27"/>
                <a:gd name="T81" fmla="*/ 19 h 27"/>
                <a:gd name="T82" fmla="*/ 19 w 27"/>
                <a:gd name="T83"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 h="27">
                  <a:moveTo>
                    <a:pt x="14" y="27"/>
                  </a:moveTo>
                  <a:cubicBezTo>
                    <a:pt x="13" y="27"/>
                    <a:pt x="12" y="27"/>
                    <a:pt x="11" y="27"/>
                  </a:cubicBezTo>
                  <a:cubicBezTo>
                    <a:pt x="11" y="27"/>
                    <a:pt x="11" y="27"/>
                    <a:pt x="11" y="26"/>
                  </a:cubicBezTo>
                  <a:cubicBezTo>
                    <a:pt x="11" y="24"/>
                    <a:pt x="11" y="24"/>
                    <a:pt x="11" y="24"/>
                  </a:cubicBezTo>
                  <a:cubicBezTo>
                    <a:pt x="10" y="24"/>
                    <a:pt x="9" y="24"/>
                    <a:pt x="8" y="23"/>
                  </a:cubicBezTo>
                  <a:cubicBezTo>
                    <a:pt x="6" y="24"/>
                    <a:pt x="6" y="24"/>
                    <a:pt x="6" y="24"/>
                  </a:cubicBezTo>
                  <a:cubicBezTo>
                    <a:pt x="6" y="24"/>
                    <a:pt x="6" y="24"/>
                    <a:pt x="6" y="24"/>
                  </a:cubicBezTo>
                  <a:cubicBezTo>
                    <a:pt x="5" y="23"/>
                    <a:pt x="3" y="22"/>
                    <a:pt x="3" y="21"/>
                  </a:cubicBezTo>
                  <a:cubicBezTo>
                    <a:pt x="3" y="21"/>
                    <a:pt x="3" y="21"/>
                    <a:pt x="3" y="21"/>
                  </a:cubicBezTo>
                  <a:cubicBezTo>
                    <a:pt x="4" y="19"/>
                    <a:pt x="4" y="19"/>
                    <a:pt x="4" y="19"/>
                  </a:cubicBezTo>
                  <a:cubicBezTo>
                    <a:pt x="3" y="18"/>
                    <a:pt x="3" y="17"/>
                    <a:pt x="3" y="16"/>
                  </a:cubicBezTo>
                  <a:cubicBezTo>
                    <a:pt x="1" y="16"/>
                    <a:pt x="1" y="16"/>
                    <a:pt x="1" y="16"/>
                  </a:cubicBezTo>
                  <a:cubicBezTo>
                    <a:pt x="0" y="16"/>
                    <a:pt x="0" y="16"/>
                    <a:pt x="0" y="16"/>
                  </a:cubicBezTo>
                  <a:cubicBezTo>
                    <a:pt x="0" y="14"/>
                    <a:pt x="0" y="13"/>
                    <a:pt x="0" y="11"/>
                  </a:cubicBezTo>
                  <a:cubicBezTo>
                    <a:pt x="0" y="11"/>
                    <a:pt x="0" y="11"/>
                    <a:pt x="1" y="11"/>
                  </a:cubicBezTo>
                  <a:cubicBezTo>
                    <a:pt x="3" y="11"/>
                    <a:pt x="3" y="11"/>
                    <a:pt x="3" y="11"/>
                  </a:cubicBezTo>
                  <a:cubicBezTo>
                    <a:pt x="3" y="10"/>
                    <a:pt x="3" y="8"/>
                    <a:pt x="4" y="7"/>
                  </a:cubicBezTo>
                  <a:cubicBezTo>
                    <a:pt x="3" y="6"/>
                    <a:pt x="3" y="6"/>
                    <a:pt x="3" y="6"/>
                  </a:cubicBezTo>
                  <a:cubicBezTo>
                    <a:pt x="3" y="6"/>
                    <a:pt x="3" y="6"/>
                    <a:pt x="3" y="5"/>
                  </a:cubicBezTo>
                  <a:cubicBezTo>
                    <a:pt x="4" y="4"/>
                    <a:pt x="5" y="3"/>
                    <a:pt x="6" y="2"/>
                  </a:cubicBezTo>
                  <a:cubicBezTo>
                    <a:pt x="6" y="2"/>
                    <a:pt x="6" y="2"/>
                    <a:pt x="6" y="2"/>
                  </a:cubicBezTo>
                  <a:cubicBezTo>
                    <a:pt x="8" y="4"/>
                    <a:pt x="8" y="4"/>
                    <a:pt x="8" y="4"/>
                  </a:cubicBezTo>
                  <a:cubicBezTo>
                    <a:pt x="9" y="3"/>
                    <a:pt x="10" y="3"/>
                    <a:pt x="11" y="2"/>
                  </a:cubicBezTo>
                  <a:cubicBezTo>
                    <a:pt x="11" y="0"/>
                    <a:pt x="11" y="0"/>
                    <a:pt x="11" y="0"/>
                  </a:cubicBezTo>
                  <a:cubicBezTo>
                    <a:pt x="11" y="0"/>
                    <a:pt x="11" y="0"/>
                    <a:pt x="11" y="0"/>
                  </a:cubicBezTo>
                  <a:cubicBezTo>
                    <a:pt x="13" y="0"/>
                    <a:pt x="14" y="0"/>
                    <a:pt x="16" y="0"/>
                  </a:cubicBezTo>
                  <a:cubicBezTo>
                    <a:pt x="16" y="0"/>
                    <a:pt x="16" y="0"/>
                    <a:pt x="16" y="0"/>
                  </a:cubicBezTo>
                  <a:cubicBezTo>
                    <a:pt x="16" y="2"/>
                    <a:pt x="16" y="2"/>
                    <a:pt x="16" y="2"/>
                  </a:cubicBezTo>
                  <a:cubicBezTo>
                    <a:pt x="17" y="3"/>
                    <a:pt x="19" y="3"/>
                    <a:pt x="20" y="4"/>
                  </a:cubicBezTo>
                  <a:cubicBezTo>
                    <a:pt x="21" y="2"/>
                    <a:pt x="21" y="2"/>
                    <a:pt x="21" y="2"/>
                  </a:cubicBezTo>
                  <a:cubicBezTo>
                    <a:pt x="21" y="2"/>
                    <a:pt x="21" y="2"/>
                    <a:pt x="21" y="2"/>
                  </a:cubicBezTo>
                  <a:cubicBezTo>
                    <a:pt x="22" y="2"/>
                    <a:pt x="24" y="4"/>
                    <a:pt x="24" y="5"/>
                  </a:cubicBezTo>
                  <a:cubicBezTo>
                    <a:pt x="24" y="5"/>
                    <a:pt x="24" y="5"/>
                    <a:pt x="24" y="5"/>
                  </a:cubicBezTo>
                  <a:cubicBezTo>
                    <a:pt x="25" y="5"/>
                    <a:pt x="25" y="5"/>
                    <a:pt x="25" y="5"/>
                  </a:cubicBezTo>
                  <a:cubicBezTo>
                    <a:pt x="25" y="5"/>
                    <a:pt x="25" y="5"/>
                    <a:pt x="25" y="5"/>
                  </a:cubicBezTo>
                  <a:cubicBezTo>
                    <a:pt x="25" y="6"/>
                    <a:pt x="25" y="6"/>
                    <a:pt x="25" y="6"/>
                  </a:cubicBezTo>
                  <a:cubicBezTo>
                    <a:pt x="25" y="6"/>
                    <a:pt x="25" y="6"/>
                    <a:pt x="25" y="6"/>
                  </a:cubicBezTo>
                  <a:cubicBezTo>
                    <a:pt x="25" y="7"/>
                    <a:pt x="25" y="7"/>
                    <a:pt x="25" y="8"/>
                  </a:cubicBezTo>
                  <a:cubicBezTo>
                    <a:pt x="25" y="8"/>
                    <a:pt x="25" y="8"/>
                    <a:pt x="24" y="8"/>
                  </a:cubicBezTo>
                  <a:cubicBezTo>
                    <a:pt x="24" y="8"/>
                    <a:pt x="24" y="8"/>
                    <a:pt x="24" y="8"/>
                  </a:cubicBezTo>
                  <a:cubicBezTo>
                    <a:pt x="24" y="7"/>
                    <a:pt x="24" y="7"/>
                    <a:pt x="24" y="6"/>
                  </a:cubicBezTo>
                  <a:cubicBezTo>
                    <a:pt x="23" y="7"/>
                    <a:pt x="23" y="7"/>
                    <a:pt x="23" y="7"/>
                  </a:cubicBezTo>
                  <a:cubicBezTo>
                    <a:pt x="24" y="8"/>
                    <a:pt x="24" y="10"/>
                    <a:pt x="25" y="11"/>
                  </a:cubicBezTo>
                  <a:cubicBezTo>
                    <a:pt x="27" y="11"/>
                    <a:pt x="27" y="11"/>
                    <a:pt x="27" y="11"/>
                  </a:cubicBezTo>
                  <a:cubicBezTo>
                    <a:pt x="27" y="11"/>
                    <a:pt x="27" y="11"/>
                    <a:pt x="27" y="11"/>
                  </a:cubicBezTo>
                  <a:cubicBezTo>
                    <a:pt x="27" y="13"/>
                    <a:pt x="27" y="14"/>
                    <a:pt x="27" y="16"/>
                  </a:cubicBezTo>
                  <a:cubicBezTo>
                    <a:pt x="27" y="16"/>
                    <a:pt x="27" y="16"/>
                    <a:pt x="27" y="16"/>
                  </a:cubicBezTo>
                  <a:cubicBezTo>
                    <a:pt x="25" y="16"/>
                    <a:pt x="25" y="16"/>
                    <a:pt x="24" y="17"/>
                  </a:cubicBezTo>
                  <a:cubicBezTo>
                    <a:pt x="24" y="18"/>
                    <a:pt x="24" y="19"/>
                    <a:pt x="23" y="19"/>
                  </a:cubicBezTo>
                  <a:cubicBezTo>
                    <a:pt x="25" y="21"/>
                    <a:pt x="25" y="21"/>
                    <a:pt x="25" y="21"/>
                  </a:cubicBezTo>
                  <a:cubicBezTo>
                    <a:pt x="25" y="21"/>
                    <a:pt x="25" y="21"/>
                    <a:pt x="25" y="21"/>
                  </a:cubicBezTo>
                  <a:cubicBezTo>
                    <a:pt x="24" y="22"/>
                    <a:pt x="23" y="23"/>
                    <a:pt x="22" y="24"/>
                  </a:cubicBezTo>
                  <a:cubicBezTo>
                    <a:pt x="21" y="24"/>
                    <a:pt x="21" y="24"/>
                    <a:pt x="21" y="24"/>
                  </a:cubicBezTo>
                  <a:cubicBezTo>
                    <a:pt x="20" y="23"/>
                    <a:pt x="20" y="23"/>
                    <a:pt x="20" y="23"/>
                  </a:cubicBezTo>
                  <a:cubicBezTo>
                    <a:pt x="19" y="24"/>
                    <a:pt x="17" y="24"/>
                    <a:pt x="16" y="24"/>
                  </a:cubicBezTo>
                  <a:cubicBezTo>
                    <a:pt x="16" y="26"/>
                    <a:pt x="16" y="26"/>
                    <a:pt x="16" y="26"/>
                  </a:cubicBezTo>
                  <a:cubicBezTo>
                    <a:pt x="16" y="27"/>
                    <a:pt x="16" y="27"/>
                    <a:pt x="16" y="27"/>
                  </a:cubicBezTo>
                  <a:cubicBezTo>
                    <a:pt x="15" y="27"/>
                    <a:pt x="14" y="27"/>
                    <a:pt x="14" y="27"/>
                  </a:cubicBezTo>
                  <a:close/>
                  <a:moveTo>
                    <a:pt x="12" y="26"/>
                  </a:moveTo>
                  <a:cubicBezTo>
                    <a:pt x="13" y="26"/>
                    <a:pt x="14" y="26"/>
                    <a:pt x="16" y="26"/>
                  </a:cubicBezTo>
                  <a:cubicBezTo>
                    <a:pt x="16" y="24"/>
                    <a:pt x="16" y="24"/>
                    <a:pt x="16" y="24"/>
                  </a:cubicBezTo>
                  <a:cubicBezTo>
                    <a:pt x="16" y="24"/>
                    <a:pt x="16" y="24"/>
                    <a:pt x="16" y="24"/>
                  </a:cubicBezTo>
                  <a:cubicBezTo>
                    <a:pt x="17" y="24"/>
                    <a:pt x="18" y="23"/>
                    <a:pt x="20" y="22"/>
                  </a:cubicBezTo>
                  <a:cubicBezTo>
                    <a:pt x="20" y="22"/>
                    <a:pt x="20" y="22"/>
                    <a:pt x="20" y="22"/>
                  </a:cubicBezTo>
                  <a:cubicBezTo>
                    <a:pt x="21" y="24"/>
                    <a:pt x="21" y="24"/>
                    <a:pt x="21" y="24"/>
                  </a:cubicBezTo>
                  <a:cubicBezTo>
                    <a:pt x="22" y="23"/>
                    <a:pt x="23" y="22"/>
                    <a:pt x="24" y="21"/>
                  </a:cubicBezTo>
                  <a:cubicBezTo>
                    <a:pt x="23" y="20"/>
                    <a:pt x="23" y="20"/>
                    <a:pt x="23" y="20"/>
                  </a:cubicBezTo>
                  <a:cubicBezTo>
                    <a:pt x="23" y="20"/>
                    <a:pt x="23" y="19"/>
                    <a:pt x="23" y="19"/>
                  </a:cubicBezTo>
                  <a:cubicBezTo>
                    <a:pt x="23" y="19"/>
                    <a:pt x="23" y="18"/>
                    <a:pt x="24" y="17"/>
                  </a:cubicBezTo>
                  <a:cubicBezTo>
                    <a:pt x="24" y="16"/>
                    <a:pt x="24" y="15"/>
                    <a:pt x="26" y="15"/>
                  </a:cubicBezTo>
                  <a:cubicBezTo>
                    <a:pt x="27" y="14"/>
                    <a:pt x="27" y="13"/>
                    <a:pt x="26" y="11"/>
                  </a:cubicBezTo>
                  <a:cubicBezTo>
                    <a:pt x="24" y="11"/>
                    <a:pt x="24" y="11"/>
                    <a:pt x="24" y="11"/>
                  </a:cubicBezTo>
                  <a:cubicBezTo>
                    <a:pt x="24" y="11"/>
                    <a:pt x="24" y="11"/>
                    <a:pt x="24" y="11"/>
                  </a:cubicBezTo>
                  <a:cubicBezTo>
                    <a:pt x="24" y="10"/>
                    <a:pt x="23" y="9"/>
                    <a:pt x="23" y="7"/>
                  </a:cubicBezTo>
                  <a:cubicBezTo>
                    <a:pt x="23" y="7"/>
                    <a:pt x="23" y="7"/>
                    <a:pt x="23" y="7"/>
                  </a:cubicBezTo>
                  <a:cubicBezTo>
                    <a:pt x="24" y="6"/>
                    <a:pt x="24" y="6"/>
                    <a:pt x="24" y="6"/>
                  </a:cubicBezTo>
                  <a:cubicBezTo>
                    <a:pt x="24" y="6"/>
                    <a:pt x="24" y="6"/>
                    <a:pt x="24" y="6"/>
                  </a:cubicBezTo>
                  <a:cubicBezTo>
                    <a:pt x="24" y="5"/>
                    <a:pt x="24" y="5"/>
                    <a:pt x="23" y="5"/>
                  </a:cubicBezTo>
                  <a:cubicBezTo>
                    <a:pt x="23" y="5"/>
                    <a:pt x="22" y="3"/>
                    <a:pt x="21" y="3"/>
                  </a:cubicBezTo>
                  <a:cubicBezTo>
                    <a:pt x="20" y="4"/>
                    <a:pt x="20" y="4"/>
                    <a:pt x="20" y="4"/>
                  </a:cubicBezTo>
                  <a:cubicBezTo>
                    <a:pt x="20" y="4"/>
                    <a:pt x="20" y="4"/>
                    <a:pt x="20" y="4"/>
                  </a:cubicBezTo>
                  <a:cubicBezTo>
                    <a:pt x="18" y="4"/>
                    <a:pt x="17" y="3"/>
                    <a:pt x="16" y="3"/>
                  </a:cubicBezTo>
                  <a:cubicBezTo>
                    <a:pt x="16" y="3"/>
                    <a:pt x="16" y="3"/>
                    <a:pt x="16" y="3"/>
                  </a:cubicBezTo>
                  <a:cubicBezTo>
                    <a:pt x="16" y="1"/>
                    <a:pt x="16" y="1"/>
                    <a:pt x="16" y="1"/>
                  </a:cubicBezTo>
                  <a:cubicBezTo>
                    <a:pt x="14" y="0"/>
                    <a:pt x="13" y="0"/>
                    <a:pt x="12" y="1"/>
                  </a:cubicBezTo>
                  <a:cubicBezTo>
                    <a:pt x="12" y="3"/>
                    <a:pt x="12" y="3"/>
                    <a:pt x="12" y="3"/>
                  </a:cubicBezTo>
                  <a:cubicBezTo>
                    <a:pt x="12" y="3"/>
                    <a:pt x="12" y="3"/>
                    <a:pt x="12" y="3"/>
                  </a:cubicBezTo>
                  <a:cubicBezTo>
                    <a:pt x="10" y="3"/>
                    <a:pt x="9" y="4"/>
                    <a:pt x="8" y="4"/>
                  </a:cubicBezTo>
                  <a:cubicBezTo>
                    <a:pt x="8" y="4"/>
                    <a:pt x="7" y="4"/>
                    <a:pt x="7" y="4"/>
                  </a:cubicBezTo>
                  <a:cubicBezTo>
                    <a:pt x="6" y="3"/>
                    <a:pt x="6" y="3"/>
                    <a:pt x="6" y="3"/>
                  </a:cubicBezTo>
                  <a:cubicBezTo>
                    <a:pt x="5" y="4"/>
                    <a:pt x="4" y="5"/>
                    <a:pt x="3" y="6"/>
                  </a:cubicBezTo>
                  <a:cubicBezTo>
                    <a:pt x="5" y="7"/>
                    <a:pt x="5" y="7"/>
                    <a:pt x="5" y="7"/>
                  </a:cubicBezTo>
                  <a:cubicBezTo>
                    <a:pt x="5" y="7"/>
                    <a:pt x="5" y="7"/>
                    <a:pt x="5" y="7"/>
                  </a:cubicBezTo>
                  <a:cubicBezTo>
                    <a:pt x="4" y="9"/>
                    <a:pt x="3" y="10"/>
                    <a:pt x="3" y="11"/>
                  </a:cubicBezTo>
                  <a:cubicBezTo>
                    <a:pt x="3" y="11"/>
                    <a:pt x="3" y="11"/>
                    <a:pt x="3" y="11"/>
                  </a:cubicBezTo>
                  <a:cubicBezTo>
                    <a:pt x="1" y="11"/>
                    <a:pt x="1" y="11"/>
                    <a:pt x="1" y="11"/>
                  </a:cubicBezTo>
                  <a:cubicBezTo>
                    <a:pt x="1" y="13"/>
                    <a:pt x="1" y="14"/>
                    <a:pt x="1" y="15"/>
                  </a:cubicBezTo>
                  <a:cubicBezTo>
                    <a:pt x="3" y="15"/>
                    <a:pt x="3" y="15"/>
                    <a:pt x="3" y="15"/>
                  </a:cubicBezTo>
                  <a:cubicBezTo>
                    <a:pt x="3" y="15"/>
                    <a:pt x="3" y="15"/>
                    <a:pt x="3" y="15"/>
                  </a:cubicBezTo>
                  <a:cubicBezTo>
                    <a:pt x="3" y="17"/>
                    <a:pt x="4" y="18"/>
                    <a:pt x="5" y="19"/>
                  </a:cubicBezTo>
                  <a:cubicBezTo>
                    <a:pt x="5" y="19"/>
                    <a:pt x="5" y="20"/>
                    <a:pt x="5" y="20"/>
                  </a:cubicBezTo>
                  <a:cubicBezTo>
                    <a:pt x="3" y="21"/>
                    <a:pt x="3" y="21"/>
                    <a:pt x="3" y="21"/>
                  </a:cubicBezTo>
                  <a:cubicBezTo>
                    <a:pt x="4" y="22"/>
                    <a:pt x="5" y="23"/>
                    <a:pt x="6" y="24"/>
                  </a:cubicBezTo>
                  <a:cubicBezTo>
                    <a:pt x="7" y="22"/>
                    <a:pt x="7" y="22"/>
                    <a:pt x="7" y="22"/>
                  </a:cubicBezTo>
                  <a:cubicBezTo>
                    <a:pt x="7" y="22"/>
                    <a:pt x="8" y="22"/>
                    <a:pt x="8" y="22"/>
                  </a:cubicBezTo>
                  <a:cubicBezTo>
                    <a:pt x="9" y="23"/>
                    <a:pt x="10" y="24"/>
                    <a:pt x="12" y="24"/>
                  </a:cubicBezTo>
                  <a:cubicBezTo>
                    <a:pt x="12" y="24"/>
                    <a:pt x="12" y="24"/>
                    <a:pt x="12" y="24"/>
                  </a:cubicBezTo>
                  <a:lnTo>
                    <a:pt x="12" y="26"/>
                  </a:lnTo>
                  <a:close/>
                  <a:moveTo>
                    <a:pt x="14" y="22"/>
                  </a:moveTo>
                  <a:cubicBezTo>
                    <a:pt x="12" y="22"/>
                    <a:pt x="9" y="21"/>
                    <a:pt x="8" y="19"/>
                  </a:cubicBezTo>
                  <a:cubicBezTo>
                    <a:pt x="5" y="16"/>
                    <a:pt x="4" y="11"/>
                    <a:pt x="8" y="7"/>
                  </a:cubicBezTo>
                  <a:cubicBezTo>
                    <a:pt x="12" y="3"/>
                    <a:pt x="17" y="5"/>
                    <a:pt x="19" y="8"/>
                  </a:cubicBezTo>
                  <a:cubicBezTo>
                    <a:pt x="22" y="10"/>
                    <a:pt x="24" y="15"/>
                    <a:pt x="20" y="19"/>
                  </a:cubicBezTo>
                  <a:cubicBezTo>
                    <a:pt x="20" y="19"/>
                    <a:pt x="20" y="19"/>
                    <a:pt x="20" y="19"/>
                  </a:cubicBezTo>
                  <a:cubicBezTo>
                    <a:pt x="20" y="19"/>
                    <a:pt x="20" y="19"/>
                    <a:pt x="20" y="19"/>
                  </a:cubicBezTo>
                  <a:cubicBezTo>
                    <a:pt x="20" y="19"/>
                    <a:pt x="20" y="19"/>
                    <a:pt x="20" y="19"/>
                  </a:cubicBezTo>
                  <a:cubicBezTo>
                    <a:pt x="20" y="19"/>
                    <a:pt x="20" y="20"/>
                    <a:pt x="19" y="20"/>
                  </a:cubicBezTo>
                  <a:cubicBezTo>
                    <a:pt x="19" y="20"/>
                    <a:pt x="19" y="20"/>
                    <a:pt x="19" y="20"/>
                  </a:cubicBezTo>
                  <a:cubicBezTo>
                    <a:pt x="19" y="20"/>
                    <a:pt x="19" y="20"/>
                    <a:pt x="19" y="20"/>
                  </a:cubicBezTo>
                  <a:cubicBezTo>
                    <a:pt x="18" y="21"/>
                    <a:pt x="16" y="22"/>
                    <a:pt x="14" y="22"/>
                  </a:cubicBezTo>
                  <a:close/>
                  <a:moveTo>
                    <a:pt x="13" y="5"/>
                  </a:moveTo>
                  <a:cubicBezTo>
                    <a:pt x="12" y="5"/>
                    <a:pt x="10" y="6"/>
                    <a:pt x="8" y="8"/>
                  </a:cubicBezTo>
                  <a:cubicBezTo>
                    <a:pt x="4" y="11"/>
                    <a:pt x="6" y="16"/>
                    <a:pt x="8" y="19"/>
                  </a:cubicBezTo>
                  <a:cubicBezTo>
                    <a:pt x="11" y="21"/>
                    <a:pt x="15" y="23"/>
                    <a:pt x="19" y="19"/>
                  </a:cubicBezTo>
                  <a:cubicBezTo>
                    <a:pt x="19" y="19"/>
                    <a:pt x="19" y="19"/>
                    <a:pt x="19" y="19"/>
                  </a:cubicBezTo>
                  <a:cubicBezTo>
                    <a:pt x="19" y="19"/>
                    <a:pt x="19" y="19"/>
                    <a:pt x="19" y="19"/>
                  </a:cubicBezTo>
                  <a:cubicBezTo>
                    <a:pt x="23" y="15"/>
                    <a:pt x="22" y="11"/>
                    <a:pt x="19" y="8"/>
                  </a:cubicBezTo>
                  <a:cubicBezTo>
                    <a:pt x="18" y="7"/>
                    <a:pt x="16" y="5"/>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05" name="Freeform 352"/>
            <p:cNvSpPr>
              <a:spLocks noEditPoints="1"/>
            </p:cNvSpPr>
            <p:nvPr/>
          </p:nvSpPr>
          <p:spPr bwMode="auto">
            <a:xfrm>
              <a:off x="4997" y="3244"/>
              <a:ext cx="68" cy="61"/>
            </a:xfrm>
            <a:custGeom>
              <a:avLst/>
              <a:gdLst>
                <a:gd name="T0" fmla="*/ 11 w 27"/>
                <a:gd name="T1" fmla="*/ 24 h 24"/>
                <a:gd name="T2" fmla="*/ 11 w 27"/>
                <a:gd name="T3" fmla="*/ 22 h 24"/>
                <a:gd name="T4" fmla="*/ 7 w 27"/>
                <a:gd name="T5" fmla="*/ 20 h 24"/>
                <a:gd name="T6" fmla="*/ 6 w 27"/>
                <a:gd name="T7" fmla="*/ 22 h 24"/>
                <a:gd name="T8" fmla="*/ 2 w 27"/>
                <a:gd name="T9" fmla="*/ 18 h 24"/>
                <a:gd name="T10" fmla="*/ 6 w 27"/>
                <a:gd name="T11" fmla="*/ 21 h 24"/>
                <a:gd name="T12" fmla="*/ 7 w 27"/>
                <a:gd name="T13" fmla="*/ 20 h 24"/>
                <a:gd name="T14" fmla="*/ 11 w 27"/>
                <a:gd name="T15" fmla="*/ 22 h 24"/>
                <a:gd name="T16" fmla="*/ 12 w 27"/>
                <a:gd name="T17" fmla="*/ 24 h 24"/>
                <a:gd name="T18" fmla="*/ 15 w 27"/>
                <a:gd name="T19" fmla="*/ 23 h 24"/>
                <a:gd name="T20" fmla="*/ 16 w 27"/>
                <a:gd name="T21" fmla="*/ 21 h 24"/>
                <a:gd name="T22" fmla="*/ 20 w 27"/>
                <a:gd name="T23" fmla="*/ 20 h 24"/>
                <a:gd name="T24" fmla="*/ 24 w 27"/>
                <a:gd name="T25" fmla="*/ 18 h 24"/>
                <a:gd name="T26" fmla="*/ 24 w 27"/>
                <a:gd name="T27" fmla="*/ 16 h 24"/>
                <a:gd name="T28" fmla="*/ 25 w 27"/>
                <a:gd name="T29" fmla="*/ 16 h 24"/>
                <a:gd name="T30" fmla="*/ 25 w 27"/>
                <a:gd name="T31" fmla="*/ 19 h 24"/>
                <a:gd name="T32" fmla="*/ 21 w 27"/>
                <a:gd name="T33" fmla="*/ 22 h 24"/>
                <a:gd name="T34" fmla="*/ 20 w 27"/>
                <a:gd name="T35" fmla="*/ 20 h 24"/>
                <a:gd name="T36" fmla="*/ 16 w 27"/>
                <a:gd name="T37" fmla="*/ 23 h 24"/>
                <a:gd name="T38" fmla="*/ 16 w 27"/>
                <a:gd name="T39" fmla="*/ 24 h 24"/>
                <a:gd name="T40" fmla="*/ 3 w 27"/>
                <a:gd name="T41" fmla="*/ 16 h 24"/>
                <a:gd name="T42" fmla="*/ 2 w 27"/>
                <a:gd name="T43" fmla="*/ 13 h 24"/>
                <a:gd name="T44" fmla="*/ 0 w 27"/>
                <a:gd name="T45" fmla="*/ 13 h 24"/>
                <a:gd name="T46" fmla="*/ 0 w 27"/>
                <a:gd name="T47" fmla="*/ 6 h 24"/>
                <a:gd name="T48" fmla="*/ 1 w 27"/>
                <a:gd name="T49" fmla="*/ 13 h 24"/>
                <a:gd name="T50" fmla="*/ 3 w 27"/>
                <a:gd name="T51" fmla="*/ 13 h 24"/>
                <a:gd name="T52" fmla="*/ 4 w 27"/>
                <a:gd name="T53" fmla="*/ 16 h 24"/>
                <a:gd name="T54" fmla="*/ 24 w 27"/>
                <a:gd name="T55" fmla="*/ 15 h 24"/>
                <a:gd name="T56" fmla="*/ 23 w 27"/>
                <a:gd name="T57" fmla="*/ 15 h 24"/>
                <a:gd name="T58" fmla="*/ 26 w 27"/>
                <a:gd name="T59" fmla="*/ 13 h 24"/>
                <a:gd name="T60" fmla="*/ 27 w 27"/>
                <a:gd name="T61" fmla="*/ 10 h 24"/>
                <a:gd name="T62" fmla="*/ 27 w 27"/>
                <a:gd name="T63" fmla="*/ 13 h 24"/>
                <a:gd name="T64" fmla="*/ 24 w 27"/>
                <a:gd name="T65" fmla="*/ 14 h 24"/>
                <a:gd name="T66" fmla="*/ 24 w 27"/>
                <a:gd name="T67" fmla="*/ 15 h 24"/>
                <a:gd name="T68" fmla="*/ 21 w 27"/>
                <a:gd name="T69" fmla="*/ 10 h 24"/>
                <a:gd name="T70" fmla="*/ 8 w 27"/>
                <a:gd name="T71" fmla="*/ 5 h 24"/>
                <a:gd name="T72" fmla="*/ 6 w 27"/>
                <a:gd name="T73" fmla="*/ 8 h 24"/>
                <a:gd name="T74" fmla="*/ 7 w 27"/>
                <a:gd name="T75" fmla="*/ 5 h 24"/>
                <a:gd name="T76" fmla="*/ 22 w 27"/>
                <a:gd name="T77" fmla="*/ 10 h 24"/>
                <a:gd name="T78" fmla="*/ 4 w 27"/>
                <a:gd name="T79" fmla="*/ 4 h 24"/>
                <a:gd name="T80" fmla="*/ 2 w 27"/>
                <a:gd name="T81" fmla="*/ 3 h 24"/>
                <a:gd name="T82" fmla="*/ 3 w 27"/>
                <a:gd name="T83" fmla="*/ 1 h 24"/>
                <a:gd name="T84" fmla="*/ 3 w 27"/>
                <a:gd name="T85" fmla="*/ 1 h 24"/>
                <a:gd name="T86" fmla="*/ 3 w 27"/>
                <a:gd name="T87" fmla="*/ 1 h 24"/>
                <a:gd name="T88" fmla="*/ 4 w 27"/>
                <a:gd name="T89" fmla="*/ 4 h 24"/>
                <a:gd name="T90" fmla="*/ 4 w 27"/>
                <a:gd name="T91"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 h="24">
                  <a:moveTo>
                    <a:pt x="13" y="24"/>
                  </a:moveTo>
                  <a:cubicBezTo>
                    <a:pt x="13" y="24"/>
                    <a:pt x="12" y="24"/>
                    <a:pt x="11" y="24"/>
                  </a:cubicBezTo>
                  <a:cubicBezTo>
                    <a:pt x="11" y="24"/>
                    <a:pt x="11" y="24"/>
                    <a:pt x="11" y="24"/>
                  </a:cubicBezTo>
                  <a:cubicBezTo>
                    <a:pt x="11" y="23"/>
                    <a:pt x="11" y="23"/>
                    <a:pt x="11" y="22"/>
                  </a:cubicBezTo>
                  <a:cubicBezTo>
                    <a:pt x="11" y="22"/>
                    <a:pt x="11" y="22"/>
                    <a:pt x="11" y="22"/>
                  </a:cubicBezTo>
                  <a:cubicBezTo>
                    <a:pt x="9" y="22"/>
                    <a:pt x="8" y="21"/>
                    <a:pt x="7" y="20"/>
                  </a:cubicBezTo>
                  <a:cubicBezTo>
                    <a:pt x="6" y="22"/>
                    <a:pt x="6" y="22"/>
                    <a:pt x="6" y="22"/>
                  </a:cubicBezTo>
                  <a:cubicBezTo>
                    <a:pt x="6" y="22"/>
                    <a:pt x="6" y="22"/>
                    <a:pt x="6" y="22"/>
                  </a:cubicBezTo>
                  <a:cubicBezTo>
                    <a:pt x="4" y="21"/>
                    <a:pt x="3" y="20"/>
                    <a:pt x="2" y="19"/>
                  </a:cubicBezTo>
                  <a:cubicBezTo>
                    <a:pt x="2" y="19"/>
                    <a:pt x="2" y="18"/>
                    <a:pt x="2" y="18"/>
                  </a:cubicBezTo>
                  <a:cubicBezTo>
                    <a:pt x="3" y="18"/>
                    <a:pt x="3" y="18"/>
                    <a:pt x="3" y="18"/>
                  </a:cubicBezTo>
                  <a:cubicBezTo>
                    <a:pt x="4" y="19"/>
                    <a:pt x="5" y="20"/>
                    <a:pt x="6" y="21"/>
                  </a:cubicBezTo>
                  <a:cubicBezTo>
                    <a:pt x="7" y="20"/>
                    <a:pt x="7" y="20"/>
                    <a:pt x="7" y="20"/>
                  </a:cubicBezTo>
                  <a:cubicBezTo>
                    <a:pt x="7" y="20"/>
                    <a:pt x="7" y="20"/>
                    <a:pt x="7" y="20"/>
                  </a:cubicBezTo>
                  <a:cubicBezTo>
                    <a:pt x="9" y="21"/>
                    <a:pt x="10" y="21"/>
                    <a:pt x="11" y="21"/>
                  </a:cubicBezTo>
                  <a:cubicBezTo>
                    <a:pt x="11" y="21"/>
                    <a:pt x="11" y="21"/>
                    <a:pt x="11" y="22"/>
                  </a:cubicBezTo>
                  <a:cubicBezTo>
                    <a:pt x="11" y="22"/>
                    <a:pt x="11" y="22"/>
                    <a:pt x="11" y="22"/>
                  </a:cubicBezTo>
                  <a:cubicBezTo>
                    <a:pt x="11" y="23"/>
                    <a:pt x="11" y="23"/>
                    <a:pt x="12" y="24"/>
                  </a:cubicBezTo>
                  <a:cubicBezTo>
                    <a:pt x="13" y="24"/>
                    <a:pt x="14" y="24"/>
                    <a:pt x="15" y="24"/>
                  </a:cubicBezTo>
                  <a:cubicBezTo>
                    <a:pt x="15" y="23"/>
                    <a:pt x="15" y="23"/>
                    <a:pt x="15" y="23"/>
                  </a:cubicBezTo>
                  <a:cubicBezTo>
                    <a:pt x="15" y="22"/>
                    <a:pt x="16" y="22"/>
                    <a:pt x="16" y="22"/>
                  </a:cubicBezTo>
                  <a:cubicBezTo>
                    <a:pt x="16" y="21"/>
                    <a:pt x="16" y="21"/>
                    <a:pt x="16" y="21"/>
                  </a:cubicBezTo>
                  <a:cubicBezTo>
                    <a:pt x="17" y="21"/>
                    <a:pt x="18" y="20"/>
                    <a:pt x="19" y="20"/>
                  </a:cubicBezTo>
                  <a:cubicBezTo>
                    <a:pt x="20" y="20"/>
                    <a:pt x="20" y="20"/>
                    <a:pt x="20" y="20"/>
                  </a:cubicBezTo>
                  <a:cubicBezTo>
                    <a:pt x="21" y="21"/>
                    <a:pt x="21" y="21"/>
                    <a:pt x="21" y="21"/>
                  </a:cubicBezTo>
                  <a:cubicBezTo>
                    <a:pt x="22" y="20"/>
                    <a:pt x="23" y="19"/>
                    <a:pt x="24" y="18"/>
                  </a:cubicBezTo>
                  <a:cubicBezTo>
                    <a:pt x="24" y="18"/>
                    <a:pt x="24" y="17"/>
                    <a:pt x="24" y="17"/>
                  </a:cubicBezTo>
                  <a:cubicBezTo>
                    <a:pt x="24" y="17"/>
                    <a:pt x="24" y="16"/>
                    <a:pt x="24" y="16"/>
                  </a:cubicBezTo>
                  <a:cubicBezTo>
                    <a:pt x="24" y="16"/>
                    <a:pt x="24" y="16"/>
                    <a:pt x="24" y="16"/>
                  </a:cubicBezTo>
                  <a:cubicBezTo>
                    <a:pt x="25" y="16"/>
                    <a:pt x="25" y="16"/>
                    <a:pt x="25" y="16"/>
                  </a:cubicBezTo>
                  <a:cubicBezTo>
                    <a:pt x="25" y="16"/>
                    <a:pt x="25" y="17"/>
                    <a:pt x="25" y="17"/>
                  </a:cubicBezTo>
                  <a:cubicBezTo>
                    <a:pt x="25" y="18"/>
                    <a:pt x="25" y="18"/>
                    <a:pt x="25" y="19"/>
                  </a:cubicBezTo>
                  <a:cubicBezTo>
                    <a:pt x="25" y="19"/>
                    <a:pt x="25" y="19"/>
                    <a:pt x="24" y="19"/>
                  </a:cubicBezTo>
                  <a:cubicBezTo>
                    <a:pt x="24" y="20"/>
                    <a:pt x="23" y="21"/>
                    <a:pt x="21" y="22"/>
                  </a:cubicBezTo>
                  <a:cubicBezTo>
                    <a:pt x="21" y="22"/>
                    <a:pt x="21" y="22"/>
                    <a:pt x="21" y="22"/>
                  </a:cubicBezTo>
                  <a:cubicBezTo>
                    <a:pt x="20" y="20"/>
                    <a:pt x="20" y="20"/>
                    <a:pt x="20" y="20"/>
                  </a:cubicBezTo>
                  <a:cubicBezTo>
                    <a:pt x="18" y="21"/>
                    <a:pt x="18" y="21"/>
                    <a:pt x="16" y="22"/>
                  </a:cubicBezTo>
                  <a:cubicBezTo>
                    <a:pt x="16" y="22"/>
                    <a:pt x="16" y="23"/>
                    <a:pt x="16" y="23"/>
                  </a:cubicBezTo>
                  <a:cubicBezTo>
                    <a:pt x="16" y="23"/>
                    <a:pt x="16" y="24"/>
                    <a:pt x="16" y="24"/>
                  </a:cubicBezTo>
                  <a:cubicBezTo>
                    <a:pt x="16" y="24"/>
                    <a:pt x="16" y="24"/>
                    <a:pt x="16" y="24"/>
                  </a:cubicBezTo>
                  <a:cubicBezTo>
                    <a:pt x="15" y="24"/>
                    <a:pt x="14" y="24"/>
                    <a:pt x="13" y="24"/>
                  </a:cubicBezTo>
                  <a:close/>
                  <a:moveTo>
                    <a:pt x="3" y="16"/>
                  </a:moveTo>
                  <a:cubicBezTo>
                    <a:pt x="3" y="16"/>
                    <a:pt x="3" y="16"/>
                    <a:pt x="3" y="16"/>
                  </a:cubicBezTo>
                  <a:cubicBezTo>
                    <a:pt x="3" y="15"/>
                    <a:pt x="3" y="14"/>
                    <a:pt x="2" y="13"/>
                  </a:cubicBezTo>
                  <a:cubicBezTo>
                    <a:pt x="0" y="13"/>
                    <a:pt x="0" y="13"/>
                    <a:pt x="0" y="13"/>
                  </a:cubicBezTo>
                  <a:cubicBezTo>
                    <a:pt x="0" y="13"/>
                    <a:pt x="0" y="13"/>
                    <a:pt x="0" y="13"/>
                  </a:cubicBezTo>
                  <a:cubicBezTo>
                    <a:pt x="0" y="12"/>
                    <a:pt x="0" y="8"/>
                    <a:pt x="0" y="7"/>
                  </a:cubicBezTo>
                  <a:cubicBezTo>
                    <a:pt x="0" y="6"/>
                    <a:pt x="0" y="6"/>
                    <a:pt x="0" y="6"/>
                  </a:cubicBezTo>
                  <a:cubicBezTo>
                    <a:pt x="1" y="6"/>
                    <a:pt x="1" y="7"/>
                    <a:pt x="1" y="7"/>
                  </a:cubicBezTo>
                  <a:cubicBezTo>
                    <a:pt x="1" y="8"/>
                    <a:pt x="0" y="11"/>
                    <a:pt x="1" y="13"/>
                  </a:cubicBezTo>
                  <a:cubicBezTo>
                    <a:pt x="3" y="13"/>
                    <a:pt x="3" y="13"/>
                    <a:pt x="3" y="13"/>
                  </a:cubicBezTo>
                  <a:cubicBezTo>
                    <a:pt x="3" y="13"/>
                    <a:pt x="3" y="13"/>
                    <a:pt x="3" y="13"/>
                  </a:cubicBezTo>
                  <a:cubicBezTo>
                    <a:pt x="3" y="14"/>
                    <a:pt x="3" y="15"/>
                    <a:pt x="4" y="15"/>
                  </a:cubicBezTo>
                  <a:cubicBezTo>
                    <a:pt x="4" y="15"/>
                    <a:pt x="4" y="16"/>
                    <a:pt x="4" y="16"/>
                  </a:cubicBezTo>
                  <a:cubicBezTo>
                    <a:pt x="3" y="16"/>
                    <a:pt x="3" y="16"/>
                    <a:pt x="3" y="16"/>
                  </a:cubicBezTo>
                  <a:close/>
                  <a:moveTo>
                    <a:pt x="24" y="15"/>
                  </a:moveTo>
                  <a:cubicBezTo>
                    <a:pt x="24" y="15"/>
                    <a:pt x="24" y="15"/>
                    <a:pt x="23" y="15"/>
                  </a:cubicBezTo>
                  <a:cubicBezTo>
                    <a:pt x="23" y="15"/>
                    <a:pt x="23" y="15"/>
                    <a:pt x="23" y="15"/>
                  </a:cubicBezTo>
                  <a:cubicBezTo>
                    <a:pt x="24" y="14"/>
                    <a:pt x="24" y="14"/>
                    <a:pt x="24" y="14"/>
                  </a:cubicBezTo>
                  <a:cubicBezTo>
                    <a:pt x="25" y="13"/>
                    <a:pt x="25" y="13"/>
                    <a:pt x="26" y="13"/>
                  </a:cubicBezTo>
                  <a:cubicBezTo>
                    <a:pt x="26" y="12"/>
                    <a:pt x="26" y="11"/>
                    <a:pt x="26" y="10"/>
                  </a:cubicBezTo>
                  <a:cubicBezTo>
                    <a:pt x="26" y="10"/>
                    <a:pt x="27" y="10"/>
                    <a:pt x="27" y="10"/>
                  </a:cubicBezTo>
                  <a:cubicBezTo>
                    <a:pt x="27" y="10"/>
                    <a:pt x="27" y="10"/>
                    <a:pt x="27" y="11"/>
                  </a:cubicBezTo>
                  <a:cubicBezTo>
                    <a:pt x="27" y="11"/>
                    <a:pt x="27" y="12"/>
                    <a:pt x="27" y="13"/>
                  </a:cubicBezTo>
                  <a:cubicBezTo>
                    <a:pt x="27" y="13"/>
                    <a:pt x="27" y="13"/>
                    <a:pt x="26" y="13"/>
                  </a:cubicBezTo>
                  <a:cubicBezTo>
                    <a:pt x="25" y="13"/>
                    <a:pt x="25" y="13"/>
                    <a:pt x="24" y="14"/>
                  </a:cubicBezTo>
                  <a:cubicBezTo>
                    <a:pt x="24" y="14"/>
                    <a:pt x="24" y="15"/>
                    <a:pt x="24" y="15"/>
                  </a:cubicBezTo>
                  <a:cubicBezTo>
                    <a:pt x="24" y="15"/>
                    <a:pt x="24" y="15"/>
                    <a:pt x="24" y="15"/>
                  </a:cubicBezTo>
                  <a:close/>
                  <a:moveTo>
                    <a:pt x="22" y="11"/>
                  </a:moveTo>
                  <a:cubicBezTo>
                    <a:pt x="21" y="11"/>
                    <a:pt x="21" y="11"/>
                    <a:pt x="21" y="10"/>
                  </a:cubicBezTo>
                  <a:cubicBezTo>
                    <a:pt x="21" y="7"/>
                    <a:pt x="19" y="4"/>
                    <a:pt x="16" y="3"/>
                  </a:cubicBezTo>
                  <a:cubicBezTo>
                    <a:pt x="14" y="3"/>
                    <a:pt x="11" y="2"/>
                    <a:pt x="8" y="5"/>
                  </a:cubicBezTo>
                  <a:cubicBezTo>
                    <a:pt x="7" y="6"/>
                    <a:pt x="6" y="7"/>
                    <a:pt x="6" y="8"/>
                  </a:cubicBezTo>
                  <a:cubicBezTo>
                    <a:pt x="6" y="8"/>
                    <a:pt x="6" y="8"/>
                    <a:pt x="6" y="8"/>
                  </a:cubicBezTo>
                  <a:cubicBezTo>
                    <a:pt x="5" y="8"/>
                    <a:pt x="5" y="8"/>
                    <a:pt x="5" y="8"/>
                  </a:cubicBezTo>
                  <a:cubicBezTo>
                    <a:pt x="6" y="7"/>
                    <a:pt x="6" y="6"/>
                    <a:pt x="7" y="5"/>
                  </a:cubicBezTo>
                  <a:cubicBezTo>
                    <a:pt x="10" y="2"/>
                    <a:pt x="13" y="2"/>
                    <a:pt x="16" y="3"/>
                  </a:cubicBezTo>
                  <a:cubicBezTo>
                    <a:pt x="19" y="4"/>
                    <a:pt x="22" y="7"/>
                    <a:pt x="22" y="10"/>
                  </a:cubicBezTo>
                  <a:cubicBezTo>
                    <a:pt x="22" y="11"/>
                    <a:pt x="22" y="11"/>
                    <a:pt x="22" y="11"/>
                  </a:cubicBezTo>
                  <a:close/>
                  <a:moveTo>
                    <a:pt x="4" y="4"/>
                  </a:moveTo>
                  <a:cubicBezTo>
                    <a:pt x="3" y="4"/>
                    <a:pt x="3" y="4"/>
                    <a:pt x="3" y="4"/>
                  </a:cubicBezTo>
                  <a:cubicBezTo>
                    <a:pt x="2" y="3"/>
                    <a:pt x="2" y="3"/>
                    <a:pt x="2" y="3"/>
                  </a:cubicBezTo>
                  <a:cubicBezTo>
                    <a:pt x="2" y="3"/>
                    <a:pt x="2" y="3"/>
                    <a:pt x="2" y="3"/>
                  </a:cubicBezTo>
                  <a:cubicBezTo>
                    <a:pt x="2" y="2"/>
                    <a:pt x="3" y="2"/>
                    <a:pt x="3" y="1"/>
                  </a:cubicBezTo>
                  <a:cubicBezTo>
                    <a:pt x="3" y="1"/>
                    <a:pt x="3" y="1"/>
                    <a:pt x="3" y="1"/>
                  </a:cubicBezTo>
                  <a:cubicBezTo>
                    <a:pt x="3" y="1"/>
                    <a:pt x="3" y="0"/>
                    <a:pt x="3" y="1"/>
                  </a:cubicBezTo>
                  <a:cubicBezTo>
                    <a:pt x="3" y="1"/>
                    <a:pt x="3" y="1"/>
                    <a:pt x="3" y="1"/>
                  </a:cubicBezTo>
                  <a:cubicBezTo>
                    <a:pt x="3" y="1"/>
                    <a:pt x="3" y="1"/>
                    <a:pt x="3" y="1"/>
                  </a:cubicBezTo>
                  <a:cubicBezTo>
                    <a:pt x="3" y="2"/>
                    <a:pt x="3" y="2"/>
                    <a:pt x="3" y="3"/>
                  </a:cubicBezTo>
                  <a:cubicBezTo>
                    <a:pt x="4" y="4"/>
                    <a:pt x="4" y="4"/>
                    <a:pt x="4" y="4"/>
                  </a:cubicBezTo>
                  <a:cubicBezTo>
                    <a:pt x="4" y="4"/>
                    <a:pt x="4" y="4"/>
                    <a:pt x="4" y="4"/>
                  </a:cubicBezTo>
                  <a:cubicBezTo>
                    <a:pt x="4" y="4"/>
                    <a:pt x="4" y="4"/>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06" name="Freeform 353"/>
            <p:cNvSpPr/>
            <p:nvPr/>
          </p:nvSpPr>
          <p:spPr bwMode="auto">
            <a:xfrm>
              <a:off x="5002" y="3285"/>
              <a:ext cx="2" cy="8"/>
            </a:xfrm>
            <a:custGeom>
              <a:avLst/>
              <a:gdLst>
                <a:gd name="T0" fmla="*/ 1 w 1"/>
                <a:gd name="T1" fmla="*/ 3 h 3"/>
                <a:gd name="T2" fmla="*/ 1 w 1"/>
                <a:gd name="T3" fmla="*/ 3 h 3"/>
                <a:gd name="T4" fmla="*/ 0 w 1"/>
                <a:gd name="T5" fmla="*/ 3 h 3"/>
                <a:gd name="T6" fmla="*/ 1 w 1"/>
                <a:gd name="T7" fmla="*/ 0 h 3"/>
                <a:gd name="T8" fmla="*/ 1 w 1"/>
                <a:gd name="T9" fmla="*/ 0 h 3"/>
                <a:gd name="T10" fmla="*/ 1 w 1"/>
                <a:gd name="T11" fmla="*/ 0 h 3"/>
                <a:gd name="T12" fmla="*/ 1 w 1"/>
                <a:gd name="T13" fmla="*/ 3 h 3"/>
                <a:gd name="T14" fmla="*/ 1 w 1"/>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1" y="3"/>
                  </a:moveTo>
                  <a:cubicBezTo>
                    <a:pt x="1" y="3"/>
                    <a:pt x="1" y="3"/>
                    <a:pt x="1" y="3"/>
                  </a:cubicBezTo>
                  <a:cubicBezTo>
                    <a:pt x="0" y="3"/>
                    <a:pt x="0" y="3"/>
                    <a:pt x="0" y="3"/>
                  </a:cubicBezTo>
                  <a:cubicBezTo>
                    <a:pt x="0" y="2"/>
                    <a:pt x="1" y="1"/>
                    <a:pt x="1" y="0"/>
                  </a:cubicBezTo>
                  <a:cubicBezTo>
                    <a:pt x="1" y="0"/>
                    <a:pt x="1" y="0"/>
                    <a:pt x="1" y="0"/>
                  </a:cubicBezTo>
                  <a:cubicBezTo>
                    <a:pt x="1" y="0"/>
                    <a:pt x="1" y="0"/>
                    <a:pt x="1" y="0"/>
                  </a:cubicBezTo>
                  <a:cubicBezTo>
                    <a:pt x="1" y="1"/>
                    <a:pt x="1" y="2"/>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07" name="Freeform 354"/>
            <p:cNvSpPr/>
            <p:nvPr/>
          </p:nvSpPr>
          <p:spPr bwMode="auto">
            <a:xfrm>
              <a:off x="5060" y="3234"/>
              <a:ext cx="5" cy="8"/>
            </a:xfrm>
            <a:custGeom>
              <a:avLst/>
              <a:gdLst>
                <a:gd name="T0" fmla="*/ 0 w 2"/>
                <a:gd name="T1" fmla="*/ 3 h 3"/>
                <a:gd name="T2" fmla="*/ 0 w 2"/>
                <a:gd name="T3" fmla="*/ 3 h 3"/>
                <a:gd name="T4" fmla="*/ 0 w 2"/>
                <a:gd name="T5" fmla="*/ 2 h 3"/>
                <a:gd name="T6" fmla="*/ 1 w 2"/>
                <a:gd name="T7" fmla="*/ 1 h 3"/>
                <a:gd name="T8" fmla="*/ 2 w 2"/>
                <a:gd name="T9" fmla="*/ 0 h 3"/>
                <a:gd name="T10" fmla="*/ 2 w 2"/>
                <a:gd name="T11" fmla="*/ 1 h 3"/>
                <a:gd name="T12" fmla="*/ 1 w 2"/>
                <a:gd name="T13" fmla="*/ 2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2"/>
                    <a:pt x="0" y="2"/>
                    <a:pt x="0" y="2"/>
                  </a:cubicBezTo>
                  <a:cubicBezTo>
                    <a:pt x="1" y="1"/>
                    <a:pt x="1" y="1"/>
                    <a:pt x="1" y="1"/>
                  </a:cubicBezTo>
                  <a:cubicBezTo>
                    <a:pt x="1" y="0"/>
                    <a:pt x="2" y="0"/>
                    <a:pt x="2" y="0"/>
                  </a:cubicBezTo>
                  <a:cubicBezTo>
                    <a:pt x="2" y="1"/>
                    <a:pt x="2" y="1"/>
                    <a:pt x="2" y="1"/>
                  </a:cubicBezTo>
                  <a:cubicBezTo>
                    <a:pt x="1" y="2"/>
                    <a:pt x="1" y="2"/>
                    <a:pt x="1" y="2"/>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08" name="Freeform 355"/>
            <p:cNvSpPr/>
            <p:nvPr/>
          </p:nvSpPr>
          <p:spPr bwMode="auto">
            <a:xfrm>
              <a:off x="5078" y="3260"/>
              <a:ext cx="5" cy="5"/>
            </a:xfrm>
            <a:custGeom>
              <a:avLst/>
              <a:gdLst>
                <a:gd name="T0" fmla="*/ 0 w 2"/>
                <a:gd name="T1" fmla="*/ 2 h 2"/>
                <a:gd name="T2" fmla="*/ 0 w 2"/>
                <a:gd name="T3" fmla="*/ 2 h 2"/>
                <a:gd name="T4" fmla="*/ 0 w 2"/>
                <a:gd name="T5" fmla="*/ 2 h 2"/>
                <a:gd name="T6" fmla="*/ 1 w 2"/>
                <a:gd name="T7" fmla="*/ 0 h 2"/>
                <a:gd name="T8" fmla="*/ 1 w 2"/>
                <a:gd name="T9" fmla="*/ 0 h 2"/>
                <a:gd name="T10" fmla="*/ 2 w 2"/>
                <a:gd name="T11" fmla="*/ 0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1" y="1"/>
                    <a:pt x="1" y="1"/>
                    <a:pt x="1" y="0"/>
                  </a:cubicBezTo>
                  <a:cubicBezTo>
                    <a:pt x="1" y="0"/>
                    <a:pt x="1" y="0"/>
                    <a:pt x="1" y="0"/>
                  </a:cubicBezTo>
                  <a:cubicBezTo>
                    <a:pt x="2" y="0"/>
                    <a:pt x="2" y="0"/>
                    <a:pt x="2" y="0"/>
                  </a:cubicBezTo>
                  <a:cubicBezTo>
                    <a:pt x="1" y="1"/>
                    <a:pt x="1" y="1"/>
                    <a:pt x="1"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09" name="Freeform 356"/>
            <p:cNvSpPr/>
            <p:nvPr/>
          </p:nvSpPr>
          <p:spPr bwMode="auto">
            <a:xfrm>
              <a:off x="5081" y="3260"/>
              <a:ext cx="2"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0" y="1"/>
                    <a:pt x="1" y="1"/>
                    <a:pt x="1" y="0"/>
                  </a:cubicBezTo>
                  <a:cubicBezTo>
                    <a:pt x="1" y="0"/>
                    <a:pt x="1" y="0"/>
                    <a:pt x="1" y="0"/>
                  </a:cubicBezTo>
                  <a:cubicBezTo>
                    <a:pt x="1" y="0"/>
                    <a:pt x="1" y="0"/>
                    <a:pt x="1" y="0"/>
                  </a:cubicBezTo>
                  <a:cubicBezTo>
                    <a:pt x="1" y="1"/>
                    <a:pt x="0"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10" name="Freeform 357"/>
            <p:cNvSpPr/>
            <p:nvPr/>
          </p:nvSpPr>
          <p:spPr bwMode="auto">
            <a:xfrm>
              <a:off x="5083" y="3260"/>
              <a:ext cx="3"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0" y="1"/>
                    <a:pt x="0" y="1"/>
                    <a:pt x="1" y="0"/>
                  </a:cubicBezTo>
                  <a:cubicBezTo>
                    <a:pt x="1" y="0"/>
                    <a:pt x="1" y="0"/>
                    <a:pt x="1" y="0"/>
                  </a:cubicBezTo>
                  <a:cubicBezTo>
                    <a:pt x="1" y="0"/>
                    <a:pt x="1" y="0"/>
                    <a:pt x="1" y="0"/>
                  </a:cubicBezTo>
                  <a:cubicBezTo>
                    <a:pt x="1" y="1"/>
                    <a:pt x="0"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11" name="Freeform 358"/>
            <p:cNvSpPr/>
            <p:nvPr/>
          </p:nvSpPr>
          <p:spPr bwMode="auto">
            <a:xfrm>
              <a:off x="5083" y="3260"/>
              <a:ext cx="5" cy="5"/>
            </a:xfrm>
            <a:custGeom>
              <a:avLst/>
              <a:gdLst>
                <a:gd name="T0" fmla="*/ 0 w 2"/>
                <a:gd name="T1" fmla="*/ 2 h 2"/>
                <a:gd name="T2" fmla="*/ 0 w 2"/>
                <a:gd name="T3" fmla="*/ 2 h 2"/>
                <a:gd name="T4" fmla="*/ 0 w 2"/>
                <a:gd name="T5" fmla="*/ 2 h 2"/>
                <a:gd name="T6" fmla="*/ 1 w 2"/>
                <a:gd name="T7" fmla="*/ 1 h 2"/>
                <a:gd name="T8" fmla="*/ 1 w 2"/>
                <a:gd name="T9" fmla="*/ 1 h 2"/>
                <a:gd name="T10" fmla="*/ 1 w 2"/>
                <a:gd name="T11" fmla="*/ 1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1" y="1"/>
                    <a:pt x="1" y="1"/>
                    <a:pt x="1" y="1"/>
                  </a:cubicBezTo>
                  <a:cubicBezTo>
                    <a:pt x="1" y="0"/>
                    <a:pt x="1" y="0"/>
                    <a:pt x="1" y="1"/>
                  </a:cubicBezTo>
                  <a:cubicBezTo>
                    <a:pt x="2" y="1"/>
                    <a:pt x="2" y="1"/>
                    <a:pt x="1" y="1"/>
                  </a:cubicBezTo>
                  <a:cubicBezTo>
                    <a:pt x="1" y="1"/>
                    <a:pt x="1" y="2"/>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12" name="Freeform 359"/>
            <p:cNvSpPr/>
            <p:nvPr/>
          </p:nvSpPr>
          <p:spPr bwMode="auto">
            <a:xfrm>
              <a:off x="5068" y="3252"/>
              <a:ext cx="2" cy="8"/>
            </a:xfrm>
            <a:custGeom>
              <a:avLst/>
              <a:gdLst>
                <a:gd name="T0" fmla="*/ 0 w 1"/>
                <a:gd name="T1" fmla="*/ 3 h 3"/>
                <a:gd name="T2" fmla="*/ 0 w 1"/>
                <a:gd name="T3" fmla="*/ 2 h 3"/>
                <a:gd name="T4" fmla="*/ 0 w 1"/>
                <a:gd name="T5" fmla="*/ 1 h 3"/>
                <a:gd name="T6" fmla="*/ 0 w 1"/>
                <a:gd name="T7" fmla="*/ 0 h 3"/>
                <a:gd name="T8" fmla="*/ 1 w 1"/>
                <a:gd name="T9" fmla="*/ 0 h 3"/>
                <a:gd name="T10" fmla="*/ 1 w 1"/>
                <a:gd name="T11" fmla="*/ 0 h 3"/>
                <a:gd name="T12" fmla="*/ 1 w 1"/>
                <a:gd name="T13" fmla="*/ 1 h 3"/>
                <a:gd name="T14" fmla="*/ 1 w 1"/>
                <a:gd name="T15" fmla="*/ 2 h 3"/>
                <a:gd name="T16" fmla="*/ 0 w 1"/>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0" y="3"/>
                  </a:moveTo>
                  <a:cubicBezTo>
                    <a:pt x="0" y="3"/>
                    <a:pt x="0" y="2"/>
                    <a:pt x="0" y="2"/>
                  </a:cubicBezTo>
                  <a:cubicBezTo>
                    <a:pt x="0" y="2"/>
                    <a:pt x="0" y="1"/>
                    <a:pt x="0" y="1"/>
                  </a:cubicBezTo>
                  <a:cubicBezTo>
                    <a:pt x="0" y="1"/>
                    <a:pt x="0" y="1"/>
                    <a:pt x="0" y="0"/>
                  </a:cubicBezTo>
                  <a:cubicBezTo>
                    <a:pt x="0" y="0"/>
                    <a:pt x="1" y="0"/>
                    <a:pt x="1" y="0"/>
                  </a:cubicBezTo>
                  <a:cubicBezTo>
                    <a:pt x="1" y="0"/>
                    <a:pt x="1" y="0"/>
                    <a:pt x="1" y="0"/>
                  </a:cubicBezTo>
                  <a:cubicBezTo>
                    <a:pt x="1" y="1"/>
                    <a:pt x="1" y="1"/>
                    <a:pt x="1" y="1"/>
                  </a:cubicBezTo>
                  <a:cubicBezTo>
                    <a:pt x="1" y="2"/>
                    <a:pt x="1" y="2"/>
                    <a:pt x="1" y="2"/>
                  </a:cubicBezTo>
                  <a:cubicBezTo>
                    <a:pt x="1" y="2"/>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13" name="Freeform 360"/>
            <p:cNvSpPr/>
            <p:nvPr/>
          </p:nvSpPr>
          <p:spPr bwMode="auto">
            <a:xfrm>
              <a:off x="5078" y="3257"/>
              <a:ext cx="3" cy="8"/>
            </a:xfrm>
            <a:custGeom>
              <a:avLst/>
              <a:gdLst>
                <a:gd name="T0" fmla="*/ 0 w 1"/>
                <a:gd name="T1" fmla="*/ 3 h 3"/>
                <a:gd name="T2" fmla="*/ 0 w 1"/>
                <a:gd name="T3" fmla="*/ 3 h 3"/>
                <a:gd name="T4" fmla="*/ 0 w 1"/>
                <a:gd name="T5" fmla="*/ 2 h 3"/>
                <a:gd name="T6" fmla="*/ 0 w 1"/>
                <a:gd name="T7" fmla="*/ 2 h 3"/>
                <a:gd name="T8" fmla="*/ 0 w 1"/>
                <a:gd name="T9" fmla="*/ 1 h 3"/>
                <a:gd name="T10" fmla="*/ 1 w 1"/>
                <a:gd name="T11" fmla="*/ 1 h 3"/>
                <a:gd name="T12" fmla="*/ 1 w 1"/>
                <a:gd name="T13" fmla="*/ 1 h 3"/>
                <a:gd name="T14" fmla="*/ 1 w 1"/>
                <a:gd name="T15" fmla="*/ 2 h 3"/>
                <a:gd name="T16" fmla="*/ 0 w 1"/>
                <a:gd name="T17" fmla="*/ 2 h 3"/>
                <a:gd name="T18" fmla="*/ 0 w 1"/>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3">
                  <a:moveTo>
                    <a:pt x="0" y="3"/>
                  </a:moveTo>
                  <a:cubicBezTo>
                    <a:pt x="0" y="3"/>
                    <a:pt x="0" y="3"/>
                    <a:pt x="0" y="3"/>
                  </a:cubicBezTo>
                  <a:cubicBezTo>
                    <a:pt x="0" y="3"/>
                    <a:pt x="0" y="3"/>
                    <a:pt x="0" y="2"/>
                  </a:cubicBezTo>
                  <a:cubicBezTo>
                    <a:pt x="0" y="2"/>
                    <a:pt x="0" y="2"/>
                    <a:pt x="0" y="2"/>
                  </a:cubicBezTo>
                  <a:cubicBezTo>
                    <a:pt x="0" y="1"/>
                    <a:pt x="0" y="1"/>
                    <a:pt x="0" y="1"/>
                  </a:cubicBezTo>
                  <a:cubicBezTo>
                    <a:pt x="0" y="1"/>
                    <a:pt x="0" y="0"/>
                    <a:pt x="1" y="1"/>
                  </a:cubicBezTo>
                  <a:cubicBezTo>
                    <a:pt x="1" y="1"/>
                    <a:pt x="1" y="1"/>
                    <a:pt x="1" y="1"/>
                  </a:cubicBezTo>
                  <a:cubicBezTo>
                    <a:pt x="1" y="1"/>
                    <a:pt x="1" y="1"/>
                    <a:pt x="1" y="2"/>
                  </a:cubicBezTo>
                  <a:cubicBezTo>
                    <a:pt x="1" y="2"/>
                    <a:pt x="1" y="2"/>
                    <a:pt x="0" y="2"/>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14" name="Freeform 361"/>
            <p:cNvSpPr/>
            <p:nvPr/>
          </p:nvSpPr>
          <p:spPr bwMode="auto">
            <a:xfrm>
              <a:off x="5106" y="3229"/>
              <a:ext cx="3" cy="3"/>
            </a:xfrm>
            <a:custGeom>
              <a:avLst/>
              <a:gdLst>
                <a:gd name="T0" fmla="*/ 0 w 1"/>
                <a:gd name="T1" fmla="*/ 1 h 1"/>
                <a:gd name="T2" fmla="*/ 0 w 1"/>
                <a:gd name="T3" fmla="*/ 1 h 1"/>
                <a:gd name="T4" fmla="*/ 0 w 1"/>
                <a:gd name="T5" fmla="*/ 0 h 1"/>
                <a:gd name="T6" fmla="*/ 1 w 1"/>
                <a:gd name="T7" fmla="*/ 0 h 1"/>
                <a:gd name="T8" fmla="*/ 1 w 1"/>
                <a:gd name="T9" fmla="*/ 0 h 1"/>
                <a:gd name="T10" fmla="*/ 1 w 1"/>
                <a:gd name="T11" fmla="*/ 0 h 1"/>
                <a:gd name="T12" fmla="*/ 1 w 1"/>
                <a:gd name="T13" fmla="*/ 0 h 1"/>
                <a:gd name="T14" fmla="*/ 1 w 1"/>
                <a:gd name="T15" fmla="*/ 0 h 1"/>
                <a:gd name="T16" fmla="*/ 1 w 1"/>
                <a:gd name="T17" fmla="*/ 1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1"/>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15" name="Freeform 362"/>
            <p:cNvSpPr/>
            <p:nvPr/>
          </p:nvSpPr>
          <p:spPr bwMode="auto">
            <a:xfrm>
              <a:off x="5096" y="3257"/>
              <a:ext cx="2"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0" y="1"/>
                    <a:pt x="0" y="1"/>
                    <a:pt x="1" y="0"/>
                  </a:cubicBezTo>
                  <a:cubicBezTo>
                    <a:pt x="1" y="0"/>
                    <a:pt x="1" y="0"/>
                    <a:pt x="1" y="0"/>
                  </a:cubicBezTo>
                  <a:cubicBezTo>
                    <a:pt x="1" y="0"/>
                    <a:pt x="1" y="0"/>
                    <a:pt x="1" y="0"/>
                  </a:cubicBezTo>
                  <a:cubicBezTo>
                    <a:pt x="1" y="1"/>
                    <a:pt x="1" y="1"/>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16" name="Freeform 363"/>
            <p:cNvSpPr/>
            <p:nvPr/>
          </p:nvSpPr>
          <p:spPr bwMode="auto">
            <a:xfrm>
              <a:off x="5093" y="3255"/>
              <a:ext cx="3" cy="5"/>
            </a:xfrm>
            <a:custGeom>
              <a:avLst/>
              <a:gdLst>
                <a:gd name="T0" fmla="*/ 1 w 1"/>
                <a:gd name="T1" fmla="*/ 2 h 2"/>
                <a:gd name="T2" fmla="*/ 0 w 1"/>
                <a:gd name="T3" fmla="*/ 2 h 2"/>
                <a:gd name="T4" fmla="*/ 0 w 1"/>
                <a:gd name="T5" fmla="*/ 2 h 2"/>
                <a:gd name="T6" fmla="*/ 1 w 1"/>
                <a:gd name="T7" fmla="*/ 0 h 2"/>
                <a:gd name="T8" fmla="*/ 1 w 1"/>
                <a:gd name="T9" fmla="*/ 0 h 2"/>
                <a:gd name="T10" fmla="*/ 1 w 1"/>
                <a:gd name="T11" fmla="*/ 0 h 2"/>
                <a:gd name="T12" fmla="*/ 1 w 1"/>
                <a:gd name="T13" fmla="*/ 2 h 2"/>
                <a:gd name="T14" fmla="*/ 1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1" y="2"/>
                  </a:moveTo>
                  <a:cubicBezTo>
                    <a:pt x="1" y="2"/>
                    <a:pt x="0" y="2"/>
                    <a:pt x="0" y="2"/>
                  </a:cubicBezTo>
                  <a:cubicBezTo>
                    <a:pt x="0" y="2"/>
                    <a:pt x="0" y="2"/>
                    <a:pt x="0" y="2"/>
                  </a:cubicBezTo>
                  <a:cubicBezTo>
                    <a:pt x="0" y="1"/>
                    <a:pt x="0" y="1"/>
                    <a:pt x="1" y="0"/>
                  </a:cubicBezTo>
                  <a:cubicBezTo>
                    <a:pt x="1" y="0"/>
                    <a:pt x="1" y="0"/>
                    <a:pt x="1" y="0"/>
                  </a:cubicBezTo>
                  <a:cubicBezTo>
                    <a:pt x="1" y="0"/>
                    <a:pt x="1" y="0"/>
                    <a:pt x="1" y="0"/>
                  </a:cubicBezTo>
                  <a:cubicBezTo>
                    <a:pt x="1"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17" name="Freeform 364"/>
            <p:cNvSpPr/>
            <p:nvPr/>
          </p:nvSpPr>
          <p:spPr bwMode="auto">
            <a:xfrm>
              <a:off x="5106" y="3244"/>
              <a:ext cx="3" cy="5"/>
            </a:xfrm>
            <a:custGeom>
              <a:avLst/>
              <a:gdLst>
                <a:gd name="T0" fmla="*/ 0 w 1"/>
                <a:gd name="T1" fmla="*/ 2 h 2"/>
                <a:gd name="T2" fmla="*/ 0 w 1"/>
                <a:gd name="T3" fmla="*/ 2 h 2"/>
                <a:gd name="T4" fmla="*/ 0 w 1"/>
                <a:gd name="T5" fmla="*/ 1 h 2"/>
                <a:gd name="T6" fmla="*/ 0 w 1"/>
                <a:gd name="T7" fmla="*/ 0 h 2"/>
                <a:gd name="T8" fmla="*/ 0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1"/>
                    <a:pt x="0" y="0"/>
                    <a:pt x="0" y="0"/>
                  </a:cubicBezTo>
                  <a:cubicBezTo>
                    <a:pt x="0" y="0"/>
                    <a:pt x="0" y="0"/>
                    <a:pt x="0" y="0"/>
                  </a:cubicBezTo>
                  <a:cubicBezTo>
                    <a:pt x="0" y="0"/>
                    <a:pt x="1" y="0"/>
                    <a:pt x="1" y="0"/>
                  </a:cubicBezTo>
                  <a:cubicBezTo>
                    <a:pt x="0" y="1"/>
                    <a:pt x="0"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18" name="Freeform 365"/>
            <p:cNvSpPr/>
            <p:nvPr/>
          </p:nvSpPr>
          <p:spPr bwMode="auto">
            <a:xfrm>
              <a:off x="5070" y="3249"/>
              <a:ext cx="3" cy="8"/>
            </a:xfrm>
            <a:custGeom>
              <a:avLst/>
              <a:gdLst>
                <a:gd name="T0" fmla="*/ 1 w 1"/>
                <a:gd name="T1" fmla="*/ 3 h 3"/>
                <a:gd name="T2" fmla="*/ 0 w 1"/>
                <a:gd name="T3" fmla="*/ 2 h 3"/>
                <a:gd name="T4" fmla="*/ 0 w 1"/>
                <a:gd name="T5" fmla="*/ 2 h 3"/>
                <a:gd name="T6" fmla="*/ 1 w 1"/>
                <a:gd name="T7" fmla="*/ 1 h 3"/>
                <a:gd name="T8" fmla="*/ 1 w 1"/>
                <a:gd name="T9" fmla="*/ 0 h 3"/>
                <a:gd name="T10" fmla="*/ 1 w 1"/>
                <a:gd name="T11" fmla="*/ 1 h 3"/>
                <a:gd name="T12" fmla="*/ 1 w 1"/>
                <a:gd name="T13" fmla="*/ 2 h 3"/>
                <a:gd name="T14" fmla="*/ 1 w 1"/>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1" y="3"/>
                  </a:moveTo>
                  <a:cubicBezTo>
                    <a:pt x="1" y="3"/>
                    <a:pt x="0" y="3"/>
                    <a:pt x="0" y="2"/>
                  </a:cubicBezTo>
                  <a:cubicBezTo>
                    <a:pt x="0" y="2"/>
                    <a:pt x="0" y="2"/>
                    <a:pt x="0" y="2"/>
                  </a:cubicBezTo>
                  <a:cubicBezTo>
                    <a:pt x="0" y="2"/>
                    <a:pt x="1" y="1"/>
                    <a:pt x="1" y="1"/>
                  </a:cubicBezTo>
                  <a:cubicBezTo>
                    <a:pt x="1" y="0"/>
                    <a:pt x="1" y="0"/>
                    <a:pt x="1" y="0"/>
                  </a:cubicBezTo>
                  <a:cubicBezTo>
                    <a:pt x="1" y="0"/>
                    <a:pt x="1" y="1"/>
                    <a:pt x="1" y="1"/>
                  </a:cubicBezTo>
                  <a:cubicBezTo>
                    <a:pt x="1" y="1"/>
                    <a:pt x="1" y="2"/>
                    <a:pt x="1" y="2"/>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19" name="Freeform 366"/>
            <p:cNvSpPr/>
            <p:nvPr/>
          </p:nvSpPr>
          <p:spPr bwMode="auto">
            <a:xfrm>
              <a:off x="5065" y="3237"/>
              <a:ext cx="3" cy="5"/>
            </a:xfrm>
            <a:custGeom>
              <a:avLst/>
              <a:gdLst>
                <a:gd name="T0" fmla="*/ 0 w 1"/>
                <a:gd name="T1" fmla="*/ 2 h 2"/>
                <a:gd name="T2" fmla="*/ 0 w 1"/>
                <a:gd name="T3" fmla="*/ 2 h 2"/>
                <a:gd name="T4" fmla="*/ 0 w 1"/>
                <a:gd name="T5" fmla="*/ 2 h 2"/>
                <a:gd name="T6" fmla="*/ 0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0" y="1"/>
                    <a:pt x="0" y="0"/>
                    <a:pt x="0" y="0"/>
                  </a:cubicBezTo>
                  <a:cubicBezTo>
                    <a:pt x="0" y="0"/>
                    <a:pt x="0" y="0"/>
                    <a:pt x="1" y="0"/>
                  </a:cubicBezTo>
                  <a:cubicBezTo>
                    <a:pt x="1" y="0"/>
                    <a:pt x="1" y="0"/>
                    <a:pt x="1" y="0"/>
                  </a:cubicBezTo>
                  <a:cubicBezTo>
                    <a:pt x="1"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20" name="Freeform 367"/>
            <p:cNvSpPr/>
            <p:nvPr/>
          </p:nvSpPr>
          <p:spPr bwMode="auto">
            <a:xfrm>
              <a:off x="5063" y="3237"/>
              <a:ext cx="2"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1"/>
                    <a:pt x="1" y="0"/>
                    <a:pt x="1" y="0"/>
                  </a:cubicBezTo>
                  <a:cubicBezTo>
                    <a:pt x="1" y="0"/>
                    <a:pt x="1" y="0"/>
                    <a:pt x="1" y="0"/>
                  </a:cubicBezTo>
                  <a:cubicBezTo>
                    <a:pt x="1" y="0"/>
                    <a:pt x="1" y="0"/>
                    <a:pt x="1" y="0"/>
                  </a:cubicBezTo>
                  <a:cubicBezTo>
                    <a:pt x="1" y="0"/>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21" name="Freeform 368"/>
            <p:cNvSpPr/>
            <p:nvPr/>
          </p:nvSpPr>
          <p:spPr bwMode="auto">
            <a:xfrm>
              <a:off x="5065" y="3237"/>
              <a:ext cx="3" cy="5"/>
            </a:xfrm>
            <a:custGeom>
              <a:avLst/>
              <a:gdLst>
                <a:gd name="T0" fmla="*/ 0 w 1"/>
                <a:gd name="T1" fmla="*/ 2 h 2"/>
                <a:gd name="T2" fmla="*/ 0 w 1"/>
                <a:gd name="T3" fmla="*/ 2 h 2"/>
                <a:gd name="T4" fmla="*/ 0 w 1"/>
                <a:gd name="T5" fmla="*/ 2 h 2"/>
                <a:gd name="T6" fmla="*/ 0 w 1"/>
                <a:gd name="T7" fmla="*/ 1 h 2"/>
                <a:gd name="T8" fmla="*/ 0 w 1"/>
                <a:gd name="T9" fmla="*/ 0 h 2"/>
                <a:gd name="T10" fmla="*/ 0 w 1"/>
                <a:gd name="T11" fmla="*/ 0 h 2"/>
                <a:gd name="T12" fmla="*/ 1 w 1"/>
                <a:gd name="T13" fmla="*/ 0 h 2"/>
                <a:gd name="T14" fmla="*/ 0 w 1"/>
                <a:gd name="T15" fmla="*/ 2 h 2"/>
                <a:gd name="T16" fmla="*/ 0 w 1"/>
                <a:gd name="T17" fmla="*/ 2 h 2"/>
                <a:gd name="T18" fmla="*/ 0 w 1"/>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2">
                  <a:moveTo>
                    <a:pt x="0" y="2"/>
                  </a:moveTo>
                  <a:cubicBezTo>
                    <a:pt x="0" y="2"/>
                    <a:pt x="0" y="2"/>
                    <a:pt x="0" y="2"/>
                  </a:cubicBezTo>
                  <a:cubicBezTo>
                    <a:pt x="0" y="2"/>
                    <a:pt x="0" y="2"/>
                    <a:pt x="0" y="2"/>
                  </a:cubicBezTo>
                  <a:cubicBezTo>
                    <a:pt x="0" y="2"/>
                    <a:pt x="0" y="1"/>
                    <a:pt x="0" y="1"/>
                  </a:cubicBezTo>
                  <a:cubicBezTo>
                    <a:pt x="0" y="0"/>
                    <a:pt x="0" y="0"/>
                    <a:pt x="0" y="0"/>
                  </a:cubicBezTo>
                  <a:cubicBezTo>
                    <a:pt x="0" y="0"/>
                    <a:pt x="0" y="0"/>
                    <a:pt x="0" y="0"/>
                  </a:cubicBezTo>
                  <a:cubicBezTo>
                    <a:pt x="1" y="0"/>
                    <a:pt x="1" y="0"/>
                    <a:pt x="1" y="0"/>
                  </a:cubicBezTo>
                  <a:cubicBezTo>
                    <a:pt x="0" y="2"/>
                    <a:pt x="0" y="2"/>
                    <a:pt x="0"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22" name="Freeform 369"/>
            <p:cNvSpPr/>
            <p:nvPr/>
          </p:nvSpPr>
          <p:spPr bwMode="auto">
            <a:xfrm>
              <a:off x="5065" y="3249"/>
              <a:ext cx="3" cy="3"/>
            </a:xfrm>
            <a:custGeom>
              <a:avLst/>
              <a:gdLst>
                <a:gd name="T0" fmla="*/ 0 w 1"/>
                <a:gd name="T1" fmla="*/ 1 h 1"/>
                <a:gd name="T2" fmla="*/ 0 w 1"/>
                <a:gd name="T3" fmla="*/ 1 h 1"/>
                <a:gd name="T4" fmla="*/ 0 w 1"/>
                <a:gd name="T5" fmla="*/ 1 h 1"/>
                <a:gd name="T6" fmla="*/ 0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0"/>
                    <a:pt x="0" y="0"/>
                    <a:pt x="0" y="0"/>
                  </a:cubicBezTo>
                  <a:cubicBezTo>
                    <a:pt x="1" y="0"/>
                    <a:pt x="1" y="0"/>
                    <a:pt x="1" y="0"/>
                  </a:cubicBezTo>
                  <a:cubicBezTo>
                    <a:pt x="1" y="0"/>
                    <a:pt x="1" y="0"/>
                    <a:pt x="1"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23" name="Freeform 370"/>
            <p:cNvSpPr/>
            <p:nvPr/>
          </p:nvSpPr>
          <p:spPr bwMode="auto">
            <a:xfrm>
              <a:off x="5065" y="3249"/>
              <a:ext cx="3" cy="6"/>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1 h 2"/>
                <a:gd name="T12" fmla="*/ 0 w 1"/>
                <a:gd name="T13" fmla="*/ 1 h 2"/>
                <a:gd name="T14" fmla="*/ 0 w 1"/>
                <a:gd name="T15" fmla="*/ 2 h 2"/>
                <a:gd name="T16" fmla="*/ 0 w 1"/>
                <a:gd name="T17" fmla="*/ 2 h 2"/>
                <a:gd name="T18" fmla="*/ 0 w 1"/>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2">
                  <a:moveTo>
                    <a:pt x="0" y="2"/>
                  </a:moveTo>
                  <a:cubicBezTo>
                    <a:pt x="0" y="2"/>
                    <a:pt x="0" y="2"/>
                    <a:pt x="0" y="2"/>
                  </a:cubicBezTo>
                  <a:cubicBezTo>
                    <a:pt x="0" y="2"/>
                    <a:pt x="0" y="1"/>
                    <a:pt x="0" y="1"/>
                  </a:cubicBezTo>
                  <a:cubicBezTo>
                    <a:pt x="1" y="0"/>
                    <a:pt x="1" y="0"/>
                    <a:pt x="1" y="0"/>
                  </a:cubicBezTo>
                  <a:cubicBezTo>
                    <a:pt x="1" y="0"/>
                    <a:pt x="1" y="0"/>
                    <a:pt x="1" y="0"/>
                  </a:cubicBezTo>
                  <a:cubicBezTo>
                    <a:pt x="1" y="0"/>
                    <a:pt x="1" y="1"/>
                    <a:pt x="1" y="1"/>
                  </a:cubicBezTo>
                  <a:cubicBezTo>
                    <a:pt x="0" y="1"/>
                    <a:pt x="0" y="1"/>
                    <a:pt x="0" y="1"/>
                  </a:cubicBezTo>
                  <a:cubicBezTo>
                    <a:pt x="0" y="2"/>
                    <a:pt x="0" y="2"/>
                    <a:pt x="0"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24" name="Freeform 371"/>
            <p:cNvSpPr/>
            <p:nvPr/>
          </p:nvSpPr>
          <p:spPr bwMode="auto">
            <a:xfrm>
              <a:off x="5065" y="3252"/>
              <a:ext cx="3" cy="3"/>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0"/>
                    <a:pt x="1" y="0"/>
                    <a:pt x="1" y="0"/>
                  </a:cubicBezTo>
                  <a:cubicBezTo>
                    <a:pt x="1" y="0"/>
                    <a:pt x="1" y="0"/>
                    <a:pt x="1" y="0"/>
                  </a:cubicBezTo>
                  <a:cubicBezTo>
                    <a:pt x="1" y="0"/>
                    <a:pt x="1" y="0"/>
                    <a:pt x="1" y="0"/>
                  </a:cubicBezTo>
                  <a:cubicBezTo>
                    <a:pt x="1" y="0"/>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25" name="Freeform 372"/>
            <p:cNvSpPr/>
            <p:nvPr/>
          </p:nvSpPr>
          <p:spPr bwMode="auto">
            <a:xfrm>
              <a:off x="5065" y="3252"/>
              <a:ext cx="5" cy="5"/>
            </a:xfrm>
            <a:custGeom>
              <a:avLst/>
              <a:gdLst>
                <a:gd name="T0" fmla="*/ 1 w 2"/>
                <a:gd name="T1" fmla="*/ 2 h 2"/>
                <a:gd name="T2" fmla="*/ 1 w 2"/>
                <a:gd name="T3" fmla="*/ 1 h 2"/>
                <a:gd name="T4" fmla="*/ 1 w 2"/>
                <a:gd name="T5" fmla="*/ 1 h 2"/>
                <a:gd name="T6" fmla="*/ 1 w 2"/>
                <a:gd name="T7" fmla="*/ 0 h 2"/>
                <a:gd name="T8" fmla="*/ 2 w 2"/>
                <a:gd name="T9" fmla="*/ 0 h 2"/>
                <a:gd name="T10" fmla="*/ 2 w 2"/>
                <a:gd name="T11" fmla="*/ 0 h 2"/>
                <a:gd name="T12" fmla="*/ 1 w 2"/>
                <a:gd name="T13" fmla="*/ 1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1"/>
                    <a:pt x="1" y="1"/>
                  </a:cubicBezTo>
                  <a:cubicBezTo>
                    <a:pt x="0" y="1"/>
                    <a:pt x="0" y="1"/>
                    <a:pt x="1" y="1"/>
                  </a:cubicBezTo>
                  <a:cubicBezTo>
                    <a:pt x="1" y="0"/>
                    <a:pt x="1" y="0"/>
                    <a:pt x="1" y="0"/>
                  </a:cubicBezTo>
                  <a:cubicBezTo>
                    <a:pt x="1" y="0"/>
                    <a:pt x="2" y="0"/>
                    <a:pt x="2" y="0"/>
                  </a:cubicBezTo>
                  <a:cubicBezTo>
                    <a:pt x="2" y="0"/>
                    <a:pt x="2" y="0"/>
                    <a:pt x="2" y="0"/>
                  </a:cubicBezTo>
                  <a:cubicBezTo>
                    <a:pt x="1" y="1"/>
                    <a:pt x="1" y="1"/>
                    <a:pt x="1" y="1"/>
                  </a:cubicBezTo>
                  <a:cubicBezTo>
                    <a:pt x="1" y="1"/>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26" name="Freeform 373"/>
            <p:cNvSpPr/>
            <p:nvPr/>
          </p:nvSpPr>
          <p:spPr bwMode="auto">
            <a:xfrm>
              <a:off x="5073" y="3252"/>
              <a:ext cx="3" cy="3"/>
            </a:xfrm>
            <a:custGeom>
              <a:avLst/>
              <a:gdLst>
                <a:gd name="T0" fmla="*/ 0 w 1"/>
                <a:gd name="T1" fmla="*/ 1 h 1"/>
                <a:gd name="T2" fmla="*/ 0 w 1"/>
                <a:gd name="T3" fmla="*/ 1 h 1"/>
                <a:gd name="T4" fmla="*/ 0 w 1"/>
                <a:gd name="T5" fmla="*/ 1 h 1"/>
                <a:gd name="T6" fmla="*/ 0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0"/>
                    <a:pt x="0" y="0"/>
                    <a:pt x="0" y="0"/>
                  </a:cubicBezTo>
                  <a:cubicBezTo>
                    <a:pt x="1" y="0"/>
                    <a:pt x="1" y="0"/>
                    <a:pt x="1" y="0"/>
                  </a:cubicBezTo>
                  <a:cubicBezTo>
                    <a:pt x="1" y="0"/>
                    <a:pt x="1" y="0"/>
                    <a:pt x="1"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27" name="Freeform 374"/>
            <p:cNvSpPr/>
            <p:nvPr/>
          </p:nvSpPr>
          <p:spPr bwMode="auto">
            <a:xfrm>
              <a:off x="5073" y="3252"/>
              <a:ext cx="3" cy="5"/>
            </a:xfrm>
            <a:custGeom>
              <a:avLst/>
              <a:gdLst>
                <a:gd name="T0" fmla="*/ 0 w 1"/>
                <a:gd name="T1" fmla="*/ 2 h 2"/>
                <a:gd name="T2" fmla="*/ 0 w 1"/>
                <a:gd name="T3" fmla="*/ 1 h 2"/>
                <a:gd name="T4" fmla="*/ 0 w 1"/>
                <a:gd name="T5" fmla="*/ 1 h 2"/>
                <a:gd name="T6" fmla="*/ 1 w 1"/>
                <a:gd name="T7" fmla="*/ 0 h 2"/>
                <a:gd name="T8" fmla="*/ 1 w 1"/>
                <a:gd name="T9" fmla="*/ 0 h 2"/>
                <a:gd name="T10" fmla="*/ 1 w 1"/>
                <a:gd name="T11" fmla="*/ 1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1"/>
                    <a:pt x="0" y="1"/>
                  </a:cubicBezTo>
                  <a:cubicBezTo>
                    <a:pt x="0" y="1"/>
                    <a:pt x="0" y="1"/>
                    <a:pt x="0" y="1"/>
                  </a:cubicBezTo>
                  <a:cubicBezTo>
                    <a:pt x="1" y="0"/>
                    <a:pt x="1" y="0"/>
                    <a:pt x="1" y="0"/>
                  </a:cubicBezTo>
                  <a:cubicBezTo>
                    <a:pt x="1" y="0"/>
                    <a:pt x="1" y="0"/>
                    <a:pt x="1" y="0"/>
                  </a:cubicBezTo>
                  <a:cubicBezTo>
                    <a:pt x="1" y="0"/>
                    <a:pt x="1" y="1"/>
                    <a:pt x="1" y="1"/>
                  </a:cubicBezTo>
                  <a:cubicBezTo>
                    <a:pt x="0" y="1"/>
                    <a:pt x="0"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28" name="Freeform 375"/>
            <p:cNvSpPr/>
            <p:nvPr/>
          </p:nvSpPr>
          <p:spPr bwMode="auto">
            <a:xfrm>
              <a:off x="5073" y="3255"/>
              <a:ext cx="5" cy="2"/>
            </a:xfrm>
            <a:custGeom>
              <a:avLst/>
              <a:gdLst>
                <a:gd name="T0" fmla="*/ 0 w 2"/>
                <a:gd name="T1" fmla="*/ 1 h 1"/>
                <a:gd name="T2" fmla="*/ 0 w 2"/>
                <a:gd name="T3" fmla="*/ 1 h 1"/>
                <a:gd name="T4" fmla="*/ 0 w 2"/>
                <a:gd name="T5" fmla="*/ 1 h 1"/>
                <a:gd name="T6" fmla="*/ 1 w 2"/>
                <a:gd name="T7" fmla="*/ 0 h 1"/>
                <a:gd name="T8" fmla="*/ 2 w 2"/>
                <a:gd name="T9" fmla="*/ 0 h 1"/>
                <a:gd name="T10" fmla="*/ 2 w 2"/>
                <a:gd name="T11" fmla="*/ 0 h 1"/>
                <a:gd name="T12" fmla="*/ 1 w 2"/>
                <a:gd name="T13" fmla="*/ 1 h 1"/>
                <a:gd name="T14" fmla="*/ 0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0" y="1"/>
                  </a:moveTo>
                  <a:cubicBezTo>
                    <a:pt x="0" y="1"/>
                    <a:pt x="0" y="1"/>
                    <a:pt x="0" y="1"/>
                  </a:cubicBezTo>
                  <a:cubicBezTo>
                    <a:pt x="0" y="1"/>
                    <a:pt x="0" y="1"/>
                    <a:pt x="0" y="1"/>
                  </a:cubicBezTo>
                  <a:cubicBezTo>
                    <a:pt x="1" y="0"/>
                    <a:pt x="1" y="0"/>
                    <a:pt x="1" y="0"/>
                  </a:cubicBezTo>
                  <a:cubicBezTo>
                    <a:pt x="2" y="0"/>
                    <a:pt x="2" y="0"/>
                    <a:pt x="2" y="0"/>
                  </a:cubicBezTo>
                  <a:cubicBezTo>
                    <a:pt x="2" y="0"/>
                    <a:pt x="2" y="0"/>
                    <a:pt x="2" y="0"/>
                  </a:cubicBezTo>
                  <a:cubicBezTo>
                    <a:pt x="1" y="0"/>
                    <a:pt x="1" y="0"/>
                    <a:pt x="1"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29" name="Freeform 376"/>
            <p:cNvSpPr/>
            <p:nvPr/>
          </p:nvSpPr>
          <p:spPr bwMode="auto">
            <a:xfrm>
              <a:off x="5076" y="3255"/>
              <a:ext cx="2"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1"/>
                    <a:pt x="1" y="0"/>
                    <a:pt x="1" y="0"/>
                  </a:cubicBezTo>
                  <a:cubicBezTo>
                    <a:pt x="1" y="0"/>
                    <a:pt x="1" y="0"/>
                    <a:pt x="1" y="0"/>
                  </a:cubicBezTo>
                  <a:cubicBezTo>
                    <a:pt x="1" y="0"/>
                    <a:pt x="1" y="0"/>
                    <a:pt x="1" y="0"/>
                  </a:cubicBezTo>
                  <a:cubicBezTo>
                    <a:pt x="1"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30" name="Freeform 377"/>
            <p:cNvSpPr/>
            <p:nvPr/>
          </p:nvSpPr>
          <p:spPr bwMode="auto">
            <a:xfrm>
              <a:off x="5076" y="3255"/>
              <a:ext cx="5" cy="5"/>
            </a:xfrm>
            <a:custGeom>
              <a:avLst/>
              <a:gdLst>
                <a:gd name="T0" fmla="*/ 0 w 2"/>
                <a:gd name="T1" fmla="*/ 2 h 2"/>
                <a:gd name="T2" fmla="*/ 0 w 2"/>
                <a:gd name="T3" fmla="*/ 2 h 2"/>
                <a:gd name="T4" fmla="*/ 0 w 2"/>
                <a:gd name="T5" fmla="*/ 1 h 2"/>
                <a:gd name="T6" fmla="*/ 2 w 2"/>
                <a:gd name="T7" fmla="*/ 0 h 2"/>
                <a:gd name="T8" fmla="*/ 2 w 2"/>
                <a:gd name="T9" fmla="*/ 0 h 2"/>
                <a:gd name="T10" fmla="*/ 2 w 2"/>
                <a:gd name="T11" fmla="*/ 0 h 2"/>
                <a:gd name="T12" fmla="*/ 1 w 2"/>
                <a:gd name="T13" fmla="*/ 1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1"/>
                    <a:pt x="0" y="1"/>
                    <a:pt x="0" y="1"/>
                  </a:cubicBezTo>
                  <a:cubicBezTo>
                    <a:pt x="2" y="0"/>
                    <a:pt x="2" y="0"/>
                    <a:pt x="2" y="0"/>
                  </a:cubicBezTo>
                  <a:cubicBezTo>
                    <a:pt x="2" y="0"/>
                    <a:pt x="2" y="0"/>
                    <a:pt x="2" y="0"/>
                  </a:cubicBezTo>
                  <a:cubicBezTo>
                    <a:pt x="2" y="0"/>
                    <a:pt x="2" y="0"/>
                    <a:pt x="2" y="0"/>
                  </a:cubicBezTo>
                  <a:cubicBezTo>
                    <a:pt x="1" y="1"/>
                    <a:pt x="1" y="1"/>
                    <a:pt x="1" y="1"/>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31" name="Freeform 378"/>
            <p:cNvSpPr/>
            <p:nvPr/>
          </p:nvSpPr>
          <p:spPr bwMode="auto">
            <a:xfrm>
              <a:off x="5088" y="3257"/>
              <a:ext cx="3" cy="3"/>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1" y="0"/>
                    <a:pt x="1" y="0"/>
                    <a:pt x="1" y="0"/>
                  </a:cubicBezTo>
                  <a:cubicBezTo>
                    <a:pt x="1" y="0"/>
                    <a:pt x="1" y="0"/>
                    <a:pt x="1" y="0"/>
                  </a:cubicBezTo>
                  <a:cubicBezTo>
                    <a:pt x="1" y="0"/>
                    <a:pt x="1" y="0"/>
                    <a:pt x="1"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32" name="Freeform 379"/>
            <p:cNvSpPr/>
            <p:nvPr/>
          </p:nvSpPr>
          <p:spPr bwMode="auto">
            <a:xfrm>
              <a:off x="5088" y="3255"/>
              <a:ext cx="5" cy="5"/>
            </a:xfrm>
            <a:custGeom>
              <a:avLst/>
              <a:gdLst>
                <a:gd name="T0" fmla="*/ 0 w 2"/>
                <a:gd name="T1" fmla="*/ 2 h 2"/>
                <a:gd name="T2" fmla="*/ 0 w 2"/>
                <a:gd name="T3" fmla="*/ 2 h 2"/>
                <a:gd name="T4" fmla="*/ 0 w 2"/>
                <a:gd name="T5" fmla="*/ 2 h 2"/>
                <a:gd name="T6" fmla="*/ 1 w 2"/>
                <a:gd name="T7" fmla="*/ 1 h 2"/>
                <a:gd name="T8" fmla="*/ 1 w 2"/>
                <a:gd name="T9" fmla="*/ 1 h 2"/>
                <a:gd name="T10" fmla="*/ 2 w 2"/>
                <a:gd name="T11" fmla="*/ 1 h 2"/>
                <a:gd name="T12" fmla="*/ 0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0" y="2"/>
                    <a:pt x="1" y="1"/>
                    <a:pt x="1" y="1"/>
                  </a:cubicBezTo>
                  <a:cubicBezTo>
                    <a:pt x="1" y="0"/>
                    <a:pt x="1" y="0"/>
                    <a:pt x="1" y="1"/>
                  </a:cubicBezTo>
                  <a:cubicBezTo>
                    <a:pt x="2" y="1"/>
                    <a:pt x="2" y="1"/>
                    <a:pt x="2" y="1"/>
                  </a:cubicBezTo>
                  <a:cubicBezTo>
                    <a:pt x="1" y="1"/>
                    <a:pt x="1"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33" name="Freeform 380"/>
            <p:cNvSpPr/>
            <p:nvPr/>
          </p:nvSpPr>
          <p:spPr bwMode="auto">
            <a:xfrm>
              <a:off x="5091" y="3255"/>
              <a:ext cx="2"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0 w 1"/>
                <a:gd name="T13" fmla="*/ 2 h 2"/>
                <a:gd name="T14" fmla="*/ 0 w 1"/>
                <a:gd name="T15" fmla="*/ 2 h 2"/>
                <a:gd name="T16" fmla="*/ 0 w 1"/>
                <a:gd name="T17" fmla="*/ 2 h 2"/>
                <a:gd name="T18" fmla="*/ 0 w 1"/>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2">
                  <a:moveTo>
                    <a:pt x="0" y="2"/>
                  </a:moveTo>
                  <a:cubicBezTo>
                    <a:pt x="0" y="2"/>
                    <a:pt x="0" y="2"/>
                    <a:pt x="0" y="2"/>
                  </a:cubicBezTo>
                  <a:cubicBezTo>
                    <a:pt x="0" y="2"/>
                    <a:pt x="0" y="2"/>
                    <a:pt x="0" y="2"/>
                  </a:cubicBezTo>
                  <a:cubicBezTo>
                    <a:pt x="1" y="0"/>
                    <a:pt x="1" y="0"/>
                    <a:pt x="1" y="0"/>
                  </a:cubicBezTo>
                  <a:cubicBezTo>
                    <a:pt x="1" y="0"/>
                    <a:pt x="1" y="0"/>
                    <a:pt x="1" y="0"/>
                  </a:cubicBezTo>
                  <a:cubicBezTo>
                    <a:pt x="1" y="0"/>
                    <a:pt x="1" y="0"/>
                    <a:pt x="1" y="0"/>
                  </a:cubicBezTo>
                  <a:cubicBezTo>
                    <a:pt x="0" y="2"/>
                    <a:pt x="0" y="2"/>
                    <a:pt x="0" y="2"/>
                  </a:cubicBezTo>
                  <a:cubicBezTo>
                    <a:pt x="0" y="2"/>
                    <a:pt x="0" y="2"/>
                    <a:pt x="0"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34" name="Freeform 381"/>
            <p:cNvSpPr/>
            <p:nvPr/>
          </p:nvSpPr>
          <p:spPr bwMode="auto">
            <a:xfrm>
              <a:off x="5068" y="3219"/>
              <a:ext cx="2" cy="3"/>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1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1" y="0"/>
                    <a:pt x="1" y="0"/>
                    <a:pt x="1" y="0"/>
                  </a:cubicBezTo>
                  <a:cubicBezTo>
                    <a:pt x="1" y="0"/>
                    <a:pt x="1" y="0"/>
                    <a:pt x="1" y="0"/>
                  </a:cubicBezTo>
                  <a:cubicBezTo>
                    <a:pt x="1" y="0"/>
                    <a:pt x="1" y="1"/>
                    <a:pt x="1"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35" name="Freeform 382"/>
            <p:cNvSpPr/>
            <p:nvPr/>
          </p:nvSpPr>
          <p:spPr bwMode="auto">
            <a:xfrm>
              <a:off x="5068" y="3222"/>
              <a:ext cx="5" cy="2"/>
            </a:xfrm>
            <a:custGeom>
              <a:avLst/>
              <a:gdLst>
                <a:gd name="T0" fmla="*/ 0 w 2"/>
                <a:gd name="T1" fmla="*/ 1 h 1"/>
                <a:gd name="T2" fmla="*/ 0 w 2"/>
                <a:gd name="T3" fmla="*/ 1 h 1"/>
                <a:gd name="T4" fmla="*/ 0 w 2"/>
                <a:gd name="T5" fmla="*/ 1 h 1"/>
                <a:gd name="T6" fmla="*/ 1 w 2"/>
                <a:gd name="T7" fmla="*/ 0 h 1"/>
                <a:gd name="T8" fmla="*/ 1 w 2"/>
                <a:gd name="T9" fmla="*/ 0 h 1"/>
                <a:gd name="T10" fmla="*/ 2 w 2"/>
                <a:gd name="T11" fmla="*/ 0 h 1"/>
                <a:gd name="T12" fmla="*/ 2 w 2"/>
                <a:gd name="T13" fmla="*/ 0 h 1"/>
                <a:gd name="T14" fmla="*/ 1 w 2"/>
                <a:gd name="T15" fmla="*/ 1 h 1"/>
                <a:gd name="T16" fmla="*/ 1 w 2"/>
                <a:gd name="T17" fmla="*/ 1 h 1"/>
                <a:gd name="T18" fmla="*/ 1 w 2"/>
                <a:gd name="T19" fmla="*/ 1 h 1"/>
                <a:gd name="T20" fmla="*/ 0 w 2"/>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1">
                  <a:moveTo>
                    <a:pt x="0" y="1"/>
                  </a:moveTo>
                  <a:cubicBezTo>
                    <a:pt x="0" y="1"/>
                    <a:pt x="0" y="1"/>
                    <a:pt x="0" y="1"/>
                  </a:cubicBezTo>
                  <a:cubicBezTo>
                    <a:pt x="0" y="1"/>
                    <a:pt x="0" y="1"/>
                    <a:pt x="0" y="1"/>
                  </a:cubicBezTo>
                  <a:cubicBezTo>
                    <a:pt x="1" y="0"/>
                    <a:pt x="1" y="0"/>
                    <a:pt x="1" y="0"/>
                  </a:cubicBezTo>
                  <a:cubicBezTo>
                    <a:pt x="1" y="0"/>
                    <a:pt x="1" y="0"/>
                    <a:pt x="1" y="0"/>
                  </a:cubicBezTo>
                  <a:cubicBezTo>
                    <a:pt x="2" y="0"/>
                    <a:pt x="2" y="0"/>
                    <a:pt x="2" y="0"/>
                  </a:cubicBezTo>
                  <a:cubicBezTo>
                    <a:pt x="2" y="0"/>
                    <a:pt x="2" y="0"/>
                    <a:pt x="2" y="0"/>
                  </a:cubicBezTo>
                  <a:cubicBezTo>
                    <a:pt x="1" y="1"/>
                    <a:pt x="1" y="1"/>
                    <a:pt x="1" y="1"/>
                  </a:cubicBezTo>
                  <a:cubicBezTo>
                    <a:pt x="1" y="1"/>
                    <a:pt x="1" y="1"/>
                    <a:pt x="1" y="1"/>
                  </a:cubicBezTo>
                  <a:cubicBezTo>
                    <a:pt x="1" y="1"/>
                    <a:pt x="1" y="1"/>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36" name="Freeform 383"/>
            <p:cNvSpPr/>
            <p:nvPr/>
          </p:nvSpPr>
          <p:spPr bwMode="auto">
            <a:xfrm>
              <a:off x="5073" y="3222"/>
              <a:ext cx="8" cy="7"/>
            </a:xfrm>
            <a:custGeom>
              <a:avLst/>
              <a:gdLst>
                <a:gd name="T0" fmla="*/ 0 w 3"/>
                <a:gd name="T1" fmla="*/ 3 h 3"/>
                <a:gd name="T2" fmla="*/ 0 w 3"/>
                <a:gd name="T3" fmla="*/ 3 h 3"/>
                <a:gd name="T4" fmla="*/ 0 w 3"/>
                <a:gd name="T5" fmla="*/ 3 h 3"/>
                <a:gd name="T6" fmla="*/ 2 w 3"/>
                <a:gd name="T7" fmla="*/ 1 h 3"/>
                <a:gd name="T8" fmla="*/ 3 w 3"/>
                <a:gd name="T9" fmla="*/ 0 h 3"/>
                <a:gd name="T10" fmla="*/ 3 w 3"/>
                <a:gd name="T11" fmla="*/ 0 h 3"/>
                <a:gd name="T12" fmla="*/ 3 w 3"/>
                <a:gd name="T13" fmla="*/ 1 h 3"/>
                <a:gd name="T14" fmla="*/ 2 w 3"/>
                <a:gd name="T15" fmla="*/ 1 h 3"/>
                <a:gd name="T16" fmla="*/ 1 w 3"/>
                <a:gd name="T17" fmla="*/ 3 h 3"/>
                <a:gd name="T18" fmla="*/ 0 w 3"/>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0" y="3"/>
                  </a:moveTo>
                  <a:cubicBezTo>
                    <a:pt x="0" y="3"/>
                    <a:pt x="0" y="3"/>
                    <a:pt x="0" y="3"/>
                  </a:cubicBezTo>
                  <a:cubicBezTo>
                    <a:pt x="0" y="3"/>
                    <a:pt x="0" y="3"/>
                    <a:pt x="0" y="3"/>
                  </a:cubicBezTo>
                  <a:cubicBezTo>
                    <a:pt x="1" y="2"/>
                    <a:pt x="1" y="2"/>
                    <a:pt x="2" y="1"/>
                  </a:cubicBezTo>
                  <a:cubicBezTo>
                    <a:pt x="3" y="0"/>
                    <a:pt x="3" y="0"/>
                    <a:pt x="3" y="0"/>
                  </a:cubicBezTo>
                  <a:cubicBezTo>
                    <a:pt x="3" y="0"/>
                    <a:pt x="3" y="0"/>
                    <a:pt x="3" y="0"/>
                  </a:cubicBezTo>
                  <a:cubicBezTo>
                    <a:pt x="3" y="1"/>
                    <a:pt x="3" y="1"/>
                    <a:pt x="3" y="1"/>
                  </a:cubicBezTo>
                  <a:cubicBezTo>
                    <a:pt x="2" y="1"/>
                    <a:pt x="2" y="1"/>
                    <a:pt x="2" y="1"/>
                  </a:cubicBezTo>
                  <a:cubicBezTo>
                    <a:pt x="2" y="2"/>
                    <a:pt x="1" y="2"/>
                    <a:pt x="1" y="3"/>
                  </a:cubicBezTo>
                  <a:cubicBezTo>
                    <a:pt x="1" y="3"/>
                    <a:pt x="1"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37" name="Freeform 384"/>
            <p:cNvSpPr/>
            <p:nvPr/>
          </p:nvSpPr>
          <p:spPr bwMode="auto">
            <a:xfrm>
              <a:off x="5076" y="3222"/>
              <a:ext cx="7" cy="7"/>
            </a:xfrm>
            <a:custGeom>
              <a:avLst/>
              <a:gdLst>
                <a:gd name="T0" fmla="*/ 0 w 3"/>
                <a:gd name="T1" fmla="*/ 3 h 3"/>
                <a:gd name="T2" fmla="*/ 0 w 3"/>
                <a:gd name="T3" fmla="*/ 3 h 3"/>
                <a:gd name="T4" fmla="*/ 0 w 3"/>
                <a:gd name="T5" fmla="*/ 3 h 3"/>
                <a:gd name="T6" fmla="*/ 3 w 3"/>
                <a:gd name="T7" fmla="*/ 0 h 3"/>
                <a:gd name="T8" fmla="*/ 3 w 3"/>
                <a:gd name="T9" fmla="*/ 0 h 3"/>
                <a:gd name="T10" fmla="*/ 3 w 3"/>
                <a:gd name="T11" fmla="*/ 0 h 3"/>
                <a:gd name="T12" fmla="*/ 0 w 3"/>
                <a:gd name="T13" fmla="*/ 3 h 3"/>
                <a:gd name="T14" fmla="*/ 0 w 3"/>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0" y="3"/>
                  </a:moveTo>
                  <a:cubicBezTo>
                    <a:pt x="0" y="3"/>
                    <a:pt x="0" y="3"/>
                    <a:pt x="0" y="3"/>
                  </a:cubicBezTo>
                  <a:cubicBezTo>
                    <a:pt x="0" y="3"/>
                    <a:pt x="0" y="3"/>
                    <a:pt x="0" y="3"/>
                  </a:cubicBezTo>
                  <a:cubicBezTo>
                    <a:pt x="1" y="2"/>
                    <a:pt x="2" y="1"/>
                    <a:pt x="3" y="0"/>
                  </a:cubicBezTo>
                  <a:cubicBezTo>
                    <a:pt x="3" y="0"/>
                    <a:pt x="3" y="0"/>
                    <a:pt x="3" y="0"/>
                  </a:cubicBezTo>
                  <a:cubicBezTo>
                    <a:pt x="3" y="0"/>
                    <a:pt x="3" y="0"/>
                    <a:pt x="3" y="0"/>
                  </a:cubicBezTo>
                  <a:cubicBezTo>
                    <a:pt x="2" y="1"/>
                    <a:pt x="1"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38" name="Freeform 385"/>
            <p:cNvSpPr/>
            <p:nvPr/>
          </p:nvSpPr>
          <p:spPr bwMode="auto">
            <a:xfrm>
              <a:off x="5081" y="3222"/>
              <a:ext cx="5" cy="5"/>
            </a:xfrm>
            <a:custGeom>
              <a:avLst/>
              <a:gdLst>
                <a:gd name="T0" fmla="*/ 0 w 2"/>
                <a:gd name="T1" fmla="*/ 2 h 2"/>
                <a:gd name="T2" fmla="*/ 0 w 2"/>
                <a:gd name="T3" fmla="*/ 2 h 2"/>
                <a:gd name="T4" fmla="*/ 0 w 2"/>
                <a:gd name="T5" fmla="*/ 2 h 2"/>
                <a:gd name="T6" fmla="*/ 2 w 2"/>
                <a:gd name="T7" fmla="*/ 0 h 2"/>
                <a:gd name="T8" fmla="*/ 2 w 2"/>
                <a:gd name="T9" fmla="*/ 0 h 2"/>
                <a:gd name="T10" fmla="*/ 2 w 2"/>
                <a:gd name="T11" fmla="*/ 0 h 2"/>
                <a:gd name="T12" fmla="*/ 0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2" y="0"/>
                    <a:pt x="2" y="0"/>
                    <a:pt x="2" y="0"/>
                  </a:cubicBezTo>
                  <a:cubicBezTo>
                    <a:pt x="2" y="0"/>
                    <a:pt x="2" y="0"/>
                    <a:pt x="2" y="0"/>
                  </a:cubicBezTo>
                  <a:cubicBezTo>
                    <a:pt x="2" y="0"/>
                    <a:pt x="2" y="0"/>
                    <a:pt x="2" y="0"/>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39" name="Freeform 386"/>
            <p:cNvSpPr/>
            <p:nvPr/>
          </p:nvSpPr>
          <p:spPr bwMode="auto">
            <a:xfrm>
              <a:off x="5083" y="3219"/>
              <a:ext cx="5" cy="8"/>
            </a:xfrm>
            <a:custGeom>
              <a:avLst/>
              <a:gdLst>
                <a:gd name="T0" fmla="*/ 0 w 2"/>
                <a:gd name="T1" fmla="*/ 3 h 3"/>
                <a:gd name="T2" fmla="*/ 0 w 2"/>
                <a:gd name="T3" fmla="*/ 2 h 3"/>
                <a:gd name="T4" fmla="*/ 0 w 2"/>
                <a:gd name="T5" fmla="*/ 2 h 3"/>
                <a:gd name="T6" fmla="*/ 2 w 2"/>
                <a:gd name="T7" fmla="*/ 0 h 3"/>
                <a:gd name="T8" fmla="*/ 2 w 2"/>
                <a:gd name="T9" fmla="*/ 0 h 3"/>
                <a:gd name="T10" fmla="*/ 2 w 2"/>
                <a:gd name="T11" fmla="*/ 1 h 3"/>
                <a:gd name="T12" fmla="*/ 0 w 2"/>
                <a:gd name="T13" fmla="*/ 2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2"/>
                  </a:cubicBezTo>
                  <a:cubicBezTo>
                    <a:pt x="0" y="2"/>
                    <a:pt x="0" y="2"/>
                    <a:pt x="0" y="2"/>
                  </a:cubicBezTo>
                  <a:cubicBezTo>
                    <a:pt x="0" y="2"/>
                    <a:pt x="1" y="1"/>
                    <a:pt x="2" y="0"/>
                  </a:cubicBezTo>
                  <a:cubicBezTo>
                    <a:pt x="2" y="0"/>
                    <a:pt x="2" y="0"/>
                    <a:pt x="2" y="0"/>
                  </a:cubicBezTo>
                  <a:cubicBezTo>
                    <a:pt x="2" y="1"/>
                    <a:pt x="2" y="1"/>
                    <a:pt x="2" y="1"/>
                  </a:cubicBezTo>
                  <a:cubicBezTo>
                    <a:pt x="1" y="1"/>
                    <a:pt x="0" y="2"/>
                    <a:pt x="0" y="2"/>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40" name="Freeform 387"/>
            <p:cNvSpPr/>
            <p:nvPr/>
          </p:nvSpPr>
          <p:spPr bwMode="auto">
            <a:xfrm>
              <a:off x="5083" y="3219"/>
              <a:ext cx="8" cy="5"/>
            </a:xfrm>
            <a:custGeom>
              <a:avLst/>
              <a:gdLst>
                <a:gd name="T0" fmla="*/ 1 w 3"/>
                <a:gd name="T1" fmla="*/ 2 h 2"/>
                <a:gd name="T2" fmla="*/ 0 w 3"/>
                <a:gd name="T3" fmla="*/ 2 h 2"/>
                <a:gd name="T4" fmla="*/ 0 w 3"/>
                <a:gd name="T5" fmla="*/ 2 h 2"/>
                <a:gd name="T6" fmla="*/ 2 w 3"/>
                <a:gd name="T7" fmla="*/ 0 h 2"/>
                <a:gd name="T8" fmla="*/ 3 w 3"/>
                <a:gd name="T9" fmla="*/ 0 h 2"/>
                <a:gd name="T10" fmla="*/ 3 w 3"/>
                <a:gd name="T11" fmla="*/ 1 h 2"/>
                <a:gd name="T12" fmla="*/ 1 w 3"/>
                <a:gd name="T13" fmla="*/ 2 h 2"/>
                <a:gd name="T14" fmla="*/ 1 w 3"/>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1" y="2"/>
                  </a:moveTo>
                  <a:cubicBezTo>
                    <a:pt x="1" y="2"/>
                    <a:pt x="1" y="2"/>
                    <a:pt x="0" y="2"/>
                  </a:cubicBezTo>
                  <a:cubicBezTo>
                    <a:pt x="0" y="2"/>
                    <a:pt x="0" y="2"/>
                    <a:pt x="0" y="2"/>
                  </a:cubicBezTo>
                  <a:cubicBezTo>
                    <a:pt x="1" y="2"/>
                    <a:pt x="2" y="1"/>
                    <a:pt x="2" y="0"/>
                  </a:cubicBezTo>
                  <a:cubicBezTo>
                    <a:pt x="2" y="0"/>
                    <a:pt x="2" y="0"/>
                    <a:pt x="3" y="0"/>
                  </a:cubicBezTo>
                  <a:cubicBezTo>
                    <a:pt x="3" y="1"/>
                    <a:pt x="3" y="1"/>
                    <a:pt x="3" y="1"/>
                  </a:cubicBezTo>
                  <a:cubicBezTo>
                    <a:pt x="2" y="1"/>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41" name="Freeform 388"/>
            <p:cNvSpPr/>
            <p:nvPr/>
          </p:nvSpPr>
          <p:spPr bwMode="auto">
            <a:xfrm>
              <a:off x="5086" y="3222"/>
              <a:ext cx="5" cy="5"/>
            </a:xfrm>
            <a:custGeom>
              <a:avLst/>
              <a:gdLst>
                <a:gd name="T0" fmla="*/ 1 w 2"/>
                <a:gd name="T1" fmla="*/ 2 h 2"/>
                <a:gd name="T2" fmla="*/ 0 w 2"/>
                <a:gd name="T3" fmla="*/ 1 h 2"/>
                <a:gd name="T4" fmla="*/ 0 w 2"/>
                <a:gd name="T5" fmla="*/ 1 h 2"/>
                <a:gd name="T6" fmla="*/ 2 w 2"/>
                <a:gd name="T7" fmla="*/ 0 h 2"/>
                <a:gd name="T8" fmla="*/ 2 w 2"/>
                <a:gd name="T9" fmla="*/ 0 h 2"/>
                <a:gd name="T10" fmla="*/ 2 w 2"/>
                <a:gd name="T11" fmla="*/ 0 h 2"/>
                <a:gd name="T12" fmla="*/ 1 w 2"/>
                <a:gd name="T13" fmla="*/ 1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0" y="1"/>
                  </a:cubicBezTo>
                  <a:cubicBezTo>
                    <a:pt x="0" y="1"/>
                    <a:pt x="0" y="1"/>
                    <a:pt x="0" y="1"/>
                  </a:cubicBezTo>
                  <a:cubicBezTo>
                    <a:pt x="1" y="1"/>
                    <a:pt x="2" y="0"/>
                    <a:pt x="2" y="0"/>
                  </a:cubicBezTo>
                  <a:cubicBezTo>
                    <a:pt x="2" y="0"/>
                    <a:pt x="2" y="0"/>
                    <a:pt x="2" y="0"/>
                  </a:cubicBezTo>
                  <a:cubicBezTo>
                    <a:pt x="2" y="0"/>
                    <a:pt x="2" y="0"/>
                    <a:pt x="2" y="0"/>
                  </a:cubicBezTo>
                  <a:cubicBezTo>
                    <a:pt x="2" y="0"/>
                    <a:pt x="1" y="1"/>
                    <a:pt x="1" y="1"/>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42" name="Freeform 389"/>
            <p:cNvSpPr/>
            <p:nvPr/>
          </p:nvSpPr>
          <p:spPr bwMode="auto">
            <a:xfrm>
              <a:off x="5088" y="3222"/>
              <a:ext cx="5" cy="5"/>
            </a:xfrm>
            <a:custGeom>
              <a:avLst/>
              <a:gdLst>
                <a:gd name="T0" fmla="*/ 0 w 2"/>
                <a:gd name="T1" fmla="*/ 2 h 2"/>
                <a:gd name="T2" fmla="*/ 0 w 2"/>
                <a:gd name="T3" fmla="*/ 1 h 2"/>
                <a:gd name="T4" fmla="*/ 0 w 2"/>
                <a:gd name="T5" fmla="*/ 1 h 2"/>
                <a:gd name="T6" fmla="*/ 1 w 2"/>
                <a:gd name="T7" fmla="*/ 0 h 2"/>
                <a:gd name="T8" fmla="*/ 2 w 2"/>
                <a:gd name="T9" fmla="*/ 0 h 2"/>
                <a:gd name="T10" fmla="*/ 2 w 2"/>
                <a:gd name="T11" fmla="*/ 0 h 2"/>
                <a:gd name="T12" fmla="*/ 2 w 2"/>
                <a:gd name="T13" fmla="*/ 0 h 2"/>
                <a:gd name="T14" fmla="*/ 1 w 2"/>
                <a:gd name="T15" fmla="*/ 1 h 2"/>
                <a:gd name="T16" fmla="*/ 1 w 2"/>
                <a:gd name="T17" fmla="*/ 1 h 2"/>
                <a:gd name="T18" fmla="*/ 0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2"/>
                  </a:moveTo>
                  <a:cubicBezTo>
                    <a:pt x="0" y="2"/>
                    <a:pt x="0" y="1"/>
                    <a:pt x="0" y="1"/>
                  </a:cubicBezTo>
                  <a:cubicBezTo>
                    <a:pt x="0" y="1"/>
                    <a:pt x="0" y="1"/>
                    <a:pt x="0" y="1"/>
                  </a:cubicBezTo>
                  <a:cubicBezTo>
                    <a:pt x="1" y="1"/>
                    <a:pt x="1" y="1"/>
                    <a:pt x="1" y="0"/>
                  </a:cubicBezTo>
                  <a:cubicBezTo>
                    <a:pt x="2" y="0"/>
                    <a:pt x="2" y="0"/>
                    <a:pt x="2" y="0"/>
                  </a:cubicBezTo>
                  <a:cubicBezTo>
                    <a:pt x="2" y="0"/>
                    <a:pt x="2" y="0"/>
                    <a:pt x="2" y="0"/>
                  </a:cubicBezTo>
                  <a:cubicBezTo>
                    <a:pt x="2" y="0"/>
                    <a:pt x="2" y="0"/>
                    <a:pt x="2" y="0"/>
                  </a:cubicBezTo>
                  <a:cubicBezTo>
                    <a:pt x="1" y="1"/>
                    <a:pt x="1" y="1"/>
                    <a:pt x="1" y="1"/>
                  </a:cubicBezTo>
                  <a:cubicBezTo>
                    <a:pt x="1" y="1"/>
                    <a:pt x="1" y="1"/>
                    <a:pt x="1" y="1"/>
                  </a:cubicBezTo>
                  <a:cubicBezTo>
                    <a:pt x="1" y="1"/>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43" name="Freeform 390"/>
            <p:cNvSpPr/>
            <p:nvPr/>
          </p:nvSpPr>
          <p:spPr bwMode="auto">
            <a:xfrm>
              <a:off x="5091" y="3222"/>
              <a:ext cx="5" cy="5"/>
            </a:xfrm>
            <a:custGeom>
              <a:avLst/>
              <a:gdLst>
                <a:gd name="T0" fmla="*/ 0 w 2"/>
                <a:gd name="T1" fmla="*/ 2 h 2"/>
                <a:gd name="T2" fmla="*/ 0 w 2"/>
                <a:gd name="T3" fmla="*/ 2 h 2"/>
                <a:gd name="T4" fmla="*/ 0 w 2"/>
                <a:gd name="T5" fmla="*/ 2 h 2"/>
                <a:gd name="T6" fmla="*/ 1 w 2"/>
                <a:gd name="T7" fmla="*/ 0 h 2"/>
                <a:gd name="T8" fmla="*/ 2 w 2"/>
                <a:gd name="T9" fmla="*/ 0 h 2"/>
                <a:gd name="T10" fmla="*/ 2 w 2"/>
                <a:gd name="T11" fmla="*/ 1 h 2"/>
                <a:gd name="T12" fmla="*/ 0 w 2"/>
                <a:gd name="T13" fmla="*/ 2 h 2"/>
                <a:gd name="T14" fmla="*/ 0 w 2"/>
                <a:gd name="T15" fmla="*/ 2 h 2"/>
                <a:gd name="T16" fmla="*/ 0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2"/>
                  </a:moveTo>
                  <a:cubicBezTo>
                    <a:pt x="0" y="2"/>
                    <a:pt x="0" y="2"/>
                    <a:pt x="0" y="2"/>
                  </a:cubicBezTo>
                  <a:cubicBezTo>
                    <a:pt x="0" y="2"/>
                    <a:pt x="0" y="2"/>
                    <a:pt x="0" y="2"/>
                  </a:cubicBezTo>
                  <a:cubicBezTo>
                    <a:pt x="0" y="1"/>
                    <a:pt x="1" y="1"/>
                    <a:pt x="1" y="0"/>
                  </a:cubicBezTo>
                  <a:cubicBezTo>
                    <a:pt x="2" y="0"/>
                    <a:pt x="2" y="0"/>
                    <a:pt x="2" y="0"/>
                  </a:cubicBezTo>
                  <a:cubicBezTo>
                    <a:pt x="2" y="1"/>
                    <a:pt x="2" y="1"/>
                    <a:pt x="2" y="1"/>
                  </a:cubicBezTo>
                  <a:cubicBezTo>
                    <a:pt x="1" y="1"/>
                    <a:pt x="1" y="1"/>
                    <a:pt x="0"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44" name="Freeform 391"/>
            <p:cNvSpPr/>
            <p:nvPr/>
          </p:nvSpPr>
          <p:spPr bwMode="auto">
            <a:xfrm>
              <a:off x="5093" y="3224"/>
              <a:ext cx="3" cy="3"/>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1 w 1"/>
                <a:gd name="T13" fmla="*/ 0 h 1"/>
                <a:gd name="T14" fmla="*/ 1 w 1"/>
                <a:gd name="T15" fmla="*/ 0 h 1"/>
                <a:gd name="T16" fmla="*/ 0 w 1"/>
                <a:gd name="T17" fmla="*/ 1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0" y="1"/>
                    <a:pt x="0" y="1"/>
                    <a:pt x="0" y="1"/>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45" name="Freeform 392"/>
            <p:cNvSpPr/>
            <p:nvPr/>
          </p:nvSpPr>
          <p:spPr bwMode="auto">
            <a:xfrm>
              <a:off x="5093" y="3224"/>
              <a:ext cx="5" cy="5"/>
            </a:xfrm>
            <a:custGeom>
              <a:avLst/>
              <a:gdLst>
                <a:gd name="T0" fmla="*/ 0 w 2"/>
                <a:gd name="T1" fmla="*/ 2 h 2"/>
                <a:gd name="T2" fmla="*/ 0 w 2"/>
                <a:gd name="T3" fmla="*/ 1 h 2"/>
                <a:gd name="T4" fmla="*/ 0 w 2"/>
                <a:gd name="T5" fmla="*/ 1 h 2"/>
                <a:gd name="T6" fmla="*/ 2 w 2"/>
                <a:gd name="T7" fmla="*/ 0 h 2"/>
                <a:gd name="T8" fmla="*/ 2 w 2"/>
                <a:gd name="T9" fmla="*/ 0 h 2"/>
                <a:gd name="T10" fmla="*/ 2 w 2"/>
                <a:gd name="T11" fmla="*/ 1 h 2"/>
                <a:gd name="T12" fmla="*/ 0 w 2"/>
                <a:gd name="T13" fmla="*/ 1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1"/>
                    <a:pt x="0" y="1"/>
                  </a:cubicBezTo>
                  <a:cubicBezTo>
                    <a:pt x="0" y="1"/>
                    <a:pt x="0" y="1"/>
                    <a:pt x="0" y="1"/>
                  </a:cubicBezTo>
                  <a:cubicBezTo>
                    <a:pt x="2" y="0"/>
                    <a:pt x="2" y="0"/>
                    <a:pt x="2" y="0"/>
                  </a:cubicBezTo>
                  <a:cubicBezTo>
                    <a:pt x="2" y="0"/>
                    <a:pt x="2" y="0"/>
                    <a:pt x="2" y="0"/>
                  </a:cubicBezTo>
                  <a:cubicBezTo>
                    <a:pt x="2" y="0"/>
                    <a:pt x="2" y="1"/>
                    <a:pt x="2" y="1"/>
                  </a:cubicBezTo>
                  <a:cubicBezTo>
                    <a:pt x="0" y="1"/>
                    <a:pt x="0" y="1"/>
                    <a:pt x="0"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46" name="Freeform 393"/>
            <p:cNvSpPr/>
            <p:nvPr/>
          </p:nvSpPr>
          <p:spPr bwMode="auto">
            <a:xfrm>
              <a:off x="5096" y="3227"/>
              <a:ext cx="5" cy="2"/>
            </a:xfrm>
            <a:custGeom>
              <a:avLst/>
              <a:gdLst>
                <a:gd name="T0" fmla="*/ 0 w 2"/>
                <a:gd name="T1" fmla="*/ 1 h 1"/>
                <a:gd name="T2" fmla="*/ 0 w 2"/>
                <a:gd name="T3" fmla="*/ 1 h 1"/>
                <a:gd name="T4" fmla="*/ 0 w 2"/>
                <a:gd name="T5" fmla="*/ 1 h 1"/>
                <a:gd name="T6" fmla="*/ 1 w 2"/>
                <a:gd name="T7" fmla="*/ 0 h 1"/>
                <a:gd name="T8" fmla="*/ 1 w 2"/>
                <a:gd name="T9" fmla="*/ 0 h 1"/>
                <a:gd name="T10" fmla="*/ 1 w 2"/>
                <a:gd name="T11" fmla="*/ 0 h 1"/>
                <a:gd name="T12" fmla="*/ 0 w 2"/>
                <a:gd name="T13" fmla="*/ 1 h 1"/>
                <a:gd name="T14" fmla="*/ 0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0" y="1"/>
                  </a:moveTo>
                  <a:cubicBezTo>
                    <a:pt x="0" y="1"/>
                    <a:pt x="0" y="1"/>
                    <a:pt x="0" y="1"/>
                  </a:cubicBezTo>
                  <a:cubicBezTo>
                    <a:pt x="0" y="1"/>
                    <a:pt x="0" y="1"/>
                    <a:pt x="0" y="1"/>
                  </a:cubicBezTo>
                  <a:cubicBezTo>
                    <a:pt x="0" y="0"/>
                    <a:pt x="1" y="0"/>
                    <a:pt x="1" y="0"/>
                  </a:cubicBezTo>
                  <a:cubicBezTo>
                    <a:pt x="1" y="0"/>
                    <a:pt x="1" y="0"/>
                    <a:pt x="1" y="0"/>
                  </a:cubicBezTo>
                  <a:cubicBezTo>
                    <a:pt x="2" y="0"/>
                    <a:pt x="1" y="0"/>
                    <a:pt x="1" y="0"/>
                  </a:cubicBezTo>
                  <a:cubicBezTo>
                    <a:pt x="1"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47" name="Freeform 394"/>
            <p:cNvSpPr/>
            <p:nvPr/>
          </p:nvSpPr>
          <p:spPr bwMode="auto">
            <a:xfrm>
              <a:off x="5096" y="3229"/>
              <a:ext cx="5" cy="3"/>
            </a:xfrm>
            <a:custGeom>
              <a:avLst/>
              <a:gdLst>
                <a:gd name="T0" fmla="*/ 0 w 2"/>
                <a:gd name="T1" fmla="*/ 1 h 1"/>
                <a:gd name="T2" fmla="*/ 0 w 2"/>
                <a:gd name="T3" fmla="*/ 0 h 1"/>
                <a:gd name="T4" fmla="*/ 0 w 2"/>
                <a:gd name="T5" fmla="*/ 0 h 1"/>
                <a:gd name="T6" fmla="*/ 2 w 2"/>
                <a:gd name="T7" fmla="*/ 0 h 1"/>
                <a:gd name="T8" fmla="*/ 2 w 2"/>
                <a:gd name="T9" fmla="*/ 0 h 1"/>
                <a:gd name="T10" fmla="*/ 2 w 2"/>
                <a:gd name="T11" fmla="*/ 0 h 1"/>
                <a:gd name="T12" fmla="*/ 1 w 2"/>
                <a:gd name="T13" fmla="*/ 1 h 1"/>
                <a:gd name="T14" fmla="*/ 0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0" y="1"/>
                  </a:moveTo>
                  <a:cubicBezTo>
                    <a:pt x="0" y="1"/>
                    <a:pt x="0" y="1"/>
                    <a:pt x="0" y="0"/>
                  </a:cubicBezTo>
                  <a:cubicBezTo>
                    <a:pt x="0" y="0"/>
                    <a:pt x="0" y="0"/>
                    <a:pt x="0" y="0"/>
                  </a:cubicBezTo>
                  <a:cubicBezTo>
                    <a:pt x="2" y="0"/>
                    <a:pt x="2" y="0"/>
                    <a:pt x="2" y="0"/>
                  </a:cubicBezTo>
                  <a:cubicBezTo>
                    <a:pt x="2" y="0"/>
                    <a:pt x="2" y="0"/>
                    <a:pt x="2" y="0"/>
                  </a:cubicBezTo>
                  <a:cubicBezTo>
                    <a:pt x="2" y="0"/>
                    <a:pt x="2" y="0"/>
                    <a:pt x="2" y="0"/>
                  </a:cubicBezTo>
                  <a:cubicBezTo>
                    <a:pt x="1" y="1"/>
                    <a:pt x="1" y="1"/>
                    <a:pt x="1" y="1"/>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48" name="Freeform 395"/>
            <p:cNvSpPr/>
            <p:nvPr/>
          </p:nvSpPr>
          <p:spPr bwMode="auto">
            <a:xfrm>
              <a:off x="5098" y="3229"/>
              <a:ext cx="3" cy="3"/>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0"/>
                    <a:pt x="1" y="0"/>
                    <a:pt x="1" y="0"/>
                  </a:cubicBezTo>
                  <a:cubicBezTo>
                    <a:pt x="1" y="0"/>
                    <a:pt x="1" y="0"/>
                    <a:pt x="1" y="0"/>
                  </a:cubicBezTo>
                  <a:cubicBezTo>
                    <a:pt x="1" y="0"/>
                    <a:pt x="1" y="0"/>
                    <a:pt x="1" y="0"/>
                  </a:cubicBezTo>
                  <a:cubicBezTo>
                    <a:pt x="1"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49" name="Freeform 396"/>
            <p:cNvSpPr/>
            <p:nvPr/>
          </p:nvSpPr>
          <p:spPr bwMode="auto">
            <a:xfrm>
              <a:off x="5098" y="3229"/>
              <a:ext cx="3" cy="3"/>
            </a:xfrm>
            <a:custGeom>
              <a:avLst/>
              <a:gdLst>
                <a:gd name="T0" fmla="*/ 0 w 1"/>
                <a:gd name="T1" fmla="*/ 1 h 1"/>
                <a:gd name="T2" fmla="*/ 0 w 1"/>
                <a:gd name="T3" fmla="*/ 1 h 1"/>
                <a:gd name="T4" fmla="*/ 0 w 1"/>
                <a:gd name="T5" fmla="*/ 1 h 1"/>
                <a:gd name="T6" fmla="*/ 1 w 1"/>
                <a:gd name="T7" fmla="*/ 0 h 1"/>
                <a:gd name="T8" fmla="*/ 1 w 1"/>
                <a:gd name="T9" fmla="*/ 1 h 1"/>
                <a:gd name="T10" fmla="*/ 1 w 1"/>
                <a:gd name="T11" fmla="*/ 1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1"/>
                    <a:pt x="1" y="1"/>
                    <a:pt x="1" y="0"/>
                  </a:cubicBezTo>
                  <a:cubicBezTo>
                    <a:pt x="1" y="0"/>
                    <a:pt x="1" y="0"/>
                    <a:pt x="1" y="1"/>
                  </a:cubicBezTo>
                  <a:cubicBezTo>
                    <a:pt x="1" y="1"/>
                    <a:pt x="1" y="1"/>
                    <a:pt x="1" y="1"/>
                  </a:cubicBezTo>
                  <a:cubicBezTo>
                    <a:pt x="1" y="1"/>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50" name="Freeform 397"/>
            <p:cNvSpPr/>
            <p:nvPr/>
          </p:nvSpPr>
          <p:spPr bwMode="auto">
            <a:xfrm>
              <a:off x="5098" y="3232"/>
              <a:ext cx="5" cy="2"/>
            </a:xfrm>
            <a:custGeom>
              <a:avLst/>
              <a:gdLst>
                <a:gd name="T0" fmla="*/ 0 w 2"/>
                <a:gd name="T1" fmla="*/ 1 h 1"/>
                <a:gd name="T2" fmla="*/ 0 w 2"/>
                <a:gd name="T3" fmla="*/ 1 h 1"/>
                <a:gd name="T4" fmla="*/ 0 w 2"/>
                <a:gd name="T5" fmla="*/ 1 h 1"/>
                <a:gd name="T6" fmla="*/ 1 w 2"/>
                <a:gd name="T7" fmla="*/ 0 h 1"/>
                <a:gd name="T8" fmla="*/ 2 w 2"/>
                <a:gd name="T9" fmla="*/ 0 h 1"/>
                <a:gd name="T10" fmla="*/ 1 w 2"/>
                <a:gd name="T11" fmla="*/ 0 h 1"/>
                <a:gd name="T12" fmla="*/ 1 w 2"/>
                <a:gd name="T13" fmla="*/ 1 h 1"/>
                <a:gd name="T14" fmla="*/ 0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0" y="1"/>
                  </a:moveTo>
                  <a:cubicBezTo>
                    <a:pt x="0" y="1"/>
                    <a:pt x="0" y="1"/>
                    <a:pt x="0" y="1"/>
                  </a:cubicBezTo>
                  <a:cubicBezTo>
                    <a:pt x="0" y="1"/>
                    <a:pt x="0" y="1"/>
                    <a:pt x="0" y="1"/>
                  </a:cubicBezTo>
                  <a:cubicBezTo>
                    <a:pt x="1" y="0"/>
                    <a:pt x="1" y="0"/>
                    <a:pt x="1" y="0"/>
                  </a:cubicBezTo>
                  <a:cubicBezTo>
                    <a:pt x="1" y="0"/>
                    <a:pt x="1" y="0"/>
                    <a:pt x="2" y="0"/>
                  </a:cubicBezTo>
                  <a:cubicBezTo>
                    <a:pt x="2" y="0"/>
                    <a:pt x="2" y="0"/>
                    <a:pt x="1" y="0"/>
                  </a:cubicBezTo>
                  <a:cubicBezTo>
                    <a:pt x="1" y="1"/>
                    <a:pt x="1" y="1"/>
                    <a:pt x="1" y="1"/>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51" name="Freeform 398"/>
            <p:cNvSpPr/>
            <p:nvPr/>
          </p:nvSpPr>
          <p:spPr bwMode="auto">
            <a:xfrm>
              <a:off x="5098" y="3234"/>
              <a:ext cx="5" cy="3"/>
            </a:xfrm>
            <a:custGeom>
              <a:avLst/>
              <a:gdLst>
                <a:gd name="T0" fmla="*/ 1 w 2"/>
                <a:gd name="T1" fmla="*/ 1 h 1"/>
                <a:gd name="T2" fmla="*/ 0 w 2"/>
                <a:gd name="T3" fmla="*/ 0 h 1"/>
                <a:gd name="T4" fmla="*/ 1 w 2"/>
                <a:gd name="T5" fmla="*/ 0 h 1"/>
                <a:gd name="T6" fmla="*/ 1 w 2"/>
                <a:gd name="T7" fmla="*/ 0 h 1"/>
                <a:gd name="T8" fmla="*/ 2 w 2"/>
                <a:gd name="T9" fmla="*/ 0 h 1"/>
                <a:gd name="T10" fmla="*/ 2 w 2"/>
                <a:gd name="T11" fmla="*/ 0 h 1"/>
                <a:gd name="T12" fmla="*/ 1 w 2"/>
                <a:gd name="T13" fmla="*/ 0 h 1"/>
                <a:gd name="T14" fmla="*/ 1 w 2"/>
                <a:gd name="T15" fmla="*/ 0 h 1"/>
                <a:gd name="T16" fmla="*/ 1 w 2"/>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1" y="1"/>
                  </a:moveTo>
                  <a:cubicBezTo>
                    <a:pt x="1" y="1"/>
                    <a:pt x="0" y="1"/>
                    <a:pt x="0" y="0"/>
                  </a:cubicBezTo>
                  <a:cubicBezTo>
                    <a:pt x="0" y="0"/>
                    <a:pt x="0" y="0"/>
                    <a:pt x="1" y="0"/>
                  </a:cubicBezTo>
                  <a:cubicBezTo>
                    <a:pt x="1" y="0"/>
                    <a:pt x="1" y="0"/>
                    <a:pt x="1" y="0"/>
                  </a:cubicBezTo>
                  <a:cubicBezTo>
                    <a:pt x="1" y="0"/>
                    <a:pt x="2" y="0"/>
                    <a:pt x="2" y="0"/>
                  </a:cubicBezTo>
                  <a:cubicBezTo>
                    <a:pt x="2" y="0"/>
                    <a:pt x="2" y="0"/>
                    <a:pt x="2" y="0"/>
                  </a:cubicBezTo>
                  <a:cubicBezTo>
                    <a:pt x="1" y="0"/>
                    <a:pt x="1" y="0"/>
                    <a:pt x="1" y="0"/>
                  </a:cubicBezTo>
                  <a:cubicBezTo>
                    <a:pt x="1" y="0"/>
                    <a:pt x="1" y="0"/>
                    <a:pt x="1"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52" name="Freeform 399"/>
            <p:cNvSpPr/>
            <p:nvPr/>
          </p:nvSpPr>
          <p:spPr bwMode="auto">
            <a:xfrm>
              <a:off x="5101" y="3234"/>
              <a:ext cx="2" cy="3"/>
            </a:xfrm>
            <a:custGeom>
              <a:avLst/>
              <a:gdLst>
                <a:gd name="T0" fmla="*/ 0 w 1"/>
                <a:gd name="T1" fmla="*/ 1 h 1"/>
                <a:gd name="T2" fmla="*/ 0 w 1"/>
                <a:gd name="T3" fmla="*/ 1 h 1"/>
                <a:gd name="T4" fmla="*/ 0 w 1"/>
                <a:gd name="T5" fmla="*/ 1 h 1"/>
                <a:gd name="T6" fmla="*/ 0 w 1"/>
                <a:gd name="T7" fmla="*/ 1 h 1"/>
                <a:gd name="T8" fmla="*/ 0 w 1"/>
                <a:gd name="T9" fmla="*/ 0 h 1"/>
                <a:gd name="T10" fmla="*/ 1 w 1"/>
                <a:gd name="T11" fmla="*/ 0 h 1"/>
                <a:gd name="T12" fmla="*/ 0 w 1"/>
                <a:gd name="T13" fmla="*/ 1 h 1"/>
                <a:gd name="T14" fmla="*/ 0 w 1"/>
                <a:gd name="T15" fmla="*/ 1 h 1"/>
                <a:gd name="T16" fmla="*/ 0 w 1"/>
                <a:gd name="T17" fmla="*/ 1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0" y="1"/>
                    <a:pt x="0" y="1"/>
                    <a:pt x="0" y="1"/>
                  </a:cubicBezTo>
                  <a:cubicBezTo>
                    <a:pt x="0" y="1"/>
                    <a:pt x="0" y="1"/>
                    <a:pt x="0" y="1"/>
                  </a:cubicBezTo>
                  <a:cubicBezTo>
                    <a:pt x="0" y="0"/>
                    <a:pt x="0" y="0"/>
                    <a:pt x="0" y="0"/>
                  </a:cubicBezTo>
                  <a:cubicBezTo>
                    <a:pt x="0" y="0"/>
                    <a:pt x="1" y="0"/>
                    <a:pt x="1" y="0"/>
                  </a:cubicBezTo>
                  <a:cubicBezTo>
                    <a:pt x="1" y="1"/>
                    <a:pt x="1"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53" name="Freeform 400"/>
            <p:cNvSpPr/>
            <p:nvPr/>
          </p:nvSpPr>
          <p:spPr bwMode="auto">
            <a:xfrm>
              <a:off x="5106" y="3244"/>
              <a:ext cx="3" cy="3"/>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0"/>
                    <a:pt x="1" y="0"/>
                    <a:pt x="1" y="0"/>
                  </a:cubicBezTo>
                  <a:cubicBezTo>
                    <a:pt x="1" y="0"/>
                    <a:pt x="1" y="0"/>
                    <a:pt x="1" y="0"/>
                  </a:cubicBezTo>
                  <a:cubicBezTo>
                    <a:pt x="1" y="0"/>
                    <a:pt x="1" y="0"/>
                    <a:pt x="1" y="0"/>
                  </a:cubicBezTo>
                  <a:cubicBezTo>
                    <a:pt x="1" y="0"/>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54" name="Freeform 401"/>
            <p:cNvSpPr/>
            <p:nvPr/>
          </p:nvSpPr>
          <p:spPr bwMode="auto">
            <a:xfrm>
              <a:off x="5106" y="3244"/>
              <a:ext cx="5" cy="3"/>
            </a:xfrm>
            <a:custGeom>
              <a:avLst/>
              <a:gdLst>
                <a:gd name="T0" fmla="*/ 1 w 2"/>
                <a:gd name="T1" fmla="*/ 1 h 1"/>
                <a:gd name="T2" fmla="*/ 1 w 2"/>
                <a:gd name="T3" fmla="*/ 1 h 1"/>
                <a:gd name="T4" fmla="*/ 0 w 2"/>
                <a:gd name="T5" fmla="*/ 1 h 1"/>
                <a:gd name="T6" fmla="*/ 1 w 2"/>
                <a:gd name="T7" fmla="*/ 0 h 1"/>
                <a:gd name="T8" fmla="*/ 2 w 2"/>
                <a:gd name="T9" fmla="*/ 0 h 1"/>
                <a:gd name="T10" fmla="*/ 2 w 2"/>
                <a:gd name="T11" fmla="*/ 0 h 1"/>
                <a:gd name="T12" fmla="*/ 1 w 2"/>
                <a:gd name="T13" fmla="*/ 1 h 1"/>
                <a:gd name="T14" fmla="*/ 1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1"/>
                  </a:moveTo>
                  <a:cubicBezTo>
                    <a:pt x="1" y="1"/>
                    <a:pt x="1" y="1"/>
                    <a:pt x="1" y="1"/>
                  </a:cubicBezTo>
                  <a:cubicBezTo>
                    <a:pt x="0" y="1"/>
                    <a:pt x="0" y="1"/>
                    <a:pt x="0" y="1"/>
                  </a:cubicBezTo>
                  <a:cubicBezTo>
                    <a:pt x="1" y="1"/>
                    <a:pt x="1" y="0"/>
                    <a:pt x="1" y="0"/>
                  </a:cubicBezTo>
                  <a:cubicBezTo>
                    <a:pt x="1" y="0"/>
                    <a:pt x="1" y="0"/>
                    <a:pt x="2" y="0"/>
                  </a:cubicBezTo>
                  <a:cubicBezTo>
                    <a:pt x="2" y="0"/>
                    <a:pt x="2" y="0"/>
                    <a:pt x="2" y="0"/>
                  </a:cubicBezTo>
                  <a:cubicBezTo>
                    <a:pt x="1" y="0"/>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55" name="Freeform 402"/>
            <p:cNvSpPr/>
            <p:nvPr/>
          </p:nvSpPr>
          <p:spPr bwMode="auto">
            <a:xfrm>
              <a:off x="5096" y="3257"/>
              <a:ext cx="2" cy="3"/>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1" y="0"/>
                    <a:pt x="1" y="0"/>
                    <a:pt x="1" y="0"/>
                  </a:cubicBezTo>
                  <a:cubicBezTo>
                    <a:pt x="1" y="0"/>
                    <a:pt x="1" y="0"/>
                    <a:pt x="1" y="0"/>
                  </a:cubicBezTo>
                  <a:cubicBezTo>
                    <a:pt x="1" y="0"/>
                    <a:pt x="1" y="0"/>
                    <a:pt x="1"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56" name="Freeform 403"/>
            <p:cNvSpPr/>
            <p:nvPr/>
          </p:nvSpPr>
          <p:spPr bwMode="auto">
            <a:xfrm>
              <a:off x="5098" y="3257"/>
              <a:ext cx="3"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1" y="0"/>
                    <a:pt x="1" y="0"/>
                    <a:pt x="1" y="0"/>
                  </a:cubicBezTo>
                  <a:cubicBezTo>
                    <a:pt x="1" y="0"/>
                    <a:pt x="1" y="0"/>
                    <a:pt x="1" y="0"/>
                  </a:cubicBezTo>
                  <a:cubicBezTo>
                    <a:pt x="1" y="0"/>
                    <a:pt x="1" y="0"/>
                    <a:pt x="1" y="0"/>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57" name="Freeform 404"/>
            <p:cNvSpPr/>
            <p:nvPr/>
          </p:nvSpPr>
          <p:spPr bwMode="auto">
            <a:xfrm>
              <a:off x="5101" y="3255"/>
              <a:ext cx="2" cy="7"/>
            </a:xfrm>
            <a:custGeom>
              <a:avLst/>
              <a:gdLst>
                <a:gd name="T0" fmla="*/ 0 w 1"/>
                <a:gd name="T1" fmla="*/ 3 h 3"/>
                <a:gd name="T2" fmla="*/ 0 w 1"/>
                <a:gd name="T3" fmla="*/ 3 h 3"/>
                <a:gd name="T4" fmla="*/ 0 w 1"/>
                <a:gd name="T5" fmla="*/ 2 h 3"/>
                <a:gd name="T6" fmla="*/ 0 w 1"/>
                <a:gd name="T7" fmla="*/ 2 h 3"/>
                <a:gd name="T8" fmla="*/ 1 w 1"/>
                <a:gd name="T9" fmla="*/ 0 h 3"/>
                <a:gd name="T10" fmla="*/ 1 w 1"/>
                <a:gd name="T11" fmla="*/ 0 h 3"/>
                <a:gd name="T12" fmla="*/ 1 w 1"/>
                <a:gd name="T13" fmla="*/ 0 h 3"/>
                <a:gd name="T14" fmla="*/ 0 w 1"/>
                <a:gd name="T15" fmla="*/ 2 h 3"/>
                <a:gd name="T16" fmla="*/ 0 w 1"/>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0" y="3"/>
                  </a:moveTo>
                  <a:cubicBezTo>
                    <a:pt x="0" y="3"/>
                    <a:pt x="0" y="3"/>
                    <a:pt x="0" y="3"/>
                  </a:cubicBezTo>
                  <a:cubicBezTo>
                    <a:pt x="0" y="2"/>
                    <a:pt x="0" y="2"/>
                    <a:pt x="0" y="2"/>
                  </a:cubicBezTo>
                  <a:cubicBezTo>
                    <a:pt x="0" y="2"/>
                    <a:pt x="0" y="2"/>
                    <a:pt x="0" y="2"/>
                  </a:cubicBezTo>
                  <a:cubicBezTo>
                    <a:pt x="0" y="1"/>
                    <a:pt x="0" y="1"/>
                    <a:pt x="1" y="0"/>
                  </a:cubicBezTo>
                  <a:cubicBezTo>
                    <a:pt x="1" y="0"/>
                    <a:pt x="1" y="0"/>
                    <a:pt x="1" y="0"/>
                  </a:cubicBezTo>
                  <a:cubicBezTo>
                    <a:pt x="1" y="0"/>
                    <a:pt x="1" y="0"/>
                    <a:pt x="1" y="0"/>
                  </a:cubicBezTo>
                  <a:cubicBezTo>
                    <a:pt x="1" y="1"/>
                    <a:pt x="0" y="2"/>
                    <a:pt x="0" y="2"/>
                  </a:cubicBezTo>
                  <a:cubicBezTo>
                    <a:pt x="0" y="2"/>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58" name="Freeform 405"/>
            <p:cNvSpPr/>
            <p:nvPr/>
          </p:nvSpPr>
          <p:spPr bwMode="auto">
            <a:xfrm>
              <a:off x="5065" y="3239"/>
              <a:ext cx="3"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1 w 1"/>
                <a:gd name="T13" fmla="*/ 0 h 2"/>
                <a:gd name="T14" fmla="*/ 1 w 1"/>
                <a:gd name="T15" fmla="*/ 0 h 2"/>
                <a:gd name="T16" fmla="*/ 0 w 1"/>
                <a:gd name="T17" fmla="*/ 2 h 2"/>
                <a:gd name="T18" fmla="*/ 0 w 1"/>
                <a:gd name="T19" fmla="*/ 2 h 2"/>
                <a:gd name="T20" fmla="*/ 0 w 1"/>
                <a:gd name="T2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2">
                  <a:moveTo>
                    <a:pt x="0" y="2"/>
                  </a:moveTo>
                  <a:cubicBezTo>
                    <a:pt x="0" y="2"/>
                    <a:pt x="0" y="2"/>
                    <a:pt x="0" y="2"/>
                  </a:cubicBezTo>
                  <a:cubicBezTo>
                    <a:pt x="0" y="2"/>
                    <a:pt x="0" y="2"/>
                    <a:pt x="0" y="2"/>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1"/>
                    <a:pt x="0" y="2"/>
                    <a:pt x="0"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59" name="Freeform 406"/>
            <p:cNvSpPr/>
            <p:nvPr/>
          </p:nvSpPr>
          <p:spPr bwMode="auto">
            <a:xfrm>
              <a:off x="5065" y="3242"/>
              <a:ext cx="3"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1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1"/>
                    <a:pt x="0" y="1"/>
                    <a:pt x="0" y="1"/>
                  </a:cubicBezTo>
                  <a:cubicBezTo>
                    <a:pt x="1" y="0"/>
                    <a:pt x="1" y="0"/>
                    <a:pt x="1" y="0"/>
                  </a:cubicBezTo>
                  <a:cubicBezTo>
                    <a:pt x="1" y="0"/>
                    <a:pt x="1" y="0"/>
                    <a:pt x="1" y="0"/>
                  </a:cubicBezTo>
                  <a:cubicBezTo>
                    <a:pt x="1" y="0"/>
                    <a:pt x="1" y="0"/>
                    <a:pt x="1" y="0"/>
                  </a:cubicBezTo>
                  <a:cubicBezTo>
                    <a:pt x="1" y="1"/>
                    <a:pt x="1" y="1"/>
                    <a:pt x="1" y="1"/>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60" name="Freeform 407"/>
            <p:cNvSpPr>
              <a:spLocks noEditPoints="1"/>
            </p:cNvSpPr>
            <p:nvPr/>
          </p:nvSpPr>
          <p:spPr bwMode="auto">
            <a:xfrm>
              <a:off x="5063" y="3211"/>
              <a:ext cx="51" cy="51"/>
            </a:xfrm>
            <a:custGeom>
              <a:avLst/>
              <a:gdLst>
                <a:gd name="T0" fmla="*/ 6 w 20"/>
                <a:gd name="T1" fmla="*/ 19 h 20"/>
                <a:gd name="T2" fmla="*/ 6 w 20"/>
                <a:gd name="T3" fmla="*/ 17 h 20"/>
                <a:gd name="T4" fmla="*/ 3 w 20"/>
                <a:gd name="T5" fmla="*/ 17 h 20"/>
                <a:gd name="T6" fmla="*/ 1 w 20"/>
                <a:gd name="T7" fmla="*/ 14 h 20"/>
                <a:gd name="T8" fmla="*/ 2 w 20"/>
                <a:gd name="T9" fmla="*/ 13 h 20"/>
                <a:gd name="T10" fmla="*/ 0 w 20"/>
                <a:gd name="T11" fmla="*/ 10 h 20"/>
                <a:gd name="T12" fmla="*/ 0 w 20"/>
                <a:gd name="T13" fmla="*/ 6 h 20"/>
                <a:gd name="T14" fmla="*/ 2 w 20"/>
                <a:gd name="T15" fmla="*/ 6 h 20"/>
                <a:gd name="T16" fmla="*/ 3 w 20"/>
                <a:gd name="T17" fmla="*/ 3 h 20"/>
                <a:gd name="T18" fmla="*/ 5 w 20"/>
                <a:gd name="T19" fmla="*/ 1 h 20"/>
                <a:gd name="T20" fmla="*/ 7 w 20"/>
                <a:gd name="T21" fmla="*/ 2 h 20"/>
                <a:gd name="T22" fmla="*/ 9 w 20"/>
                <a:gd name="T23" fmla="*/ 0 h 20"/>
                <a:gd name="T24" fmla="*/ 13 w 20"/>
                <a:gd name="T25" fmla="*/ 0 h 20"/>
                <a:gd name="T26" fmla="*/ 13 w 20"/>
                <a:gd name="T27" fmla="*/ 2 h 20"/>
                <a:gd name="T28" fmla="*/ 16 w 20"/>
                <a:gd name="T29" fmla="*/ 3 h 20"/>
                <a:gd name="T30" fmla="*/ 18 w 20"/>
                <a:gd name="T31" fmla="*/ 4 h 20"/>
                <a:gd name="T32" fmla="*/ 19 w 20"/>
                <a:gd name="T33" fmla="*/ 5 h 20"/>
                <a:gd name="T34" fmla="*/ 19 w 20"/>
                <a:gd name="T35" fmla="*/ 6 h 20"/>
                <a:gd name="T36" fmla="*/ 18 w 20"/>
                <a:gd name="T37" fmla="*/ 7 h 20"/>
                <a:gd name="T38" fmla="*/ 18 w 20"/>
                <a:gd name="T39" fmla="*/ 6 h 20"/>
                <a:gd name="T40" fmla="*/ 18 w 20"/>
                <a:gd name="T41" fmla="*/ 9 h 20"/>
                <a:gd name="T42" fmla="*/ 20 w 20"/>
                <a:gd name="T43" fmla="*/ 10 h 20"/>
                <a:gd name="T44" fmla="*/ 19 w 20"/>
                <a:gd name="T45" fmla="*/ 13 h 20"/>
                <a:gd name="T46" fmla="*/ 16 w 20"/>
                <a:gd name="T47" fmla="*/ 15 h 20"/>
                <a:gd name="T48" fmla="*/ 17 w 20"/>
                <a:gd name="T49" fmla="*/ 17 h 20"/>
                <a:gd name="T50" fmla="*/ 14 w 20"/>
                <a:gd name="T51" fmla="*/ 19 h 20"/>
                <a:gd name="T52" fmla="*/ 10 w 20"/>
                <a:gd name="T53" fmla="*/ 18 h 20"/>
                <a:gd name="T54" fmla="*/ 10 w 20"/>
                <a:gd name="T55" fmla="*/ 20 h 20"/>
                <a:gd name="T56" fmla="*/ 9 w 20"/>
                <a:gd name="T57" fmla="*/ 19 h 20"/>
                <a:gd name="T58" fmla="*/ 10 w 20"/>
                <a:gd name="T59" fmla="*/ 17 h 20"/>
                <a:gd name="T60" fmla="*/ 13 w 20"/>
                <a:gd name="T61" fmla="*/ 17 h 20"/>
                <a:gd name="T62" fmla="*/ 16 w 20"/>
                <a:gd name="T63" fmla="*/ 16 h 20"/>
                <a:gd name="T64" fmla="*/ 15 w 20"/>
                <a:gd name="T65" fmla="*/ 15 h 20"/>
                <a:gd name="T66" fmla="*/ 19 w 20"/>
                <a:gd name="T67" fmla="*/ 12 h 20"/>
                <a:gd name="T68" fmla="*/ 18 w 20"/>
                <a:gd name="T69" fmla="*/ 10 h 20"/>
                <a:gd name="T70" fmla="*/ 17 w 20"/>
                <a:gd name="T71" fmla="*/ 6 h 20"/>
                <a:gd name="T72" fmla="*/ 18 w 20"/>
                <a:gd name="T73" fmla="*/ 5 h 20"/>
                <a:gd name="T74" fmla="*/ 17 w 20"/>
                <a:gd name="T75" fmla="*/ 3 h 20"/>
                <a:gd name="T76" fmla="*/ 15 w 20"/>
                <a:gd name="T77" fmla="*/ 4 h 20"/>
                <a:gd name="T78" fmla="*/ 12 w 20"/>
                <a:gd name="T79" fmla="*/ 2 h 20"/>
                <a:gd name="T80" fmla="*/ 10 w 20"/>
                <a:gd name="T81" fmla="*/ 0 h 20"/>
                <a:gd name="T82" fmla="*/ 9 w 20"/>
                <a:gd name="T83" fmla="*/ 2 h 20"/>
                <a:gd name="T84" fmla="*/ 6 w 20"/>
                <a:gd name="T85" fmla="*/ 2 h 20"/>
                <a:gd name="T86" fmla="*/ 3 w 20"/>
                <a:gd name="T87" fmla="*/ 3 h 20"/>
                <a:gd name="T88" fmla="*/ 4 w 20"/>
                <a:gd name="T89" fmla="*/ 4 h 20"/>
                <a:gd name="T90" fmla="*/ 2 w 20"/>
                <a:gd name="T91" fmla="*/ 7 h 20"/>
                <a:gd name="T92" fmla="*/ 0 w 20"/>
                <a:gd name="T93" fmla="*/ 9 h 20"/>
                <a:gd name="T94" fmla="*/ 2 w 20"/>
                <a:gd name="T95" fmla="*/ 10 h 20"/>
                <a:gd name="T96" fmla="*/ 2 w 20"/>
                <a:gd name="T97" fmla="*/ 13 h 20"/>
                <a:gd name="T98" fmla="*/ 3 w 20"/>
                <a:gd name="T99" fmla="*/ 16 h 20"/>
                <a:gd name="T100" fmla="*/ 4 w 20"/>
                <a:gd name="T101" fmla="*/ 15 h 20"/>
                <a:gd name="T102" fmla="*/ 7 w 20"/>
                <a:gd name="T103" fmla="*/ 17 h 20"/>
                <a:gd name="T104" fmla="*/ 10 w 20"/>
                <a:gd name="T105" fmla="*/ 16 h 20"/>
                <a:gd name="T106" fmla="*/ 6 w 20"/>
                <a:gd name="T107" fmla="*/ 5 h 20"/>
                <a:gd name="T108" fmla="*/ 14 w 20"/>
                <a:gd name="T109" fmla="*/ 14 h 20"/>
                <a:gd name="T110" fmla="*/ 14 w 20"/>
                <a:gd name="T111" fmla="*/ 15 h 20"/>
                <a:gd name="T112" fmla="*/ 13 w 20"/>
                <a:gd name="T113" fmla="*/ 15 h 20"/>
                <a:gd name="T114" fmla="*/ 13 w 20"/>
                <a:gd name="T115" fmla="*/ 15 h 20"/>
                <a:gd name="T116" fmla="*/ 10 w 20"/>
                <a:gd name="T117" fmla="*/ 4 h 20"/>
                <a:gd name="T118" fmla="*/ 5 w 20"/>
                <a:gd name="T119" fmla="*/ 13 h 20"/>
                <a:gd name="T120" fmla="*/ 13 w 20"/>
                <a:gd name="T121" fmla="*/ 14 h 20"/>
                <a:gd name="T122" fmla="*/ 14 w 20"/>
                <a:gd name="T123"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 h="20">
                  <a:moveTo>
                    <a:pt x="10" y="20"/>
                  </a:moveTo>
                  <a:cubicBezTo>
                    <a:pt x="9" y="20"/>
                    <a:pt x="7" y="19"/>
                    <a:pt x="6" y="19"/>
                  </a:cubicBezTo>
                  <a:cubicBezTo>
                    <a:pt x="6" y="19"/>
                    <a:pt x="6" y="19"/>
                    <a:pt x="6" y="19"/>
                  </a:cubicBezTo>
                  <a:cubicBezTo>
                    <a:pt x="6" y="17"/>
                    <a:pt x="6" y="17"/>
                    <a:pt x="6" y="17"/>
                  </a:cubicBezTo>
                  <a:cubicBezTo>
                    <a:pt x="6" y="17"/>
                    <a:pt x="5" y="17"/>
                    <a:pt x="4" y="16"/>
                  </a:cubicBezTo>
                  <a:cubicBezTo>
                    <a:pt x="3" y="17"/>
                    <a:pt x="3" y="17"/>
                    <a:pt x="3" y="17"/>
                  </a:cubicBezTo>
                  <a:cubicBezTo>
                    <a:pt x="3" y="17"/>
                    <a:pt x="3" y="17"/>
                    <a:pt x="3" y="17"/>
                  </a:cubicBezTo>
                  <a:cubicBezTo>
                    <a:pt x="2" y="16"/>
                    <a:pt x="1" y="15"/>
                    <a:pt x="1" y="14"/>
                  </a:cubicBezTo>
                  <a:cubicBezTo>
                    <a:pt x="1" y="14"/>
                    <a:pt x="1" y="14"/>
                    <a:pt x="1" y="14"/>
                  </a:cubicBezTo>
                  <a:cubicBezTo>
                    <a:pt x="2" y="13"/>
                    <a:pt x="2" y="13"/>
                    <a:pt x="2" y="13"/>
                  </a:cubicBezTo>
                  <a:cubicBezTo>
                    <a:pt x="2" y="12"/>
                    <a:pt x="1" y="11"/>
                    <a:pt x="1" y="10"/>
                  </a:cubicBezTo>
                  <a:cubicBezTo>
                    <a:pt x="0" y="10"/>
                    <a:pt x="0" y="10"/>
                    <a:pt x="0" y="10"/>
                  </a:cubicBezTo>
                  <a:cubicBezTo>
                    <a:pt x="0" y="10"/>
                    <a:pt x="0" y="10"/>
                    <a:pt x="0" y="10"/>
                  </a:cubicBezTo>
                  <a:cubicBezTo>
                    <a:pt x="0" y="8"/>
                    <a:pt x="0" y="7"/>
                    <a:pt x="0" y="6"/>
                  </a:cubicBezTo>
                  <a:cubicBezTo>
                    <a:pt x="0" y="6"/>
                    <a:pt x="0" y="6"/>
                    <a:pt x="1" y="6"/>
                  </a:cubicBezTo>
                  <a:cubicBezTo>
                    <a:pt x="2" y="6"/>
                    <a:pt x="2" y="6"/>
                    <a:pt x="2" y="6"/>
                  </a:cubicBezTo>
                  <a:cubicBezTo>
                    <a:pt x="2" y="6"/>
                    <a:pt x="3" y="5"/>
                    <a:pt x="3" y="4"/>
                  </a:cubicBezTo>
                  <a:cubicBezTo>
                    <a:pt x="3" y="3"/>
                    <a:pt x="3" y="3"/>
                    <a:pt x="3" y="3"/>
                  </a:cubicBezTo>
                  <a:cubicBezTo>
                    <a:pt x="3" y="3"/>
                    <a:pt x="3" y="3"/>
                    <a:pt x="3" y="3"/>
                  </a:cubicBezTo>
                  <a:cubicBezTo>
                    <a:pt x="3" y="2"/>
                    <a:pt x="4" y="1"/>
                    <a:pt x="5" y="1"/>
                  </a:cubicBezTo>
                  <a:cubicBezTo>
                    <a:pt x="5" y="1"/>
                    <a:pt x="6" y="1"/>
                    <a:pt x="6" y="1"/>
                  </a:cubicBezTo>
                  <a:cubicBezTo>
                    <a:pt x="7" y="2"/>
                    <a:pt x="7" y="2"/>
                    <a:pt x="7" y="2"/>
                  </a:cubicBezTo>
                  <a:cubicBezTo>
                    <a:pt x="7" y="1"/>
                    <a:pt x="8" y="1"/>
                    <a:pt x="9" y="1"/>
                  </a:cubicBezTo>
                  <a:cubicBezTo>
                    <a:pt x="9" y="0"/>
                    <a:pt x="9" y="0"/>
                    <a:pt x="9" y="0"/>
                  </a:cubicBezTo>
                  <a:cubicBezTo>
                    <a:pt x="9" y="0"/>
                    <a:pt x="10" y="0"/>
                    <a:pt x="10" y="0"/>
                  </a:cubicBezTo>
                  <a:cubicBezTo>
                    <a:pt x="11" y="0"/>
                    <a:pt x="12" y="0"/>
                    <a:pt x="13" y="0"/>
                  </a:cubicBezTo>
                  <a:cubicBezTo>
                    <a:pt x="13" y="0"/>
                    <a:pt x="13" y="0"/>
                    <a:pt x="13" y="1"/>
                  </a:cubicBezTo>
                  <a:cubicBezTo>
                    <a:pt x="13" y="2"/>
                    <a:pt x="13" y="2"/>
                    <a:pt x="13" y="2"/>
                  </a:cubicBezTo>
                  <a:cubicBezTo>
                    <a:pt x="14" y="2"/>
                    <a:pt x="15" y="3"/>
                    <a:pt x="15" y="3"/>
                  </a:cubicBezTo>
                  <a:cubicBezTo>
                    <a:pt x="16" y="3"/>
                    <a:pt x="16" y="3"/>
                    <a:pt x="16" y="3"/>
                  </a:cubicBezTo>
                  <a:cubicBezTo>
                    <a:pt x="16" y="2"/>
                    <a:pt x="17" y="2"/>
                    <a:pt x="17" y="2"/>
                  </a:cubicBezTo>
                  <a:cubicBezTo>
                    <a:pt x="17" y="3"/>
                    <a:pt x="18" y="4"/>
                    <a:pt x="18" y="4"/>
                  </a:cubicBezTo>
                  <a:cubicBezTo>
                    <a:pt x="18" y="5"/>
                    <a:pt x="18" y="5"/>
                    <a:pt x="19" y="5"/>
                  </a:cubicBezTo>
                  <a:cubicBezTo>
                    <a:pt x="19" y="5"/>
                    <a:pt x="19" y="5"/>
                    <a:pt x="19" y="5"/>
                  </a:cubicBezTo>
                  <a:cubicBezTo>
                    <a:pt x="19" y="5"/>
                    <a:pt x="19" y="5"/>
                    <a:pt x="19" y="6"/>
                  </a:cubicBezTo>
                  <a:cubicBezTo>
                    <a:pt x="19" y="6"/>
                    <a:pt x="19" y="6"/>
                    <a:pt x="19" y="6"/>
                  </a:cubicBezTo>
                  <a:cubicBezTo>
                    <a:pt x="19" y="6"/>
                    <a:pt x="18" y="7"/>
                    <a:pt x="18" y="7"/>
                  </a:cubicBezTo>
                  <a:cubicBezTo>
                    <a:pt x="18" y="7"/>
                    <a:pt x="18" y="7"/>
                    <a:pt x="18" y="7"/>
                  </a:cubicBezTo>
                  <a:cubicBezTo>
                    <a:pt x="18" y="7"/>
                    <a:pt x="18" y="7"/>
                    <a:pt x="18" y="7"/>
                  </a:cubicBezTo>
                  <a:cubicBezTo>
                    <a:pt x="18" y="7"/>
                    <a:pt x="18" y="6"/>
                    <a:pt x="18" y="6"/>
                  </a:cubicBezTo>
                  <a:cubicBezTo>
                    <a:pt x="17" y="6"/>
                    <a:pt x="17" y="6"/>
                    <a:pt x="17" y="6"/>
                  </a:cubicBezTo>
                  <a:cubicBezTo>
                    <a:pt x="18" y="7"/>
                    <a:pt x="18" y="8"/>
                    <a:pt x="18" y="9"/>
                  </a:cubicBezTo>
                  <a:cubicBezTo>
                    <a:pt x="19" y="9"/>
                    <a:pt x="19" y="9"/>
                    <a:pt x="19" y="9"/>
                  </a:cubicBezTo>
                  <a:cubicBezTo>
                    <a:pt x="20" y="9"/>
                    <a:pt x="20" y="9"/>
                    <a:pt x="20" y="10"/>
                  </a:cubicBezTo>
                  <a:cubicBezTo>
                    <a:pt x="20" y="11"/>
                    <a:pt x="20" y="12"/>
                    <a:pt x="19" y="13"/>
                  </a:cubicBezTo>
                  <a:cubicBezTo>
                    <a:pt x="19" y="13"/>
                    <a:pt x="19" y="13"/>
                    <a:pt x="19" y="13"/>
                  </a:cubicBezTo>
                  <a:cubicBezTo>
                    <a:pt x="17" y="13"/>
                    <a:pt x="17" y="13"/>
                    <a:pt x="17" y="14"/>
                  </a:cubicBezTo>
                  <a:cubicBezTo>
                    <a:pt x="17" y="14"/>
                    <a:pt x="16" y="15"/>
                    <a:pt x="16" y="15"/>
                  </a:cubicBezTo>
                  <a:cubicBezTo>
                    <a:pt x="17" y="16"/>
                    <a:pt x="17" y="16"/>
                    <a:pt x="17" y="16"/>
                  </a:cubicBezTo>
                  <a:cubicBezTo>
                    <a:pt x="17" y="16"/>
                    <a:pt x="17" y="17"/>
                    <a:pt x="17" y="17"/>
                  </a:cubicBezTo>
                  <a:cubicBezTo>
                    <a:pt x="16" y="18"/>
                    <a:pt x="15" y="18"/>
                    <a:pt x="14" y="19"/>
                  </a:cubicBezTo>
                  <a:cubicBezTo>
                    <a:pt x="14" y="19"/>
                    <a:pt x="14" y="19"/>
                    <a:pt x="14" y="19"/>
                  </a:cubicBezTo>
                  <a:cubicBezTo>
                    <a:pt x="13" y="17"/>
                    <a:pt x="13" y="17"/>
                    <a:pt x="13" y="17"/>
                  </a:cubicBezTo>
                  <a:cubicBezTo>
                    <a:pt x="12" y="18"/>
                    <a:pt x="11" y="18"/>
                    <a:pt x="10" y="18"/>
                  </a:cubicBezTo>
                  <a:cubicBezTo>
                    <a:pt x="10" y="19"/>
                    <a:pt x="10" y="19"/>
                    <a:pt x="10" y="19"/>
                  </a:cubicBezTo>
                  <a:cubicBezTo>
                    <a:pt x="10" y="20"/>
                    <a:pt x="10" y="20"/>
                    <a:pt x="10" y="20"/>
                  </a:cubicBezTo>
                  <a:close/>
                  <a:moveTo>
                    <a:pt x="7" y="19"/>
                  </a:moveTo>
                  <a:cubicBezTo>
                    <a:pt x="8" y="19"/>
                    <a:pt x="9" y="19"/>
                    <a:pt x="9" y="19"/>
                  </a:cubicBezTo>
                  <a:cubicBezTo>
                    <a:pt x="10" y="18"/>
                    <a:pt x="10" y="18"/>
                    <a:pt x="10" y="18"/>
                  </a:cubicBezTo>
                  <a:cubicBezTo>
                    <a:pt x="10" y="18"/>
                    <a:pt x="10" y="17"/>
                    <a:pt x="10" y="17"/>
                  </a:cubicBezTo>
                  <a:cubicBezTo>
                    <a:pt x="11" y="17"/>
                    <a:pt x="12" y="17"/>
                    <a:pt x="13" y="17"/>
                  </a:cubicBezTo>
                  <a:cubicBezTo>
                    <a:pt x="13" y="17"/>
                    <a:pt x="13" y="17"/>
                    <a:pt x="13" y="17"/>
                  </a:cubicBezTo>
                  <a:cubicBezTo>
                    <a:pt x="14" y="18"/>
                    <a:pt x="14" y="18"/>
                    <a:pt x="14" y="18"/>
                  </a:cubicBezTo>
                  <a:cubicBezTo>
                    <a:pt x="15" y="18"/>
                    <a:pt x="16" y="17"/>
                    <a:pt x="16" y="16"/>
                  </a:cubicBezTo>
                  <a:cubicBezTo>
                    <a:pt x="15" y="15"/>
                    <a:pt x="15" y="15"/>
                    <a:pt x="15" y="15"/>
                  </a:cubicBezTo>
                  <a:cubicBezTo>
                    <a:pt x="15" y="15"/>
                    <a:pt x="15" y="15"/>
                    <a:pt x="15" y="15"/>
                  </a:cubicBezTo>
                  <a:cubicBezTo>
                    <a:pt x="16" y="15"/>
                    <a:pt x="16" y="14"/>
                    <a:pt x="16" y="14"/>
                  </a:cubicBezTo>
                  <a:cubicBezTo>
                    <a:pt x="17" y="13"/>
                    <a:pt x="17" y="12"/>
                    <a:pt x="19" y="12"/>
                  </a:cubicBezTo>
                  <a:cubicBezTo>
                    <a:pt x="19" y="12"/>
                    <a:pt x="19" y="11"/>
                    <a:pt x="19" y="10"/>
                  </a:cubicBezTo>
                  <a:cubicBezTo>
                    <a:pt x="18" y="10"/>
                    <a:pt x="18" y="10"/>
                    <a:pt x="18" y="10"/>
                  </a:cubicBezTo>
                  <a:cubicBezTo>
                    <a:pt x="18" y="10"/>
                    <a:pt x="17" y="10"/>
                    <a:pt x="17" y="9"/>
                  </a:cubicBezTo>
                  <a:cubicBezTo>
                    <a:pt x="17" y="8"/>
                    <a:pt x="17" y="7"/>
                    <a:pt x="17" y="6"/>
                  </a:cubicBezTo>
                  <a:cubicBezTo>
                    <a:pt x="17" y="6"/>
                    <a:pt x="17" y="6"/>
                    <a:pt x="17" y="6"/>
                  </a:cubicBezTo>
                  <a:cubicBezTo>
                    <a:pt x="18" y="5"/>
                    <a:pt x="18" y="5"/>
                    <a:pt x="18" y="5"/>
                  </a:cubicBezTo>
                  <a:cubicBezTo>
                    <a:pt x="18" y="5"/>
                    <a:pt x="18" y="5"/>
                    <a:pt x="18" y="5"/>
                  </a:cubicBezTo>
                  <a:cubicBezTo>
                    <a:pt x="18" y="5"/>
                    <a:pt x="17" y="4"/>
                    <a:pt x="17" y="3"/>
                  </a:cubicBezTo>
                  <a:cubicBezTo>
                    <a:pt x="15" y="4"/>
                    <a:pt x="15" y="4"/>
                    <a:pt x="15" y="4"/>
                  </a:cubicBezTo>
                  <a:cubicBezTo>
                    <a:pt x="15" y="4"/>
                    <a:pt x="15" y="4"/>
                    <a:pt x="15" y="4"/>
                  </a:cubicBezTo>
                  <a:cubicBezTo>
                    <a:pt x="14" y="3"/>
                    <a:pt x="13" y="3"/>
                    <a:pt x="12" y="2"/>
                  </a:cubicBezTo>
                  <a:cubicBezTo>
                    <a:pt x="12" y="2"/>
                    <a:pt x="12" y="2"/>
                    <a:pt x="12" y="2"/>
                  </a:cubicBezTo>
                  <a:cubicBezTo>
                    <a:pt x="13" y="1"/>
                    <a:pt x="13" y="1"/>
                    <a:pt x="13" y="1"/>
                  </a:cubicBezTo>
                  <a:cubicBezTo>
                    <a:pt x="12" y="0"/>
                    <a:pt x="11" y="0"/>
                    <a:pt x="10" y="0"/>
                  </a:cubicBezTo>
                  <a:cubicBezTo>
                    <a:pt x="10" y="2"/>
                    <a:pt x="10" y="2"/>
                    <a:pt x="10" y="2"/>
                  </a:cubicBezTo>
                  <a:cubicBezTo>
                    <a:pt x="10" y="2"/>
                    <a:pt x="10" y="2"/>
                    <a:pt x="9" y="2"/>
                  </a:cubicBezTo>
                  <a:cubicBezTo>
                    <a:pt x="8" y="2"/>
                    <a:pt x="7" y="2"/>
                    <a:pt x="7" y="3"/>
                  </a:cubicBezTo>
                  <a:cubicBezTo>
                    <a:pt x="6" y="3"/>
                    <a:pt x="6" y="3"/>
                    <a:pt x="6" y="2"/>
                  </a:cubicBezTo>
                  <a:cubicBezTo>
                    <a:pt x="5" y="1"/>
                    <a:pt x="5" y="1"/>
                    <a:pt x="5" y="1"/>
                  </a:cubicBezTo>
                  <a:cubicBezTo>
                    <a:pt x="5" y="2"/>
                    <a:pt x="4" y="2"/>
                    <a:pt x="3" y="3"/>
                  </a:cubicBezTo>
                  <a:cubicBezTo>
                    <a:pt x="4" y="4"/>
                    <a:pt x="4" y="4"/>
                    <a:pt x="4" y="4"/>
                  </a:cubicBezTo>
                  <a:cubicBezTo>
                    <a:pt x="4" y="4"/>
                    <a:pt x="4" y="4"/>
                    <a:pt x="4" y="4"/>
                  </a:cubicBezTo>
                  <a:cubicBezTo>
                    <a:pt x="3" y="5"/>
                    <a:pt x="3" y="6"/>
                    <a:pt x="2" y="7"/>
                  </a:cubicBezTo>
                  <a:cubicBezTo>
                    <a:pt x="2" y="7"/>
                    <a:pt x="2" y="7"/>
                    <a:pt x="2" y="7"/>
                  </a:cubicBezTo>
                  <a:cubicBezTo>
                    <a:pt x="1" y="7"/>
                    <a:pt x="1" y="7"/>
                    <a:pt x="1" y="7"/>
                  </a:cubicBezTo>
                  <a:cubicBezTo>
                    <a:pt x="0" y="8"/>
                    <a:pt x="0" y="8"/>
                    <a:pt x="0" y="9"/>
                  </a:cubicBezTo>
                  <a:cubicBezTo>
                    <a:pt x="2" y="10"/>
                    <a:pt x="2" y="10"/>
                    <a:pt x="2" y="10"/>
                  </a:cubicBezTo>
                  <a:cubicBezTo>
                    <a:pt x="2" y="10"/>
                    <a:pt x="2" y="10"/>
                    <a:pt x="2" y="10"/>
                  </a:cubicBezTo>
                  <a:cubicBezTo>
                    <a:pt x="2" y="11"/>
                    <a:pt x="2" y="12"/>
                    <a:pt x="3" y="13"/>
                  </a:cubicBezTo>
                  <a:cubicBezTo>
                    <a:pt x="3" y="13"/>
                    <a:pt x="3" y="13"/>
                    <a:pt x="2" y="13"/>
                  </a:cubicBezTo>
                  <a:cubicBezTo>
                    <a:pt x="1" y="14"/>
                    <a:pt x="1" y="14"/>
                    <a:pt x="1" y="14"/>
                  </a:cubicBezTo>
                  <a:cubicBezTo>
                    <a:pt x="2" y="15"/>
                    <a:pt x="2" y="15"/>
                    <a:pt x="3" y="16"/>
                  </a:cubicBezTo>
                  <a:cubicBezTo>
                    <a:pt x="4" y="15"/>
                    <a:pt x="4" y="15"/>
                    <a:pt x="4" y="15"/>
                  </a:cubicBezTo>
                  <a:cubicBezTo>
                    <a:pt x="4" y="15"/>
                    <a:pt x="4" y="15"/>
                    <a:pt x="4" y="15"/>
                  </a:cubicBezTo>
                  <a:cubicBezTo>
                    <a:pt x="5" y="16"/>
                    <a:pt x="6" y="17"/>
                    <a:pt x="7" y="17"/>
                  </a:cubicBezTo>
                  <a:cubicBezTo>
                    <a:pt x="7" y="17"/>
                    <a:pt x="7" y="17"/>
                    <a:pt x="7" y="17"/>
                  </a:cubicBezTo>
                  <a:lnTo>
                    <a:pt x="7" y="19"/>
                  </a:lnTo>
                  <a:close/>
                  <a:moveTo>
                    <a:pt x="10" y="16"/>
                  </a:moveTo>
                  <a:cubicBezTo>
                    <a:pt x="8" y="16"/>
                    <a:pt x="6" y="15"/>
                    <a:pt x="5" y="13"/>
                  </a:cubicBezTo>
                  <a:cubicBezTo>
                    <a:pt x="3" y="11"/>
                    <a:pt x="3" y="7"/>
                    <a:pt x="6" y="5"/>
                  </a:cubicBezTo>
                  <a:cubicBezTo>
                    <a:pt x="9" y="2"/>
                    <a:pt x="13" y="4"/>
                    <a:pt x="15" y="6"/>
                  </a:cubicBezTo>
                  <a:cubicBezTo>
                    <a:pt x="16" y="8"/>
                    <a:pt x="17" y="12"/>
                    <a:pt x="14" y="14"/>
                  </a:cubicBezTo>
                  <a:cubicBezTo>
                    <a:pt x="14" y="15"/>
                    <a:pt x="14" y="15"/>
                    <a:pt x="14" y="15"/>
                  </a:cubicBezTo>
                  <a:cubicBezTo>
                    <a:pt x="14" y="15"/>
                    <a:pt x="14" y="15"/>
                    <a:pt x="14" y="15"/>
                  </a:cubicBezTo>
                  <a:cubicBezTo>
                    <a:pt x="13" y="15"/>
                    <a:pt x="13" y="15"/>
                    <a:pt x="13" y="15"/>
                  </a:cubicBezTo>
                  <a:cubicBezTo>
                    <a:pt x="13" y="15"/>
                    <a:pt x="13" y="15"/>
                    <a:pt x="13" y="15"/>
                  </a:cubicBezTo>
                  <a:cubicBezTo>
                    <a:pt x="13" y="15"/>
                    <a:pt x="13" y="15"/>
                    <a:pt x="13" y="15"/>
                  </a:cubicBezTo>
                  <a:cubicBezTo>
                    <a:pt x="13" y="15"/>
                    <a:pt x="13" y="15"/>
                    <a:pt x="13" y="15"/>
                  </a:cubicBezTo>
                  <a:cubicBezTo>
                    <a:pt x="12" y="16"/>
                    <a:pt x="11" y="16"/>
                    <a:pt x="10" y="16"/>
                  </a:cubicBezTo>
                  <a:close/>
                  <a:moveTo>
                    <a:pt x="10" y="4"/>
                  </a:moveTo>
                  <a:cubicBezTo>
                    <a:pt x="9" y="4"/>
                    <a:pt x="7" y="4"/>
                    <a:pt x="6" y="5"/>
                  </a:cubicBezTo>
                  <a:cubicBezTo>
                    <a:pt x="3" y="7"/>
                    <a:pt x="4" y="11"/>
                    <a:pt x="5" y="13"/>
                  </a:cubicBezTo>
                  <a:cubicBezTo>
                    <a:pt x="7" y="15"/>
                    <a:pt x="10" y="16"/>
                    <a:pt x="13" y="14"/>
                  </a:cubicBezTo>
                  <a:cubicBezTo>
                    <a:pt x="13" y="14"/>
                    <a:pt x="13" y="14"/>
                    <a:pt x="13" y="14"/>
                  </a:cubicBezTo>
                  <a:cubicBezTo>
                    <a:pt x="13" y="14"/>
                    <a:pt x="13" y="14"/>
                    <a:pt x="13" y="14"/>
                  </a:cubicBezTo>
                  <a:cubicBezTo>
                    <a:pt x="16" y="12"/>
                    <a:pt x="16" y="9"/>
                    <a:pt x="14" y="6"/>
                  </a:cubicBezTo>
                  <a:cubicBezTo>
                    <a:pt x="13" y="5"/>
                    <a:pt x="11"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61" name="Freeform 408"/>
            <p:cNvSpPr>
              <a:spLocks noEditPoints="1"/>
            </p:cNvSpPr>
            <p:nvPr/>
          </p:nvSpPr>
          <p:spPr bwMode="auto">
            <a:xfrm>
              <a:off x="5060" y="3219"/>
              <a:ext cx="51" cy="46"/>
            </a:xfrm>
            <a:custGeom>
              <a:avLst/>
              <a:gdLst>
                <a:gd name="T0" fmla="*/ 7 w 20"/>
                <a:gd name="T1" fmla="*/ 18 h 18"/>
                <a:gd name="T2" fmla="*/ 7 w 20"/>
                <a:gd name="T3" fmla="*/ 16 h 18"/>
                <a:gd name="T4" fmla="*/ 5 w 20"/>
                <a:gd name="T5" fmla="*/ 15 h 18"/>
                <a:gd name="T6" fmla="*/ 3 w 20"/>
                <a:gd name="T7" fmla="*/ 15 h 18"/>
                <a:gd name="T8" fmla="*/ 1 w 20"/>
                <a:gd name="T9" fmla="*/ 12 h 18"/>
                <a:gd name="T10" fmla="*/ 3 w 20"/>
                <a:gd name="T11" fmla="*/ 15 h 18"/>
                <a:gd name="T12" fmla="*/ 5 w 20"/>
                <a:gd name="T13" fmla="*/ 14 h 18"/>
                <a:gd name="T14" fmla="*/ 7 w 20"/>
                <a:gd name="T15" fmla="*/ 16 h 18"/>
                <a:gd name="T16" fmla="*/ 7 w 20"/>
                <a:gd name="T17" fmla="*/ 17 h 18"/>
                <a:gd name="T18" fmla="*/ 10 w 20"/>
                <a:gd name="T19" fmla="*/ 17 h 18"/>
                <a:gd name="T20" fmla="*/ 11 w 20"/>
                <a:gd name="T21" fmla="*/ 16 h 18"/>
                <a:gd name="T22" fmla="*/ 14 w 20"/>
                <a:gd name="T23" fmla="*/ 16 h 18"/>
                <a:gd name="T24" fmla="*/ 17 w 20"/>
                <a:gd name="T25" fmla="*/ 15 h 18"/>
                <a:gd name="T26" fmla="*/ 17 w 20"/>
                <a:gd name="T27" fmla="*/ 13 h 18"/>
                <a:gd name="T28" fmla="*/ 18 w 20"/>
                <a:gd name="T29" fmla="*/ 14 h 18"/>
                <a:gd name="T30" fmla="*/ 17 w 20"/>
                <a:gd name="T31" fmla="*/ 15 h 18"/>
                <a:gd name="T32" fmla="*/ 15 w 20"/>
                <a:gd name="T33" fmla="*/ 17 h 18"/>
                <a:gd name="T34" fmla="*/ 13 w 20"/>
                <a:gd name="T35" fmla="*/ 16 h 18"/>
                <a:gd name="T36" fmla="*/ 11 w 20"/>
                <a:gd name="T37" fmla="*/ 17 h 18"/>
                <a:gd name="T38" fmla="*/ 10 w 20"/>
                <a:gd name="T39" fmla="*/ 18 h 18"/>
                <a:gd name="T40" fmla="*/ 17 w 20"/>
                <a:gd name="T41" fmla="*/ 13 h 18"/>
                <a:gd name="T42" fmla="*/ 17 w 20"/>
                <a:gd name="T43" fmla="*/ 12 h 18"/>
                <a:gd name="T44" fmla="*/ 20 w 20"/>
                <a:gd name="T45" fmla="*/ 10 h 18"/>
                <a:gd name="T46" fmla="*/ 20 w 20"/>
                <a:gd name="T47" fmla="*/ 10 h 18"/>
                <a:gd name="T48" fmla="*/ 19 w 20"/>
                <a:gd name="T49" fmla="*/ 12 h 18"/>
                <a:gd name="T50" fmla="*/ 17 w 20"/>
                <a:gd name="T51" fmla="*/ 13 h 18"/>
                <a:gd name="T52" fmla="*/ 2 w 20"/>
                <a:gd name="T53" fmla="*/ 11 h 18"/>
                <a:gd name="T54" fmla="*/ 2 w 20"/>
                <a:gd name="T55" fmla="*/ 9 h 18"/>
                <a:gd name="T56" fmla="*/ 0 w 20"/>
                <a:gd name="T57" fmla="*/ 8 h 18"/>
                <a:gd name="T58" fmla="*/ 1 w 20"/>
                <a:gd name="T59" fmla="*/ 4 h 18"/>
                <a:gd name="T60" fmla="*/ 1 w 20"/>
                <a:gd name="T61" fmla="*/ 8 h 18"/>
                <a:gd name="T62" fmla="*/ 2 w 20"/>
                <a:gd name="T63" fmla="*/ 9 h 18"/>
                <a:gd name="T64" fmla="*/ 2 w 20"/>
                <a:gd name="T65" fmla="*/ 11 h 18"/>
                <a:gd name="T66" fmla="*/ 16 w 20"/>
                <a:gd name="T67" fmla="*/ 9 h 18"/>
                <a:gd name="T68" fmla="*/ 13 w 20"/>
                <a:gd name="T69" fmla="*/ 3 h 18"/>
                <a:gd name="T70" fmla="*/ 5 w 20"/>
                <a:gd name="T71" fmla="*/ 6 h 18"/>
                <a:gd name="T72" fmla="*/ 5 w 20"/>
                <a:gd name="T73" fmla="*/ 5 h 18"/>
                <a:gd name="T74" fmla="*/ 13 w 20"/>
                <a:gd name="T75" fmla="*/ 3 h 18"/>
                <a:gd name="T76" fmla="*/ 16 w 20"/>
                <a:gd name="T77" fmla="*/ 9 h 18"/>
                <a:gd name="T78" fmla="*/ 4 w 20"/>
                <a:gd name="T79" fmla="*/ 2 h 18"/>
                <a:gd name="T80" fmla="*/ 3 w 20"/>
                <a:gd name="T81" fmla="*/ 1 h 18"/>
                <a:gd name="T82" fmla="*/ 4 w 20"/>
                <a:gd name="T83" fmla="*/ 0 h 18"/>
                <a:gd name="T84" fmla="*/ 4 w 20"/>
                <a:gd name="T85" fmla="*/ 0 h 18"/>
                <a:gd name="T86" fmla="*/ 4 w 20"/>
                <a:gd name="T87" fmla="*/ 1 h 18"/>
                <a:gd name="T88" fmla="*/ 4 w 20"/>
                <a:gd name="T89"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 h="18">
                  <a:moveTo>
                    <a:pt x="10" y="18"/>
                  </a:moveTo>
                  <a:cubicBezTo>
                    <a:pt x="9" y="18"/>
                    <a:pt x="8" y="18"/>
                    <a:pt x="7" y="18"/>
                  </a:cubicBezTo>
                  <a:cubicBezTo>
                    <a:pt x="7" y="18"/>
                    <a:pt x="7" y="18"/>
                    <a:pt x="7" y="18"/>
                  </a:cubicBezTo>
                  <a:cubicBezTo>
                    <a:pt x="7" y="17"/>
                    <a:pt x="7" y="17"/>
                    <a:pt x="7" y="16"/>
                  </a:cubicBezTo>
                  <a:cubicBezTo>
                    <a:pt x="7" y="16"/>
                    <a:pt x="7" y="16"/>
                    <a:pt x="7" y="16"/>
                  </a:cubicBezTo>
                  <a:cubicBezTo>
                    <a:pt x="6" y="16"/>
                    <a:pt x="5" y="15"/>
                    <a:pt x="5" y="15"/>
                  </a:cubicBezTo>
                  <a:cubicBezTo>
                    <a:pt x="3" y="15"/>
                    <a:pt x="3" y="15"/>
                    <a:pt x="3" y="15"/>
                  </a:cubicBezTo>
                  <a:cubicBezTo>
                    <a:pt x="3" y="16"/>
                    <a:pt x="3" y="16"/>
                    <a:pt x="3" y="15"/>
                  </a:cubicBezTo>
                  <a:cubicBezTo>
                    <a:pt x="2" y="15"/>
                    <a:pt x="2" y="14"/>
                    <a:pt x="1" y="13"/>
                  </a:cubicBezTo>
                  <a:cubicBezTo>
                    <a:pt x="1" y="13"/>
                    <a:pt x="1" y="12"/>
                    <a:pt x="1" y="12"/>
                  </a:cubicBezTo>
                  <a:cubicBezTo>
                    <a:pt x="1" y="12"/>
                    <a:pt x="2" y="12"/>
                    <a:pt x="2" y="12"/>
                  </a:cubicBezTo>
                  <a:cubicBezTo>
                    <a:pt x="2" y="13"/>
                    <a:pt x="3" y="14"/>
                    <a:pt x="3" y="15"/>
                  </a:cubicBezTo>
                  <a:cubicBezTo>
                    <a:pt x="4" y="14"/>
                    <a:pt x="4" y="14"/>
                    <a:pt x="4" y="14"/>
                  </a:cubicBezTo>
                  <a:cubicBezTo>
                    <a:pt x="5" y="14"/>
                    <a:pt x="5" y="14"/>
                    <a:pt x="5" y="14"/>
                  </a:cubicBezTo>
                  <a:cubicBezTo>
                    <a:pt x="6" y="15"/>
                    <a:pt x="6" y="15"/>
                    <a:pt x="7" y="16"/>
                  </a:cubicBezTo>
                  <a:cubicBezTo>
                    <a:pt x="7" y="16"/>
                    <a:pt x="7" y="16"/>
                    <a:pt x="7" y="16"/>
                  </a:cubicBezTo>
                  <a:cubicBezTo>
                    <a:pt x="7" y="16"/>
                    <a:pt x="7" y="16"/>
                    <a:pt x="7" y="16"/>
                  </a:cubicBezTo>
                  <a:cubicBezTo>
                    <a:pt x="7" y="17"/>
                    <a:pt x="7" y="17"/>
                    <a:pt x="7" y="17"/>
                  </a:cubicBezTo>
                  <a:cubicBezTo>
                    <a:pt x="8" y="18"/>
                    <a:pt x="9" y="18"/>
                    <a:pt x="10" y="18"/>
                  </a:cubicBezTo>
                  <a:cubicBezTo>
                    <a:pt x="10" y="18"/>
                    <a:pt x="10" y="17"/>
                    <a:pt x="10" y="17"/>
                  </a:cubicBezTo>
                  <a:cubicBezTo>
                    <a:pt x="10" y="17"/>
                    <a:pt x="10" y="17"/>
                    <a:pt x="10" y="16"/>
                  </a:cubicBezTo>
                  <a:cubicBezTo>
                    <a:pt x="10" y="16"/>
                    <a:pt x="10" y="16"/>
                    <a:pt x="11" y="16"/>
                  </a:cubicBezTo>
                  <a:cubicBezTo>
                    <a:pt x="12" y="16"/>
                    <a:pt x="12" y="16"/>
                    <a:pt x="13" y="16"/>
                  </a:cubicBezTo>
                  <a:cubicBezTo>
                    <a:pt x="14" y="15"/>
                    <a:pt x="14" y="15"/>
                    <a:pt x="14" y="16"/>
                  </a:cubicBezTo>
                  <a:cubicBezTo>
                    <a:pt x="15" y="17"/>
                    <a:pt x="15" y="17"/>
                    <a:pt x="15" y="17"/>
                  </a:cubicBezTo>
                  <a:cubicBezTo>
                    <a:pt x="15" y="16"/>
                    <a:pt x="16" y="16"/>
                    <a:pt x="17" y="15"/>
                  </a:cubicBezTo>
                  <a:cubicBezTo>
                    <a:pt x="17" y="15"/>
                    <a:pt x="17" y="14"/>
                    <a:pt x="17" y="14"/>
                  </a:cubicBezTo>
                  <a:cubicBezTo>
                    <a:pt x="17" y="14"/>
                    <a:pt x="17" y="14"/>
                    <a:pt x="17" y="13"/>
                  </a:cubicBezTo>
                  <a:cubicBezTo>
                    <a:pt x="17" y="13"/>
                    <a:pt x="17" y="13"/>
                    <a:pt x="18" y="13"/>
                  </a:cubicBezTo>
                  <a:cubicBezTo>
                    <a:pt x="18" y="13"/>
                    <a:pt x="18" y="13"/>
                    <a:pt x="18" y="14"/>
                  </a:cubicBezTo>
                  <a:cubicBezTo>
                    <a:pt x="18" y="14"/>
                    <a:pt x="18" y="14"/>
                    <a:pt x="18" y="14"/>
                  </a:cubicBezTo>
                  <a:cubicBezTo>
                    <a:pt x="18" y="15"/>
                    <a:pt x="18" y="15"/>
                    <a:pt x="17" y="15"/>
                  </a:cubicBezTo>
                  <a:cubicBezTo>
                    <a:pt x="17" y="15"/>
                    <a:pt x="17" y="15"/>
                    <a:pt x="17" y="15"/>
                  </a:cubicBezTo>
                  <a:cubicBezTo>
                    <a:pt x="16" y="16"/>
                    <a:pt x="16" y="17"/>
                    <a:pt x="15" y="17"/>
                  </a:cubicBezTo>
                  <a:cubicBezTo>
                    <a:pt x="14" y="17"/>
                    <a:pt x="14" y="17"/>
                    <a:pt x="14" y="17"/>
                  </a:cubicBezTo>
                  <a:cubicBezTo>
                    <a:pt x="13" y="16"/>
                    <a:pt x="13" y="16"/>
                    <a:pt x="13" y="16"/>
                  </a:cubicBezTo>
                  <a:cubicBezTo>
                    <a:pt x="13" y="17"/>
                    <a:pt x="12" y="17"/>
                    <a:pt x="11" y="17"/>
                  </a:cubicBezTo>
                  <a:cubicBezTo>
                    <a:pt x="11" y="17"/>
                    <a:pt x="11" y="17"/>
                    <a:pt x="11" y="17"/>
                  </a:cubicBezTo>
                  <a:cubicBezTo>
                    <a:pt x="11" y="18"/>
                    <a:pt x="11" y="18"/>
                    <a:pt x="10" y="18"/>
                  </a:cubicBezTo>
                  <a:cubicBezTo>
                    <a:pt x="10" y="18"/>
                    <a:pt x="10" y="18"/>
                    <a:pt x="10" y="18"/>
                  </a:cubicBezTo>
                  <a:close/>
                  <a:moveTo>
                    <a:pt x="17" y="13"/>
                  </a:moveTo>
                  <a:cubicBezTo>
                    <a:pt x="17" y="13"/>
                    <a:pt x="17" y="13"/>
                    <a:pt x="17" y="13"/>
                  </a:cubicBezTo>
                  <a:cubicBezTo>
                    <a:pt x="17" y="13"/>
                    <a:pt x="17" y="13"/>
                    <a:pt x="17" y="12"/>
                  </a:cubicBezTo>
                  <a:cubicBezTo>
                    <a:pt x="17" y="12"/>
                    <a:pt x="17" y="12"/>
                    <a:pt x="17" y="12"/>
                  </a:cubicBezTo>
                  <a:cubicBezTo>
                    <a:pt x="18" y="11"/>
                    <a:pt x="18" y="11"/>
                    <a:pt x="19" y="11"/>
                  </a:cubicBezTo>
                  <a:cubicBezTo>
                    <a:pt x="19" y="11"/>
                    <a:pt x="19" y="10"/>
                    <a:pt x="20" y="10"/>
                  </a:cubicBezTo>
                  <a:cubicBezTo>
                    <a:pt x="20" y="10"/>
                    <a:pt x="20" y="9"/>
                    <a:pt x="20" y="9"/>
                  </a:cubicBezTo>
                  <a:cubicBezTo>
                    <a:pt x="20" y="10"/>
                    <a:pt x="20" y="10"/>
                    <a:pt x="20" y="10"/>
                  </a:cubicBezTo>
                  <a:cubicBezTo>
                    <a:pt x="20" y="11"/>
                    <a:pt x="20" y="11"/>
                    <a:pt x="20" y="12"/>
                  </a:cubicBezTo>
                  <a:cubicBezTo>
                    <a:pt x="20" y="12"/>
                    <a:pt x="19" y="12"/>
                    <a:pt x="19" y="12"/>
                  </a:cubicBezTo>
                  <a:cubicBezTo>
                    <a:pt x="18" y="12"/>
                    <a:pt x="18" y="12"/>
                    <a:pt x="18" y="12"/>
                  </a:cubicBezTo>
                  <a:cubicBezTo>
                    <a:pt x="18" y="12"/>
                    <a:pt x="18" y="13"/>
                    <a:pt x="17" y="13"/>
                  </a:cubicBezTo>
                  <a:cubicBezTo>
                    <a:pt x="17" y="13"/>
                    <a:pt x="17" y="13"/>
                    <a:pt x="17" y="13"/>
                  </a:cubicBezTo>
                  <a:close/>
                  <a:moveTo>
                    <a:pt x="2" y="11"/>
                  </a:moveTo>
                  <a:cubicBezTo>
                    <a:pt x="2" y="11"/>
                    <a:pt x="2" y="11"/>
                    <a:pt x="2" y="11"/>
                  </a:cubicBezTo>
                  <a:cubicBezTo>
                    <a:pt x="2" y="10"/>
                    <a:pt x="2" y="9"/>
                    <a:pt x="2" y="9"/>
                  </a:cubicBezTo>
                  <a:cubicBezTo>
                    <a:pt x="0" y="9"/>
                    <a:pt x="0" y="9"/>
                    <a:pt x="0" y="9"/>
                  </a:cubicBezTo>
                  <a:cubicBezTo>
                    <a:pt x="0" y="9"/>
                    <a:pt x="0" y="8"/>
                    <a:pt x="0" y="8"/>
                  </a:cubicBezTo>
                  <a:cubicBezTo>
                    <a:pt x="0" y="7"/>
                    <a:pt x="1" y="5"/>
                    <a:pt x="1" y="4"/>
                  </a:cubicBezTo>
                  <a:cubicBezTo>
                    <a:pt x="1" y="4"/>
                    <a:pt x="1" y="3"/>
                    <a:pt x="1" y="4"/>
                  </a:cubicBezTo>
                  <a:cubicBezTo>
                    <a:pt x="2" y="4"/>
                    <a:pt x="2" y="4"/>
                    <a:pt x="2" y="4"/>
                  </a:cubicBezTo>
                  <a:cubicBezTo>
                    <a:pt x="1" y="5"/>
                    <a:pt x="1" y="7"/>
                    <a:pt x="1" y="8"/>
                  </a:cubicBezTo>
                  <a:cubicBezTo>
                    <a:pt x="2" y="8"/>
                    <a:pt x="2" y="8"/>
                    <a:pt x="2" y="8"/>
                  </a:cubicBezTo>
                  <a:cubicBezTo>
                    <a:pt x="2" y="8"/>
                    <a:pt x="2" y="8"/>
                    <a:pt x="2" y="9"/>
                  </a:cubicBezTo>
                  <a:cubicBezTo>
                    <a:pt x="2" y="9"/>
                    <a:pt x="3" y="10"/>
                    <a:pt x="3" y="10"/>
                  </a:cubicBezTo>
                  <a:cubicBezTo>
                    <a:pt x="3" y="11"/>
                    <a:pt x="3" y="11"/>
                    <a:pt x="2" y="11"/>
                  </a:cubicBezTo>
                  <a:cubicBezTo>
                    <a:pt x="2" y="11"/>
                    <a:pt x="2" y="11"/>
                    <a:pt x="2" y="11"/>
                  </a:cubicBezTo>
                  <a:close/>
                  <a:moveTo>
                    <a:pt x="16" y="9"/>
                  </a:moveTo>
                  <a:cubicBezTo>
                    <a:pt x="16" y="9"/>
                    <a:pt x="16" y="9"/>
                    <a:pt x="16" y="9"/>
                  </a:cubicBezTo>
                  <a:cubicBezTo>
                    <a:pt x="16" y="7"/>
                    <a:pt x="15" y="5"/>
                    <a:pt x="13" y="3"/>
                  </a:cubicBezTo>
                  <a:cubicBezTo>
                    <a:pt x="12" y="3"/>
                    <a:pt x="9" y="2"/>
                    <a:pt x="7" y="4"/>
                  </a:cubicBezTo>
                  <a:cubicBezTo>
                    <a:pt x="6" y="4"/>
                    <a:pt x="6" y="5"/>
                    <a:pt x="5" y="6"/>
                  </a:cubicBezTo>
                  <a:cubicBezTo>
                    <a:pt x="5" y="6"/>
                    <a:pt x="5" y="6"/>
                    <a:pt x="5" y="6"/>
                  </a:cubicBezTo>
                  <a:cubicBezTo>
                    <a:pt x="5" y="6"/>
                    <a:pt x="5" y="5"/>
                    <a:pt x="5" y="5"/>
                  </a:cubicBezTo>
                  <a:cubicBezTo>
                    <a:pt x="5" y="5"/>
                    <a:pt x="6" y="4"/>
                    <a:pt x="7" y="3"/>
                  </a:cubicBezTo>
                  <a:cubicBezTo>
                    <a:pt x="9" y="2"/>
                    <a:pt x="11" y="2"/>
                    <a:pt x="13" y="3"/>
                  </a:cubicBezTo>
                  <a:cubicBezTo>
                    <a:pt x="15" y="4"/>
                    <a:pt x="17" y="7"/>
                    <a:pt x="16" y="9"/>
                  </a:cubicBezTo>
                  <a:cubicBezTo>
                    <a:pt x="16" y="9"/>
                    <a:pt x="16" y="9"/>
                    <a:pt x="16" y="9"/>
                  </a:cubicBezTo>
                  <a:close/>
                  <a:moveTo>
                    <a:pt x="4" y="3"/>
                  </a:moveTo>
                  <a:cubicBezTo>
                    <a:pt x="4" y="3"/>
                    <a:pt x="4" y="3"/>
                    <a:pt x="4" y="2"/>
                  </a:cubicBezTo>
                  <a:cubicBezTo>
                    <a:pt x="3" y="2"/>
                    <a:pt x="3" y="2"/>
                    <a:pt x="3" y="2"/>
                  </a:cubicBezTo>
                  <a:cubicBezTo>
                    <a:pt x="3" y="2"/>
                    <a:pt x="3" y="1"/>
                    <a:pt x="3" y="1"/>
                  </a:cubicBezTo>
                  <a:cubicBezTo>
                    <a:pt x="3" y="1"/>
                    <a:pt x="3" y="1"/>
                    <a:pt x="3" y="0"/>
                  </a:cubicBezTo>
                  <a:cubicBezTo>
                    <a:pt x="4" y="0"/>
                    <a:pt x="4" y="0"/>
                    <a:pt x="4" y="0"/>
                  </a:cubicBezTo>
                  <a:cubicBezTo>
                    <a:pt x="4" y="0"/>
                    <a:pt x="4" y="0"/>
                    <a:pt x="4" y="0"/>
                  </a:cubicBezTo>
                  <a:cubicBezTo>
                    <a:pt x="4" y="0"/>
                    <a:pt x="4" y="0"/>
                    <a:pt x="4" y="0"/>
                  </a:cubicBezTo>
                  <a:cubicBezTo>
                    <a:pt x="4" y="0"/>
                    <a:pt x="4" y="0"/>
                    <a:pt x="4" y="0"/>
                  </a:cubicBezTo>
                  <a:cubicBezTo>
                    <a:pt x="4" y="1"/>
                    <a:pt x="4" y="1"/>
                    <a:pt x="4" y="1"/>
                  </a:cubicBezTo>
                  <a:cubicBezTo>
                    <a:pt x="4" y="2"/>
                    <a:pt x="4" y="2"/>
                    <a:pt x="4" y="2"/>
                  </a:cubicBezTo>
                  <a:cubicBezTo>
                    <a:pt x="4" y="2"/>
                    <a:pt x="4" y="2"/>
                    <a:pt x="4" y="2"/>
                  </a:cubicBezTo>
                  <a:cubicBezTo>
                    <a:pt x="4" y="3"/>
                    <a:pt x="4" y="3"/>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62" name="Freeform 409"/>
            <p:cNvSpPr/>
            <p:nvPr/>
          </p:nvSpPr>
          <p:spPr bwMode="auto">
            <a:xfrm>
              <a:off x="5063" y="3247"/>
              <a:ext cx="2"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0" y="1"/>
                    <a:pt x="1" y="0"/>
                    <a:pt x="1" y="0"/>
                  </a:cubicBezTo>
                  <a:cubicBezTo>
                    <a:pt x="1" y="0"/>
                    <a:pt x="1" y="0"/>
                    <a:pt x="1" y="0"/>
                  </a:cubicBezTo>
                  <a:cubicBezTo>
                    <a:pt x="1" y="0"/>
                    <a:pt x="1" y="0"/>
                    <a:pt x="1" y="0"/>
                  </a:cubicBezTo>
                  <a:cubicBezTo>
                    <a:pt x="1" y="1"/>
                    <a:pt x="1" y="1"/>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63" name="Freeform 410"/>
            <p:cNvSpPr/>
            <p:nvPr/>
          </p:nvSpPr>
          <p:spPr bwMode="auto">
            <a:xfrm>
              <a:off x="5063" y="3288"/>
              <a:ext cx="2"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1" y="0"/>
                    <a:pt x="1" y="0"/>
                    <a:pt x="1" y="0"/>
                  </a:cubicBezTo>
                  <a:cubicBezTo>
                    <a:pt x="1" y="0"/>
                    <a:pt x="1" y="0"/>
                    <a:pt x="1" y="0"/>
                  </a:cubicBezTo>
                  <a:cubicBezTo>
                    <a:pt x="1" y="0"/>
                    <a:pt x="1" y="0"/>
                    <a:pt x="1"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64" name="Freeform 411"/>
            <p:cNvSpPr/>
            <p:nvPr/>
          </p:nvSpPr>
          <p:spPr bwMode="auto">
            <a:xfrm>
              <a:off x="5076" y="3308"/>
              <a:ext cx="2" cy="5"/>
            </a:xfrm>
            <a:custGeom>
              <a:avLst/>
              <a:gdLst>
                <a:gd name="T0" fmla="*/ 0 w 1"/>
                <a:gd name="T1" fmla="*/ 2 h 2"/>
                <a:gd name="T2" fmla="*/ 0 w 1"/>
                <a:gd name="T3" fmla="*/ 1 h 2"/>
                <a:gd name="T4" fmla="*/ 0 w 1"/>
                <a:gd name="T5" fmla="*/ 1 h 2"/>
                <a:gd name="T6" fmla="*/ 1 w 1"/>
                <a:gd name="T7" fmla="*/ 0 h 2"/>
                <a:gd name="T8" fmla="*/ 1 w 1"/>
                <a:gd name="T9" fmla="*/ 0 h 2"/>
                <a:gd name="T10" fmla="*/ 1 w 1"/>
                <a:gd name="T11" fmla="*/ 0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1"/>
                  </a:cubicBezTo>
                  <a:cubicBezTo>
                    <a:pt x="0" y="1"/>
                    <a:pt x="0" y="1"/>
                    <a:pt x="0" y="1"/>
                  </a:cubicBezTo>
                  <a:cubicBezTo>
                    <a:pt x="0" y="1"/>
                    <a:pt x="1" y="0"/>
                    <a:pt x="1" y="0"/>
                  </a:cubicBezTo>
                  <a:cubicBezTo>
                    <a:pt x="1" y="0"/>
                    <a:pt x="1" y="0"/>
                    <a:pt x="1" y="0"/>
                  </a:cubicBezTo>
                  <a:cubicBezTo>
                    <a:pt x="1" y="0"/>
                    <a:pt x="1" y="0"/>
                    <a:pt x="1" y="0"/>
                  </a:cubicBezTo>
                  <a:cubicBezTo>
                    <a:pt x="1" y="1"/>
                    <a:pt x="1" y="1"/>
                    <a:pt x="0"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65" name="Freeform 412"/>
            <p:cNvSpPr/>
            <p:nvPr/>
          </p:nvSpPr>
          <p:spPr bwMode="auto">
            <a:xfrm>
              <a:off x="5078" y="3308"/>
              <a:ext cx="3"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0" y="1"/>
                    <a:pt x="0" y="1"/>
                    <a:pt x="1" y="0"/>
                  </a:cubicBezTo>
                  <a:cubicBezTo>
                    <a:pt x="1" y="0"/>
                    <a:pt x="1" y="0"/>
                    <a:pt x="1" y="0"/>
                  </a:cubicBezTo>
                  <a:cubicBezTo>
                    <a:pt x="1" y="0"/>
                    <a:pt x="1" y="0"/>
                    <a:pt x="1" y="0"/>
                  </a:cubicBezTo>
                  <a:cubicBezTo>
                    <a:pt x="1" y="1"/>
                    <a:pt x="0"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66" name="Freeform 413"/>
            <p:cNvSpPr/>
            <p:nvPr/>
          </p:nvSpPr>
          <p:spPr bwMode="auto">
            <a:xfrm>
              <a:off x="5078" y="3308"/>
              <a:ext cx="3"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1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1" y="1"/>
                    <a:pt x="1" y="1"/>
                    <a:pt x="1" y="0"/>
                  </a:cubicBezTo>
                  <a:cubicBezTo>
                    <a:pt x="1" y="0"/>
                    <a:pt x="1" y="0"/>
                    <a:pt x="1" y="0"/>
                  </a:cubicBezTo>
                  <a:cubicBezTo>
                    <a:pt x="1" y="0"/>
                    <a:pt x="1" y="0"/>
                    <a:pt x="1" y="1"/>
                  </a:cubicBezTo>
                  <a:cubicBezTo>
                    <a:pt x="1" y="1"/>
                    <a:pt x="1" y="1"/>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67" name="Freeform 414"/>
            <p:cNvSpPr/>
            <p:nvPr/>
          </p:nvSpPr>
          <p:spPr bwMode="auto">
            <a:xfrm>
              <a:off x="5081" y="3310"/>
              <a:ext cx="2" cy="3"/>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0"/>
                    <a:pt x="0" y="0"/>
                    <a:pt x="1" y="0"/>
                  </a:cubicBezTo>
                  <a:cubicBezTo>
                    <a:pt x="1" y="0"/>
                    <a:pt x="1" y="0"/>
                    <a:pt x="1" y="0"/>
                  </a:cubicBezTo>
                  <a:cubicBezTo>
                    <a:pt x="1" y="0"/>
                    <a:pt x="1" y="0"/>
                    <a:pt x="1" y="0"/>
                  </a:cubicBezTo>
                  <a:cubicBezTo>
                    <a:pt x="1"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68" name="Freeform 415"/>
            <p:cNvSpPr/>
            <p:nvPr/>
          </p:nvSpPr>
          <p:spPr bwMode="auto">
            <a:xfrm>
              <a:off x="5068" y="3300"/>
              <a:ext cx="2" cy="5"/>
            </a:xfrm>
            <a:custGeom>
              <a:avLst/>
              <a:gdLst>
                <a:gd name="T0" fmla="*/ 0 w 1"/>
                <a:gd name="T1" fmla="*/ 2 h 2"/>
                <a:gd name="T2" fmla="*/ 0 w 1"/>
                <a:gd name="T3" fmla="*/ 2 h 2"/>
                <a:gd name="T4" fmla="*/ 0 w 1"/>
                <a:gd name="T5" fmla="*/ 1 h 2"/>
                <a:gd name="T6" fmla="*/ 0 w 1"/>
                <a:gd name="T7" fmla="*/ 1 h 2"/>
                <a:gd name="T8" fmla="*/ 1 w 1"/>
                <a:gd name="T9" fmla="*/ 0 h 2"/>
                <a:gd name="T10" fmla="*/ 1 w 1"/>
                <a:gd name="T11" fmla="*/ 1 h 2"/>
                <a:gd name="T12" fmla="*/ 1 w 1"/>
                <a:gd name="T13" fmla="*/ 1 h 2"/>
                <a:gd name="T14" fmla="*/ 0 w 1"/>
                <a:gd name="T15" fmla="*/ 2 h 2"/>
                <a:gd name="T16" fmla="*/ 0 w 1"/>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0" y="2"/>
                  </a:moveTo>
                  <a:cubicBezTo>
                    <a:pt x="0" y="2"/>
                    <a:pt x="0" y="2"/>
                    <a:pt x="0" y="2"/>
                  </a:cubicBezTo>
                  <a:cubicBezTo>
                    <a:pt x="0" y="2"/>
                    <a:pt x="0" y="1"/>
                    <a:pt x="0" y="1"/>
                  </a:cubicBezTo>
                  <a:cubicBezTo>
                    <a:pt x="0" y="1"/>
                    <a:pt x="0" y="1"/>
                    <a:pt x="0" y="1"/>
                  </a:cubicBezTo>
                  <a:cubicBezTo>
                    <a:pt x="0" y="0"/>
                    <a:pt x="0" y="0"/>
                    <a:pt x="1" y="0"/>
                  </a:cubicBezTo>
                  <a:cubicBezTo>
                    <a:pt x="1" y="0"/>
                    <a:pt x="1" y="1"/>
                    <a:pt x="1" y="1"/>
                  </a:cubicBezTo>
                  <a:cubicBezTo>
                    <a:pt x="1" y="1"/>
                    <a:pt x="1" y="1"/>
                    <a:pt x="1" y="1"/>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69" name="Freeform 416"/>
            <p:cNvSpPr/>
            <p:nvPr/>
          </p:nvSpPr>
          <p:spPr bwMode="auto">
            <a:xfrm>
              <a:off x="5076" y="3308"/>
              <a:ext cx="2" cy="5"/>
            </a:xfrm>
            <a:custGeom>
              <a:avLst/>
              <a:gdLst>
                <a:gd name="T0" fmla="*/ 0 w 1"/>
                <a:gd name="T1" fmla="*/ 2 h 2"/>
                <a:gd name="T2" fmla="*/ 0 w 1"/>
                <a:gd name="T3" fmla="*/ 1 h 2"/>
                <a:gd name="T4" fmla="*/ 0 w 1"/>
                <a:gd name="T5" fmla="*/ 1 h 2"/>
                <a:gd name="T6" fmla="*/ 0 w 1"/>
                <a:gd name="T7" fmla="*/ 0 h 2"/>
                <a:gd name="T8" fmla="*/ 0 w 1"/>
                <a:gd name="T9" fmla="*/ 0 h 2"/>
                <a:gd name="T10" fmla="*/ 1 w 1"/>
                <a:gd name="T11" fmla="*/ 0 h 2"/>
                <a:gd name="T12" fmla="*/ 1 w 1"/>
                <a:gd name="T13" fmla="*/ 0 h 2"/>
                <a:gd name="T14" fmla="*/ 1 w 1"/>
                <a:gd name="T15" fmla="*/ 1 h 2"/>
                <a:gd name="T16" fmla="*/ 0 w 1"/>
                <a:gd name="T17" fmla="*/ 1 h 2"/>
                <a:gd name="T18" fmla="*/ 0 w 1"/>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2">
                  <a:moveTo>
                    <a:pt x="0" y="2"/>
                  </a:moveTo>
                  <a:cubicBezTo>
                    <a:pt x="0" y="2"/>
                    <a:pt x="0" y="2"/>
                    <a:pt x="0" y="1"/>
                  </a:cubicBezTo>
                  <a:cubicBezTo>
                    <a:pt x="0" y="1"/>
                    <a:pt x="0" y="1"/>
                    <a:pt x="0" y="1"/>
                  </a:cubicBezTo>
                  <a:cubicBezTo>
                    <a:pt x="0" y="1"/>
                    <a:pt x="0" y="1"/>
                    <a:pt x="0" y="0"/>
                  </a:cubicBezTo>
                  <a:cubicBezTo>
                    <a:pt x="0" y="0"/>
                    <a:pt x="0" y="0"/>
                    <a:pt x="0" y="0"/>
                  </a:cubicBezTo>
                  <a:cubicBezTo>
                    <a:pt x="0" y="0"/>
                    <a:pt x="0" y="0"/>
                    <a:pt x="1" y="0"/>
                  </a:cubicBezTo>
                  <a:cubicBezTo>
                    <a:pt x="1" y="0"/>
                    <a:pt x="1" y="0"/>
                    <a:pt x="1" y="0"/>
                  </a:cubicBezTo>
                  <a:cubicBezTo>
                    <a:pt x="1" y="0"/>
                    <a:pt x="1" y="0"/>
                    <a:pt x="1" y="1"/>
                  </a:cubicBezTo>
                  <a:cubicBezTo>
                    <a:pt x="1" y="1"/>
                    <a:pt x="0"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70" name="Freeform 417"/>
            <p:cNvSpPr/>
            <p:nvPr/>
          </p:nvSpPr>
          <p:spPr bwMode="auto">
            <a:xfrm>
              <a:off x="5101" y="3282"/>
              <a:ext cx="2" cy="3"/>
            </a:xfrm>
            <a:custGeom>
              <a:avLst/>
              <a:gdLst>
                <a:gd name="T0" fmla="*/ 0 w 1"/>
                <a:gd name="T1" fmla="*/ 1 h 1"/>
                <a:gd name="T2" fmla="*/ 0 w 1"/>
                <a:gd name="T3" fmla="*/ 1 h 1"/>
                <a:gd name="T4" fmla="*/ 0 w 1"/>
                <a:gd name="T5" fmla="*/ 1 h 1"/>
                <a:gd name="T6" fmla="*/ 1 w 1"/>
                <a:gd name="T7" fmla="*/ 1 h 1"/>
                <a:gd name="T8" fmla="*/ 1 w 1"/>
                <a:gd name="T9" fmla="*/ 1 h 1"/>
                <a:gd name="T10" fmla="*/ 1 w 1"/>
                <a:gd name="T11" fmla="*/ 1 h 1"/>
                <a:gd name="T12" fmla="*/ 1 w 1"/>
                <a:gd name="T13" fmla="*/ 1 h 1"/>
                <a:gd name="T14" fmla="*/ 1 w 1"/>
                <a:gd name="T15" fmla="*/ 1 h 1"/>
                <a:gd name="T16" fmla="*/ 0 w 1"/>
                <a:gd name="T17" fmla="*/ 1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0" y="1"/>
                    <a:pt x="0" y="1"/>
                    <a:pt x="0" y="1"/>
                  </a:cubicBezTo>
                  <a:cubicBezTo>
                    <a:pt x="0" y="1"/>
                    <a:pt x="0" y="1"/>
                    <a:pt x="1" y="1"/>
                  </a:cubicBezTo>
                  <a:cubicBezTo>
                    <a:pt x="1" y="1"/>
                    <a:pt x="1" y="1"/>
                    <a:pt x="1" y="1"/>
                  </a:cubicBezTo>
                  <a:cubicBezTo>
                    <a:pt x="1" y="0"/>
                    <a:pt x="1" y="1"/>
                    <a:pt x="1" y="1"/>
                  </a:cubicBezTo>
                  <a:cubicBezTo>
                    <a:pt x="1" y="1"/>
                    <a:pt x="1" y="1"/>
                    <a:pt x="1" y="1"/>
                  </a:cubicBezTo>
                  <a:cubicBezTo>
                    <a:pt x="1" y="1"/>
                    <a:pt x="1" y="1"/>
                    <a:pt x="1" y="1"/>
                  </a:cubicBezTo>
                  <a:cubicBezTo>
                    <a:pt x="1" y="1"/>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71" name="Freeform 418"/>
            <p:cNvSpPr/>
            <p:nvPr/>
          </p:nvSpPr>
          <p:spPr bwMode="auto">
            <a:xfrm>
              <a:off x="5091" y="3308"/>
              <a:ext cx="2"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0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1"/>
                    <a:pt x="0" y="1"/>
                  </a:cubicBezTo>
                  <a:cubicBezTo>
                    <a:pt x="0" y="1"/>
                    <a:pt x="0" y="0"/>
                    <a:pt x="0" y="0"/>
                  </a:cubicBezTo>
                  <a:cubicBezTo>
                    <a:pt x="0" y="0"/>
                    <a:pt x="1" y="0"/>
                    <a:pt x="1" y="0"/>
                  </a:cubicBezTo>
                  <a:cubicBezTo>
                    <a:pt x="1" y="0"/>
                    <a:pt x="1" y="0"/>
                    <a:pt x="1" y="0"/>
                  </a:cubicBezTo>
                  <a:cubicBezTo>
                    <a:pt x="1" y="0"/>
                    <a:pt x="1"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72" name="Freeform 419"/>
            <p:cNvSpPr/>
            <p:nvPr/>
          </p:nvSpPr>
          <p:spPr bwMode="auto">
            <a:xfrm>
              <a:off x="5088" y="3305"/>
              <a:ext cx="3"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1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1"/>
                    <a:pt x="0" y="1"/>
                    <a:pt x="0" y="1"/>
                  </a:cubicBezTo>
                  <a:cubicBezTo>
                    <a:pt x="0" y="1"/>
                    <a:pt x="0" y="0"/>
                    <a:pt x="1" y="0"/>
                  </a:cubicBezTo>
                  <a:cubicBezTo>
                    <a:pt x="1" y="0"/>
                    <a:pt x="1" y="0"/>
                    <a:pt x="1" y="0"/>
                  </a:cubicBezTo>
                  <a:cubicBezTo>
                    <a:pt x="1" y="0"/>
                    <a:pt x="1" y="0"/>
                    <a:pt x="1" y="0"/>
                  </a:cubicBezTo>
                  <a:cubicBezTo>
                    <a:pt x="1" y="0"/>
                    <a:pt x="1" y="1"/>
                    <a:pt x="1" y="1"/>
                  </a:cubicBezTo>
                  <a:cubicBezTo>
                    <a:pt x="1" y="1"/>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73" name="Freeform 420"/>
            <p:cNvSpPr/>
            <p:nvPr/>
          </p:nvSpPr>
          <p:spPr bwMode="auto">
            <a:xfrm>
              <a:off x="5070" y="3300"/>
              <a:ext cx="3"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0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1"/>
                    <a:pt x="0" y="1"/>
                    <a:pt x="0" y="1"/>
                  </a:cubicBezTo>
                  <a:cubicBezTo>
                    <a:pt x="0" y="1"/>
                    <a:pt x="0" y="0"/>
                    <a:pt x="0" y="0"/>
                  </a:cubicBezTo>
                  <a:cubicBezTo>
                    <a:pt x="0" y="0"/>
                    <a:pt x="1" y="0"/>
                    <a:pt x="1" y="0"/>
                  </a:cubicBezTo>
                  <a:cubicBezTo>
                    <a:pt x="1" y="0"/>
                    <a:pt x="1" y="0"/>
                    <a:pt x="1" y="0"/>
                  </a:cubicBezTo>
                  <a:cubicBezTo>
                    <a:pt x="1" y="1"/>
                    <a:pt x="1" y="1"/>
                    <a:pt x="1"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74" name="Freeform 421"/>
            <p:cNvSpPr/>
            <p:nvPr/>
          </p:nvSpPr>
          <p:spPr bwMode="auto">
            <a:xfrm>
              <a:off x="5065" y="3288"/>
              <a:ext cx="3"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0" y="1"/>
                    <a:pt x="0" y="1"/>
                    <a:pt x="1" y="0"/>
                  </a:cubicBezTo>
                  <a:cubicBezTo>
                    <a:pt x="1" y="0"/>
                    <a:pt x="1" y="0"/>
                    <a:pt x="1" y="0"/>
                  </a:cubicBezTo>
                  <a:cubicBezTo>
                    <a:pt x="1" y="0"/>
                    <a:pt x="1" y="0"/>
                    <a:pt x="1" y="0"/>
                  </a:cubicBezTo>
                  <a:cubicBezTo>
                    <a:pt x="1" y="1"/>
                    <a:pt x="1" y="1"/>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75" name="Freeform 422"/>
            <p:cNvSpPr/>
            <p:nvPr/>
          </p:nvSpPr>
          <p:spPr bwMode="auto">
            <a:xfrm>
              <a:off x="5065" y="3288"/>
              <a:ext cx="3"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1"/>
                    <a:pt x="0" y="0"/>
                    <a:pt x="1" y="0"/>
                  </a:cubicBezTo>
                  <a:cubicBezTo>
                    <a:pt x="1" y="0"/>
                    <a:pt x="1" y="0"/>
                    <a:pt x="1" y="0"/>
                  </a:cubicBezTo>
                  <a:cubicBezTo>
                    <a:pt x="1" y="0"/>
                    <a:pt x="1" y="0"/>
                    <a:pt x="1"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76" name="Freeform 423"/>
            <p:cNvSpPr/>
            <p:nvPr/>
          </p:nvSpPr>
          <p:spPr bwMode="auto">
            <a:xfrm>
              <a:off x="5065" y="3288"/>
              <a:ext cx="3" cy="5"/>
            </a:xfrm>
            <a:custGeom>
              <a:avLst/>
              <a:gdLst>
                <a:gd name="T0" fmla="*/ 0 w 1"/>
                <a:gd name="T1" fmla="*/ 2 h 2"/>
                <a:gd name="T2" fmla="*/ 0 w 1"/>
                <a:gd name="T3" fmla="*/ 2 h 2"/>
                <a:gd name="T4" fmla="*/ 0 w 1"/>
                <a:gd name="T5" fmla="*/ 2 h 2"/>
                <a:gd name="T6" fmla="*/ 0 w 1"/>
                <a:gd name="T7" fmla="*/ 1 h 2"/>
                <a:gd name="T8" fmla="*/ 1 w 1"/>
                <a:gd name="T9" fmla="*/ 1 h 2"/>
                <a:gd name="T10" fmla="*/ 1 w 1"/>
                <a:gd name="T11" fmla="*/ 1 h 2"/>
                <a:gd name="T12" fmla="*/ 1 w 1"/>
                <a:gd name="T13" fmla="*/ 1 h 2"/>
                <a:gd name="T14" fmla="*/ 0 w 1"/>
                <a:gd name="T15" fmla="*/ 2 h 2"/>
                <a:gd name="T16" fmla="*/ 0 w 1"/>
                <a:gd name="T17" fmla="*/ 2 h 2"/>
                <a:gd name="T18" fmla="*/ 0 w 1"/>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2">
                  <a:moveTo>
                    <a:pt x="0" y="2"/>
                  </a:moveTo>
                  <a:cubicBezTo>
                    <a:pt x="0" y="2"/>
                    <a:pt x="0" y="2"/>
                    <a:pt x="0" y="2"/>
                  </a:cubicBezTo>
                  <a:cubicBezTo>
                    <a:pt x="0" y="2"/>
                    <a:pt x="0" y="2"/>
                    <a:pt x="0" y="2"/>
                  </a:cubicBezTo>
                  <a:cubicBezTo>
                    <a:pt x="0" y="1"/>
                    <a:pt x="0" y="1"/>
                    <a:pt x="0" y="1"/>
                  </a:cubicBezTo>
                  <a:cubicBezTo>
                    <a:pt x="1" y="1"/>
                    <a:pt x="1" y="1"/>
                    <a:pt x="1" y="1"/>
                  </a:cubicBezTo>
                  <a:cubicBezTo>
                    <a:pt x="1" y="0"/>
                    <a:pt x="1" y="0"/>
                    <a:pt x="1" y="1"/>
                  </a:cubicBezTo>
                  <a:cubicBezTo>
                    <a:pt x="1" y="1"/>
                    <a:pt x="1" y="1"/>
                    <a:pt x="1" y="1"/>
                  </a:cubicBezTo>
                  <a:cubicBezTo>
                    <a:pt x="0" y="2"/>
                    <a:pt x="0" y="2"/>
                    <a:pt x="0"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77" name="Freeform 424"/>
            <p:cNvSpPr/>
            <p:nvPr/>
          </p:nvSpPr>
          <p:spPr bwMode="auto">
            <a:xfrm>
              <a:off x="5065" y="3298"/>
              <a:ext cx="3"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1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1" y="0"/>
                    <a:pt x="1" y="0"/>
                    <a:pt x="1" y="0"/>
                  </a:cubicBezTo>
                  <a:cubicBezTo>
                    <a:pt x="1" y="0"/>
                    <a:pt x="1" y="0"/>
                    <a:pt x="1" y="0"/>
                  </a:cubicBezTo>
                  <a:cubicBezTo>
                    <a:pt x="1" y="1"/>
                    <a:pt x="1" y="1"/>
                    <a:pt x="1"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78" name="Freeform 425"/>
            <p:cNvSpPr/>
            <p:nvPr/>
          </p:nvSpPr>
          <p:spPr bwMode="auto">
            <a:xfrm>
              <a:off x="5065" y="3300"/>
              <a:ext cx="3" cy="3"/>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1"/>
                    <a:pt x="1" y="0"/>
                    <a:pt x="1" y="0"/>
                  </a:cubicBezTo>
                  <a:cubicBezTo>
                    <a:pt x="1" y="0"/>
                    <a:pt x="1" y="0"/>
                    <a:pt x="1" y="0"/>
                  </a:cubicBezTo>
                  <a:cubicBezTo>
                    <a:pt x="1" y="0"/>
                    <a:pt x="1" y="0"/>
                    <a:pt x="1" y="0"/>
                  </a:cubicBezTo>
                  <a:cubicBezTo>
                    <a:pt x="1" y="1"/>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79" name="Freeform 426"/>
            <p:cNvSpPr/>
            <p:nvPr/>
          </p:nvSpPr>
          <p:spPr bwMode="auto">
            <a:xfrm>
              <a:off x="5070" y="3300"/>
              <a:ext cx="3" cy="3"/>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1 h 1"/>
                <a:gd name="T12" fmla="*/ 1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1" y="1"/>
                    <a:pt x="1" y="1"/>
                    <a:pt x="1" y="0"/>
                  </a:cubicBezTo>
                  <a:cubicBezTo>
                    <a:pt x="1" y="0"/>
                    <a:pt x="1" y="0"/>
                    <a:pt x="1" y="0"/>
                  </a:cubicBezTo>
                  <a:cubicBezTo>
                    <a:pt x="1" y="1"/>
                    <a:pt x="1" y="1"/>
                    <a:pt x="1" y="1"/>
                  </a:cubicBezTo>
                  <a:cubicBezTo>
                    <a:pt x="1" y="1"/>
                    <a:pt x="1" y="1"/>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80" name="Freeform 427"/>
            <p:cNvSpPr/>
            <p:nvPr/>
          </p:nvSpPr>
          <p:spPr bwMode="auto">
            <a:xfrm>
              <a:off x="5070" y="3303"/>
              <a:ext cx="6" cy="2"/>
            </a:xfrm>
            <a:custGeom>
              <a:avLst/>
              <a:gdLst>
                <a:gd name="T0" fmla="*/ 1 w 2"/>
                <a:gd name="T1" fmla="*/ 1 h 1"/>
                <a:gd name="T2" fmla="*/ 1 w 2"/>
                <a:gd name="T3" fmla="*/ 1 h 1"/>
                <a:gd name="T4" fmla="*/ 1 w 2"/>
                <a:gd name="T5" fmla="*/ 1 h 1"/>
                <a:gd name="T6" fmla="*/ 2 w 2"/>
                <a:gd name="T7" fmla="*/ 0 h 1"/>
                <a:gd name="T8" fmla="*/ 2 w 2"/>
                <a:gd name="T9" fmla="*/ 0 h 1"/>
                <a:gd name="T10" fmla="*/ 2 w 2"/>
                <a:gd name="T11" fmla="*/ 0 h 1"/>
                <a:gd name="T12" fmla="*/ 1 w 2"/>
                <a:gd name="T13" fmla="*/ 1 h 1"/>
                <a:gd name="T14" fmla="*/ 1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1"/>
                  </a:moveTo>
                  <a:cubicBezTo>
                    <a:pt x="1" y="1"/>
                    <a:pt x="1" y="1"/>
                    <a:pt x="1" y="1"/>
                  </a:cubicBezTo>
                  <a:cubicBezTo>
                    <a:pt x="0" y="1"/>
                    <a:pt x="0" y="1"/>
                    <a:pt x="1" y="1"/>
                  </a:cubicBezTo>
                  <a:cubicBezTo>
                    <a:pt x="1" y="0"/>
                    <a:pt x="1" y="0"/>
                    <a:pt x="2" y="0"/>
                  </a:cubicBezTo>
                  <a:cubicBezTo>
                    <a:pt x="2" y="0"/>
                    <a:pt x="2" y="0"/>
                    <a:pt x="2" y="0"/>
                  </a:cubicBezTo>
                  <a:cubicBezTo>
                    <a:pt x="2" y="0"/>
                    <a:pt x="2" y="0"/>
                    <a:pt x="2" y="0"/>
                  </a:cubicBezTo>
                  <a:cubicBezTo>
                    <a:pt x="1" y="0"/>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81" name="Freeform 428"/>
            <p:cNvSpPr/>
            <p:nvPr/>
          </p:nvSpPr>
          <p:spPr bwMode="auto">
            <a:xfrm>
              <a:off x="5073" y="3303"/>
              <a:ext cx="3"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1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1" y="0"/>
                    <a:pt x="1" y="0"/>
                    <a:pt x="1" y="0"/>
                  </a:cubicBezTo>
                  <a:cubicBezTo>
                    <a:pt x="1" y="0"/>
                    <a:pt x="1" y="0"/>
                    <a:pt x="1" y="0"/>
                  </a:cubicBezTo>
                  <a:cubicBezTo>
                    <a:pt x="1" y="0"/>
                    <a:pt x="1" y="0"/>
                    <a:pt x="1"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82" name="Freeform 429"/>
            <p:cNvSpPr/>
            <p:nvPr/>
          </p:nvSpPr>
          <p:spPr bwMode="auto">
            <a:xfrm>
              <a:off x="5083" y="3305"/>
              <a:ext cx="5" cy="5"/>
            </a:xfrm>
            <a:custGeom>
              <a:avLst/>
              <a:gdLst>
                <a:gd name="T0" fmla="*/ 1 w 2"/>
                <a:gd name="T1" fmla="*/ 2 h 2"/>
                <a:gd name="T2" fmla="*/ 0 w 2"/>
                <a:gd name="T3" fmla="*/ 2 h 2"/>
                <a:gd name="T4" fmla="*/ 0 w 2"/>
                <a:gd name="T5" fmla="*/ 1 h 2"/>
                <a:gd name="T6" fmla="*/ 1 w 2"/>
                <a:gd name="T7" fmla="*/ 0 h 2"/>
                <a:gd name="T8" fmla="*/ 2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0" y="2"/>
                    <a:pt x="0" y="2"/>
                    <a:pt x="0" y="2"/>
                  </a:cubicBezTo>
                  <a:cubicBezTo>
                    <a:pt x="0" y="2"/>
                    <a:pt x="0" y="1"/>
                    <a:pt x="0" y="1"/>
                  </a:cubicBezTo>
                  <a:cubicBezTo>
                    <a:pt x="1" y="1"/>
                    <a:pt x="1" y="1"/>
                    <a:pt x="1" y="0"/>
                  </a:cubicBezTo>
                  <a:cubicBezTo>
                    <a:pt x="2" y="0"/>
                    <a:pt x="2" y="0"/>
                    <a:pt x="2" y="0"/>
                  </a:cubicBezTo>
                  <a:cubicBezTo>
                    <a:pt x="2" y="0"/>
                    <a:pt x="2" y="0"/>
                    <a:pt x="2" y="0"/>
                  </a:cubicBezTo>
                  <a:cubicBezTo>
                    <a:pt x="1"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83" name="Freeform 430"/>
            <p:cNvSpPr/>
            <p:nvPr/>
          </p:nvSpPr>
          <p:spPr bwMode="auto">
            <a:xfrm>
              <a:off x="5086" y="3305"/>
              <a:ext cx="2"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0 w 1"/>
                <a:gd name="T13" fmla="*/ 2 h 2"/>
                <a:gd name="T14" fmla="*/ 0 w 1"/>
                <a:gd name="T15" fmla="*/ 2 h 2"/>
                <a:gd name="T16" fmla="*/ 0 w 1"/>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0" y="2"/>
                  </a:moveTo>
                  <a:cubicBezTo>
                    <a:pt x="0" y="2"/>
                    <a:pt x="0" y="2"/>
                    <a:pt x="0" y="2"/>
                  </a:cubicBezTo>
                  <a:cubicBezTo>
                    <a:pt x="0" y="2"/>
                    <a:pt x="0" y="2"/>
                    <a:pt x="0" y="1"/>
                  </a:cubicBezTo>
                  <a:cubicBezTo>
                    <a:pt x="1" y="0"/>
                    <a:pt x="1" y="0"/>
                    <a:pt x="1" y="0"/>
                  </a:cubicBezTo>
                  <a:cubicBezTo>
                    <a:pt x="1" y="0"/>
                    <a:pt x="1" y="0"/>
                    <a:pt x="1" y="0"/>
                  </a:cubicBezTo>
                  <a:cubicBezTo>
                    <a:pt x="1" y="0"/>
                    <a:pt x="1" y="0"/>
                    <a:pt x="1" y="0"/>
                  </a:cubicBezTo>
                  <a:cubicBezTo>
                    <a:pt x="0" y="2"/>
                    <a:pt x="0" y="2"/>
                    <a:pt x="0"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84" name="Freeform 431"/>
            <p:cNvSpPr/>
            <p:nvPr/>
          </p:nvSpPr>
          <p:spPr bwMode="auto">
            <a:xfrm>
              <a:off x="5076" y="3275"/>
              <a:ext cx="7" cy="7"/>
            </a:xfrm>
            <a:custGeom>
              <a:avLst/>
              <a:gdLst>
                <a:gd name="T0" fmla="*/ 0 w 3"/>
                <a:gd name="T1" fmla="*/ 3 h 3"/>
                <a:gd name="T2" fmla="*/ 0 w 3"/>
                <a:gd name="T3" fmla="*/ 3 h 3"/>
                <a:gd name="T4" fmla="*/ 0 w 3"/>
                <a:gd name="T5" fmla="*/ 3 h 3"/>
                <a:gd name="T6" fmla="*/ 2 w 3"/>
                <a:gd name="T7" fmla="*/ 1 h 3"/>
                <a:gd name="T8" fmla="*/ 3 w 3"/>
                <a:gd name="T9" fmla="*/ 1 h 3"/>
                <a:gd name="T10" fmla="*/ 3 w 3"/>
                <a:gd name="T11" fmla="*/ 1 h 3"/>
                <a:gd name="T12" fmla="*/ 0 w 3"/>
                <a:gd name="T13" fmla="*/ 3 h 3"/>
                <a:gd name="T14" fmla="*/ 0 w 3"/>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0" y="3"/>
                  </a:moveTo>
                  <a:cubicBezTo>
                    <a:pt x="0" y="3"/>
                    <a:pt x="0" y="3"/>
                    <a:pt x="0" y="3"/>
                  </a:cubicBezTo>
                  <a:cubicBezTo>
                    <a:pt x="0" y="3"/>
                    <a:pt x="0" y="3"/>
                    <a:pt x="0" y="3"/>
                  </a:cubicBezTo>
                  <a:cubicBezTo>
                    <a:pt x="1" y="2"/>
                    <a:pt x="1" y="1"/>
                    <a:pt x="2" y="1"/>
                  </a:cubicBezTo>
                  <a:cubicBezTo>
                    <a:pt x="2" y="0"/>
                    <a:pt x="2" y="0"/>
                    <a:pt x="3" y="1"/>
                  </a:cubicBezTo>
                  <a:cubicBezTo>
                    <a:pt x="3" y="1"/>
                    <a:pt x="3" y="1"/>
                    <a:pt x="3" y="1"/>
                  </a:cubicBezTo>
                  <a:cubicBezTo>
                    <a:pt x="2" y="1"/>
                    <a:pt x="1"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85" name="Freeform 432"/>
            <p:cNvSpPr/>
            <p:nvPr/>
          </p:nvSpPr>
          <p:spPr bwMode="auto">
            <a:xfrm>
              <a:off x="5078" y="3275"/>
              <a:ext cx="8" cy="5"/>
            </a:xfrm>
            <a:custGeom>
              <a:avLst/>
              <a:gdLst>
                <a:gd name="T0" fmla="*/ 0 w 3"/>
                <a:gd name="T1" fmla="*/ 2 h 2"/>
                <a:gd name="T2" fmla="*/ 0 w 3"/>
                <a:gd name="T3" fmla="*/ 2 h 2"/>
                <a:gd name="T4" fmla="*/ 0 w 3"/>
                <a:gd name="T5" fmla="*/ 2 h 2"/>
                <a:gd name="T6" fmla="*/ 2 w 3"/>
                <a:gd name="T7" fmla="*/ 0 h 2"/>
                <a:gd name="T8" fmla="*/ 2 w 3"/>
                <a:gd name="T9" fmla="*/ 0 h 2"/>
                <a:gd name="T10" fmla="*/ 2 w 3"/>
                <a:gd name="T11" fmla="*/ 1 h 2"/>
                <a:gd name="T12" fmla="*/ 1 w 3"/>
                <a:gd name="T13" fmla="*/ 2 h 2"/>
                <a:gd name="T14" fmla="*/ 0 w 3"/>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0" y="2"/>
                  </a:moveTo>
                  <a:cubicBezTo>
                    <a:pt x="0" y="2"/>
                    <a:pt x="0" y="2"/>
                    <a:pt x="0" y="2"/>
                  </a:cubicBezTo>
                  <a:cubicBezTo>
                    <a:pt x="0" y="2"/>
                    <a:pt x="0" y="2"/>
                    <a:pt x="0" y="2"/>
                  </a:cubicBezTo>
                  <a:cubicBezTo>
                    <a:pt x="2" y="0"/>
                    <a:pt x="2" y="0"/>
                    <a:pt x="2" y="0"/>
                  </a:cubicBezTo>
                  <a:cubicBezTo>
                    <a:pt x="2" y="0"/>
                    <a:pt x="2" y="0"/>
                    <a:pt x="2" y="0"/>
                  </a:cubicBezTo>
                  <a:cubicBezTo>
                    <a:pt x="3" y="1"/>
                    <a:pt x="3" y="1"/>
                    <a:pt x="2" y="1"/>
                  </a:cubicBezTo>
                  <a:cubicBezTo>
                    <a:pt x="1" y="2"/>
                    <a:pt x="1" y="2"/>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86" name="Freeform 433"/>
            <p:cNvSpPr/>
            <p:nvPr/>
          </p:nvSpPr>
          <p:spPr bwMode="auto">
            <a:xfrm>
              <a:off x="5083" y="3275"/>
              <a:ext cx="5" cy="5"/>
            </a:xfrm>
            <a:custGeom>
              <a:avLst/>
              <a:gdLst>
                <a:gd name="T0" fmla="*/ 0 w 2"/>
                <a:gd name="T1" fmla="*/ 2 h 2"/>
                <a:gd name="T2" fmla="*/ 0 w 2"/>
                <a:gd name="T3" fmla="*/ 2 h 2"/>
                <a:gd name="T4" fmla="*/ 0 w 2"/>
                <a:gd name="T5" fmla="*/ 2 h 2"/>
                <a:gd name="T6" fmla="*/ 2 w 2"/>
                <a:gd name="T7" fmla="*/ 0 h 2"/>
                <a:gd name="T8" fmla="*/ 2 w 2"/>
                <a:gd name="T9" fmla="*/ 0 h 2"/>
                <a:gd name="T10" fmla="*/ 2 w 2"/>
                <a:gd name="T11" fmla="*/ 1 h 2"/>
                <a:gd name="T12" fmla="*/ 0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0" y="1"/>
                    <a:pt x="1" y="1"/>
                    <a:pt x="2" y="0"/>
                  </a:cubicBezTo>
                  <a:cubicBezTo>
                    <a:pt x="2" y="0"/>
                    <a:pt x="2" y="0"/>
                    <a:pt x="2" y="0"/>
                  </a:cubicBezTo>
                  <a:cubicBezTo>
                    <a:pt x="2" y="1"/>
                    <a:pt x="2" y="1"/>
                    <a:pt x="2" y="1"/>
                  </a:cubicBezTo>
                  <a:cubicBezTo>
                    <a:pt x="1" y="1"/>
                    <a:pt x="1"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87" name="Freeform 434"/>
            <p:cNvSpPr/>
            <p:nvPr/>
          </p:nvSpPr>
          <p:spPr bwMode="auto">
            <a:xfrm>
              <a:off x="5086" y="3277"/>
              <a:ext cx="5" cy="3"/>
            </a:xfrm>
            <a:custGeom>
              <a:avLst/>
              <a:gdLst>
                <a:gd name="T0" fmla="*/ 1 w 2"/>
                <a:gd name="T1" fmla="*/ 1 h 1"/>
                <a:gd name="T2" fmla="*/ 0 w 2"/>
                <a:gd name="T3" fmla="*/ 1 h 1"/>
                <a:gd name="T4" fmla="*/ 0 w 2"/>
                <a:gd name="T5" fmla="*/ 1 h 1"/>
                <a:gd name="T6" fmla="*/ 1 w 2"/>
                <a:gd name="T7" fmla="*/ 0 h 1"/>
                <a:gd name="T8" fmla="*/ 2 w 2"/>
                <a:gd name="T9" fmla="*/ 0 h 1"/>
                <a:gd name="T10" fmla="*/ 2 w 2"/>
                <a:gd name="T11" fmla="*/ 0 h 1"/>
                <a:gd name="T12" fmla="*/ 2 w 2"/>
                <a:gd name="T13" fmla="*/ 0 h 1"/>
                <a:gd name="T14" fmla="*/ 1 w 2"/>
                <a:gd name="T15" fmla="*/ 1 h 1"/>
                <a:gd name="T16" fmla="*/ 1 w 2"/>
                <a:gd name="T17" fmla="*/ 1 h 1"/>
                <a:gd name="T18" fmla="*/ 1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1"/>
                  </a:moveTo>
                  <a:cubicBezTo>
                    <a:pt x="1" y="1"/>
                    <a:pt x="1" y="1"/>
                    <a:pt x="0" y="1"/>
                  </a:cubicBezTo>
                  <a:cubicBezTo>
                    <a:pt x="0" y="1"/>
                    <a:pt x="0" y="1"/>
                    <a:pt x="0" y="1"/>
                  </a:cubicBezTo>
                  <a:cubicBezTo>
                    <a:pt x="1" y="1"/>
                    <a:pt x="1" y="0"/>
                    <a:pt x="1" y="0"/>
                  </a:cubicBezTo>
                  <a:cubicBezTo>
                    <a:pt x="2" y="0"/>
                    <a:pt x="2" y="0"/>
                    <a:pt x="2" y="0"/>
                  </a:cubicBezTo>
                  <a:cubicBezTo>
                    <a:pt x="2" y="0"/>
                    <a:pt x="2" y="0"/>
                    <a:pt x="2" y="0"/>
                  </a:cubicBezTo>
                  <a:cubicBezTo>
                    <a:pt x="2" y="0"/>
                    <a:pt x="2" y="0"/>
                    <a:pt x="2" y="0"/>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88" name="Freeform 435"/>
            <p:cNvSpPr/>
            <p:nvPr/>
          </p:nvSpPr>
          <p:spPr bwMode="auto">
            <a:xfrm>
              <a:off x="5088" y="3280"/>
              <a:ext cx="5" cy="2"/>
            </a:xfrm>
            <a:custGeom>
              <a:avLst/>
              <a:gdLst>
                <a:gd name="T0" fmla="*/ 1 w 2"/>
                <a:gd name="T1" fmla="*/ 1 h 1"/>
                <a:gd name="T2" fmla="*/ 0 w 2"/>
                <a:gd name="T3" fmla="*/ 1 h 1"/>
                <a:gd name="T4" fmla="*/ 0 w 2"/>
                <a:gd name="T5" fmla="*/ 0 h 1"/>
                <a:gd name="T6" fmla="*/ 1 w 2"/>
                <a:gd name="T7" fmla="*/ 0 h 1"/>
                <a:gd name="T8" fmla="*/ 2 w 2"/>
                <a:gd name="T9" fmla="*/ 0 h 1"/>
                <a:gd name="T10" fmla="*/ 2 w 2"/>
                <a:gd name="T11" fmla="*/ 0 h 1"/>
                <a:gd name="T12" fmla="*/ 2 w 2"/>
                <a:gd name="T13" fmla="*/ 0 h 1"/>
                <a:gd name="T14" fmla="*/ 2 w 2"/>
                <a:gd name="T15" fmla="*/ 0 h 1"/>
                <a:gd name="T16" fmla="*/ 1 w 2"/>
                <a:gd name="T17" fmla="*/ 1 h 1"/>
                <a:gd name="T18" fmla="*/ 1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1"/>
                  </a:moveTo>
                  <a:cubicBezTo>
                    <a:pt x="0" y="1"/>
                    <a:pt x="0" y="1"/>
                    <a:pt x="0" y="1"/>
                  </a:cubicBezTo>
                  <a:cubicBezTo>
                    <a:pt x="0" y="1"/>
                    <a:pt x="0" y="0"/>
                    <a:pt x="0" y="0"/>
                  </a:cubicBezTo>
                  <a:cubicBezTo>
                    <a:pt x="1" y="0"/>
                    <a:pt x="1" y="0"/>
                    <a:pt x="1" y="0"/>
                  </a:cubicBezTo>
                  <a:cubicBezTo>
                    <a:pt x="2" y="0"/>
                    <a:pt x="2" y="0"/>
                    <a:pt x="2" y="0"/>
                  </a:cubicBezTo>
                  <a:cubicBezTo>
                    <a:pt x="2" y="0"/>
                    <a:pt x="2" y="0"/>
                    <a:pt x="2" y="0"/>
                  </a:cubicBezTo>
                  <a:cubicBezTo>
                    <a:pt x="2" y="0"/>
                    <a:pt x="2" y="0"/>
                    <a:pt x="2" y="0"/>
                  </a:cubicBezTo>
                  <a:cubicBezTo>
                    <a:pt x="2" y="0"/>
                    <a:pt x="2" y="0"/>
                    <a:pt x="2"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89" name="Freeform 436"/>
            <p:cNvSpPr/>
            <p:nvPr/>
          </p:nvSpPr>
          <p:spPr bwMode="auto">
            <a:xfrm>
              <a:off x="5091" y="3282"/>
              <a:ext cx="5" cy="3"/>
            </a:xfrm>
            <a:custGeom>
              <a:avLst/>
              <a:gdLst>
                <a:gd name="T0" fmla="*/ 0 w 2"/>
                <a:gd name="T1" fmla="*/ 1 h 1"/>
                <a:gd name="T2" fmla="*/ 0 w 2"/>
                <a:gd name="T3" fmla="*/ 0 h 1"/>
                <a:gd name="T4" fmla="*/ 0 w 2"/>
                <a:gd name="T5" fmla="*/ 0 h 1"/>
                <a:gd name="T6" fmla="*/ 2 w 2"/>
                <a:gd name="T7" fmla="*/ 0 h 1"/>
                <a:gd name="T8" fmla="*/ 2 w 2"/>
                <a:gd name="T9" fmla="*/ 0 h 1"/>
                <a:gd name="T10" fmla="*/ 2 w 2"/>
                <a:gd name="T11" fmla="*/ 0 h 1"/>
                <a:gd name="T12" fmla="*/ 1 w 2"/>
                <a:gd name="T13" fmla="*/ 1 h 1"/>
                <a:gd name="T14" fmla="*/ 0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0" y="1"/>
                  </a:moveTo>
                  <a:cubicBezTo>
                    <a:pt x="0" y="1"/>
                    <a:pt x="0" y="1"/>
                    <a:pt x="0" y="0"/>
                  </a:cubicBezTo>
                  <a:cubicBezTo>
                    <a:pt x="0" y="0"/>
                    <a:pt x="0" y="0"/>
                    <a:pt x="0" y="0"/>
                  </a:cubicBezTo>
                  <a:cubicBezTo>
                    <a:pt x="1" y="0"/>
                    <a:pt x="1" y="0"/>
                    <a:pt x="2" y="0"/>
                  </a:cubicBezTo>
                  <a:cubicBezTo>
                    <a:pt x="2" y="0"/>
                    <a:pt x="2" y="0"/>
                    <a:pt x="2" y="0"/>
                  </a:cubicBezTo>
                  <a:cubicBezTo>
                    <a:pt x="2" y="0"/>
                    <a:pt x="2" y="0"/>
                    <a:pt x="2" y="0"/>
                  </a:cubicBezTo>
                  <a:cubicBezTo>
                    <a:pt x="1" y="0"/>
                    <a:pt x="1" y="0"/>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90" name="Freeform 437"/>
            <p:cNvSpPr/>
            <p:nvPr/>
          </p:nvSpPr>
          <p:spPr bwMode="auto">
            <a:xfrm>
              <a:off x="5093" y="3285"/>
              <a:ext cx="3" cy="0"/>
            </a:xfrm>
            <a:custGeom>
              <a:avLst/>
              <a:gdLst>
                <a:gd name="T0" fmla="*/ 0 w 1"/>
                <a:gd name="T1" fmla="*/ 0 w 1"/>
                <a:gd name="T2" fmla="*/ 0 w 1"/>
                <a:gd name="T3" fmla="*/ 1 w 1"/>
                <a:gd name="T4" fmla="*/ 1 w 1"/>
                <a:gd name="T5" fmla="*/ 1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91" name="Freeform 438"/>
            <p:cNvSpPr/>
            <p:nvPr/>
          </p:nvSpPr>
          <p:spPr bwMode="auto">
            <a:xfrm>
              <a:off x="5093" y="3288"/>
              <a:ext cx="5" cy="0"/>
            </a:xfrm>
            <a:custGeom>
              <a:avLst/>
              <a:gdLst>
                <a:gd name="T0" fmla="*/ 1 w 2"/>
                <a:gd name="T1" fmla="*/ 0 w 2"/>
                <a:gd name="T2" fmla="*/ 1 w 2"/>
                <a:gd name="T3" fmla="*/ 1 w 2"/>
                <a:gd name="T4" fmla="*/ 2 w 2"/>
                <a:gd name="T5" fmla="*/ 2 w 2"/>
                <a:gd name="T6" fmla="*/ 1 w 2"/>
                <a:gd name="T7" fmla="*/ 1 w 2"/>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2">
                  <a:moveTo>
                    <a:pt x="1" y="0"/>
                  </a:moveTo>
                  <a:cubicBezTo>
                    <a:pt x="1" y="0"/>
                    <a:pt x="1" y="0"/>
                    <a:pt x="0" y="0"/>
                  </a:cubicBezTo>
                  <a:cubicBezTo>
                    <a:pt x="0" y="0"/>
                    <a:pt x="0" y="0"/>
                    <a:pt x="1" y="0"/>
                  </a:cubicBezTo>
                  <a:cubicBezTo>
                    <a:pt x="1" y="0"/>
                    <a:pt x="1" y="0"/>
                    <a:pt x="1" y="0"/>
                  </a:cubicBezTo>
                  <a:cubicBezTo>
                    <a:pt x="1" y="0"/>
                    <a:pt x="2" y="0"/>
                    <a:pt x="2" y="0"/>
                  </a:cubicBezTo>
                  <a:cubicBezTo>
                    <a:pt x="2" y="0"/>
                    <a:pt x="2" y="0"/>
                    <a:pt x="2"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92" name="Freeform 439"/>
            <p:cNvSpPr/>
            <p:nvPr/>
          </p:nvSpPr>
          <p:spPr bwMode="auto">
            <a:xfrm>
              <a:off x="5096" y="3288"/>
              <a:ext cx="2" cy="2"/>
            </a:xfrm>
            <a:custGeom>
              <a:avLst/>
              <a:gdLst>
                <a:gd name="T0" fmla="*/ 0 w 1"/>
                <a:gd name="T1" fmla="*/ 1 h 1"/>
                <a:gd name="T2" fmla="*/ 0 w 1"/>
                <a:gd name="T3" fmla="*/ 1 h 1"/>
                <a:gd name="T4" fmla="*/ 0 w 1"/>
                <a:gd name="T5" fmla="*/ 0 h 1"/>
                <a:gd name="T6" fmla="*/ 0 w 1"/>
                <a:gd name="T7" fmla="*/ 0 h 1"/>
                <a:gd name="T8" fmla="*/ 1 w 1"/>
                <a:gd name="T9" fmla="*/ 0 h 1"/>
                <a:gd name="T10" fmla="*/ 1 w 1"/>
                <a:gd name="T11" fmla="*/ 0 h 1"/>
                <a:gd name="T12" fmla="*/ 0 w 1"/>
                <a:gd name="T13" fmla="*/ 1 h 1"/>
                <a:gd name="T14" fmla="*/ 0 w 1"/>
                <a:gd name="T15" fmla="*/ 1 h 1"/>
                <a:gd name="T16" fmla="*/ 0 w 1"/>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0" y="1"/>
                  </a:moveTo>
                  <a:cubicBezTo>
                    <a:pt x="0" y="1"/>
                    <a:pt x="0" y="1"/>
                    <a:pt x="0" y="1"/>
                  </a:cubicBezTo>
                  <a:cubicBezTo>
                    <a:pt x="0" y="1"/>
                    <a:pt x="0" y="0"/>
                    <a:pt x="0" y="0"/>
                  </a:cubicBezTo>
                  <a:cubicBezTo>
                    <a:pt x="0" y="0"/>
                    <a:pt x="0" y="0"/>
                    <a:pt x="0" y="0"/>
                  </a:cubicBezTo>
                  <a:cubicBezTo>
                    <a:pt x="1" y="0"/>
                    <a:pt x="1" y="0"/>
                    <a:pt x="1" y="0"/>
                  </a:cubicBezTo>
                  <a:cubicBezTo>
                    <a:pt x="1" y="0"/>
                    <a:pt x="1" y="0"/>
                    <a:pt x="1" y="0"/>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93" name="Freeform 440"/>
            <p:cNvSpPr/>
            <p:nvPr/>
          </p:nvSpPr>
          <p:spPr bwMode="auto">
            <a:xfrm>
              <a:off x="5096" y="3290"/>
              <a:ext cx="2" cy="0"/>
            </a:xfrm>
            <a:custGeom>
              <a:avLst/>
              <a:gdLst>
                <a:gd name="T0" fmla="*/ 0 w 1"/>
                <a:gd name="T1" fmla="*/ 0 w 1"/>
                <a:gd name="T2" fmla="*/ 0 w 1"/>
                <a:gd name="T3" fmla="*/ 0 w 1"/>
                <a:gd name="T4" fmla="*/ 0 w 1"/>
                <a:gd name="T5" fmla="*/ 1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94" name="Freeform 441"/>
            <p:cNvSpPr/>
            <p:nvPr/>
          </p:nvSpPr>
          <p:spPr bwMode="auto">
            <a:xfrm>
              <a:off x="5101" y="3295"/>
              <a:ext cx="2" cy="5"/>
            </a:xfrm>
            <a:custGeom>
              <a:avLst/>
              <a:gdLst>
                <a:gd name="T0" fmla="*/ 0 w 1"/>
                <a:gd name="T1" fmla="*/ 2 h 2"/>
                <a:gd name="T2" fmla="*/ 0 w 1"/>
                <a:gd name="T3" fmla="*/ 2 h 2"/>
                <a:gd name="T4" fmla="*/ 0 w 1"/>
                <a:gd name="T5" fmla="*/ 2 h 2"/>
                <a:gd name="T6" fmla="*/ 1 w 1"/>
                <a:gd name="T7" fmla="*/ 1 h 2"/>
                <a:gd name="T8" fmla="*/ 1 w 1"/>
                <a:gd name="T9" fmla="*/ 1 h 2"/>
                <a:gd name="T10" fmla="*/ 1 w 1"/>
                <a:gd name="T11" fmla="*/ 1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0" y="1"/>
                    <a:pt x="0" y="1"/>
                    <a:pt x="1" y="1"/>
                  </a:cubicBezTo>
                  <a:cubicBezTo>
                    <a:pt x="1" y="1"/>
                    <a:pt x="1" y="0"/>
                    <a:pt x="1" y="1"/>
                  </a:cubicBezTo>
                  <a:cubicBezTo>
                    <a:pt x="1" y="1"/>
                    <a:pt x="1" y="1"/>
                    <a:pt x="1" y="1"/>
                  </a:cubicBezTo>
                  <a:cubicBezTo>
                    <a:pt x="1" y="1"/>
                    <a:pt x="0"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95" name="Freeform 442"/>
            <p:cNvSpPr/>
            <p:nvPr/>
          </p:nvSpPr>
          <p:spPr bwMode="auto">
            <a:xfrm>
              <a:off x="5093" y="3305"/>
              <a:ext cx="3" cy="5"/>
            </a:xfrm>
            <a:custGeom>
              <a:avLst/>
              <a:gdLst>
                <a:gd name="T0" fmla="*/ 0 w 1"/>
                <a:gd name="T1" fmla="*/ 2 h 2"/>
                <a:gd name="T2" fmla="*/ 0 w 1"/>
                <a:gd name="T3" fmla="*/ 2 h 2"/>
                <a:gd name="T4" fmla="*/ 0 w 1"/>
                <a:gd name="T5" fmla="*/ 2 h 2"/>
                <a:gd name="T6" fmla="*/ 0 w 1"/>
                <a:gd name="T7" fmla="*/ 2 h 2"/>
                <a:gd name="T8" fmla="*/ 1 w 1"/>
                <a:gd name="T9" fmla="*/ 0 h 2"/>
                <a:gd name="T10" fmla="*/ 1 w 1"/>
                <a:gd name="T11" fmla="*/ 0 h 2"/>
                <a:gd name="T12" fmla="*/ 1 w 1"/>
                <a:gd name="T13" fmla="*/ 0 h 2"/>
                <a:gd name="T14" fmla="*/ 0 w 1"/>
                <a:gd name="T15" fmla="*/ 2 h 2"/>
                <a:gd name="T16" fmla="*/ 0 w 1"/>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0" y="2"/>
                  </a:moveTo>
                  <a:cubicBezTo>
                    <a:pt x="0" y="2"/>
                    <a:pt x="0" y="2"/>
                    <a:pt x="0" y="2"/>
                  </a:cubicBezTo>
                  <a:cubicBezTo>
                    <a:pt x="0" y="2"/>
                    <a:pt x="0" y="2"/>
                    <a:pt x="0" y="2"/>
                  </a:cubicBezTo>
                  <a:cubicBezTo>
                    <a:pt x="0" y="2"/>
                    <a:pt x="0" y="2"/>
                    <a:pt x="0" y="2"/>
                  </a:cubicBezTo>
                  <a:cubicBezTo>
                    <a:pt x="0" y="1"/>
                    <a:pt x="1" y="1"/>
                    <a:pt x="1" y="0"/>
                  </a:cubicBezTo>
                  <a:cubicBezTo>
                    <a:pt x="1" y="0"/>
                    <a:pt x="1" y="0"/>
                    <a:pt x="1" y="0"/>
                  </a:cubicBezTo>
                  <a:cubicBezTo>
                    <a:pt x="1" y="0"/>
                    <a:pt x="1" y="0"/>
                    <a:pt x="1" y="0"/>
                  </a:cubicBezTo>
                  <a:cubicBezTo>
                    <a:pt x="1" y="1"/>
                    <a:pt x="0"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96" name="Freeform 443"/>
            <p:cNvSpPr/>
            <p:nvPr/>
          </p:nvSpPr>
          <p:spPr bwMode="auto">
            <a:xfrm>
              <a:off x="5065" y="3290"/>
              <a:ext cx="3"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1 w 1"/>
                <a:gd name="T13" fmla="*/ 1 h 2"/>
                <a:gd name="T14" fmla="*/ 1 w 1"/>
                <a:gd name="T15" fmla="*/ 2 h 2"/>
                <a:gd name="T16" fmla="*/ 1 w 1"/>
                <a:gd name="T17" fmla="*/ 2 h 2"/>
                <a:gd name="T18" fmla="*/ 0 w 1"/>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2">
                  <a:moveTo>
                    <a:pt x="0" y="2"/>
                  </a:moveTo>
                  <a:cubicBezTo>
                    <a:pt x="0" y="2"/>
                    <a:pt x="0" y="2"/>
                    <a:pt x="0" y="2"/>
                  </a:cubicBezTo>
                  <a:cubicBezTo>
                    <a:pt x="0" y="2"/>
                    <a:pt x="0" y="1"/>
                    <a:pt x="0" y="1"/>
                  </a:cubicBezTo>
                  <a:cubicBezTo>
                    <a:pt x="1" y="0"/>
                    <a:pt x="1" y="0"/>
                    <a:pt x="1" y="0"/>
                  </a:cubicBezTo>
                  <a:cubicBezTo>
                    <a:pt x="1" y="0"/>
                    <a:pt x="1" y="0"/>
                    <a:pt x="1" y="0"/>
                  </a:cubicBezTo>
                  <a:cubicBezTo>
                    <a:pt x="1" y="0"/>
                    <a:pt x="1" y="0"/>
                    <a:pt x="1" y="0"/>
                  </a:cubicBezTo>
                  <a:cubicBezTo>
                    <a:pt x="1" y="0"/>
                    <a:pt x="1" y="1"/>
                    <a:pt x="1" y="1"/>
                  </a:cubicBezTo>
                  <a:cubicBezTo>
                    <a:pt x="1" y="1"/>
                    <a:pt x="1" y="2"/>
                    <a:pt x="1" y="2"/>
                  </a:cubicBezTo>
                  <a:cubicBezTo>
                    <a:pt x="1" y="2"/>
                    <a:pt x="1" y="2"/>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97" name="Freeform 444"/>
            <p:cNvSpPr/>
            <p:nvPr/>
          </p:nvSpPr>
          <p:spPr bwMode="auto">
            <a:xfrm>
              <a:off x="5065" y="3293"/>
              <a:ext cx="3" cy="2"/>
            </a:xfrm>
            <a:custGeom>
              <a:avLst/>
              <a:gdLst>
                <a:gd name="T0" fmla="*/ 1 w 1"/>
                <a:gd name="T1" fmla="*/ 1 h 1"/>
                <a:gd name="T2" fmla="*/ 0 w 1"/>
                <a:gd name="T3" fmla="*/ 1 h 1"/>
                <a:gd name="T4" fmla="*/ 0 w 1"/>
                <a:gd name="T5" fmla="*/ 1 h 1"/>
                <a:gd name="T6" fmla="*/ 1 w 1"/>
                <a:gd name="T7" fmla="*/ 0 h 1"/>
                <a:gd name="T8" fmla="*/ 1 w 1"/>
                <a:gd name="T9" fmla="*/ 0 h 1"/>
                <a:gd name="T10" fmla="*/ 1 w 1"/>
                <a:gd name="T11" fmla="*/ 0 h 1"/>
                <a:gd name="T12" fmla="*/ 1 w 1"/>
                <a:gd name="T13" fmla="*/ 1 h 1"/>
                <a:gd name="T14" fmla="*/ 1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1"/>
                  </a:moveTo>
                  <a:cubicBezTo>
                    <a:pt x="1" y="1"/>
                    <a:pt x="1" y="1"/>
                    <a:pt x="0" y="1"/>
                  </a:cubicBezTo>
                  <a:cubicBezTo>
                    <a:pt x="0" y="1"/>
                    <a:pt x="0" y="1"/>
                    <a:pt x="0" y="1"/>
                  </a:cubicBezTo>
                  <a:cubicBezTo>
                    <a:pt x="1" y="0"/>
                    <a:pt x="1" y="0"/>
                    <a:pt x="1" y="0"/>
                  </a:cubicBezTo>
                  <a:cubicBezTo>
                    <a:pt x="1" y="0"/>
                    <a:pt x="1" y="0"/>
                    <a:pt x="1" y="0"/>
                  </a:cubicBezTo>
                  <a:cubicBezTo>
                    <a:pt x="1" y="0"/>
                    <a:pt x="1" y="0"/>
                    <a:pt x="1"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98" name="Freeform 445"/>
            <p:cNvSpPr>
              <a:spLocks noEditPoints="1"/>
            </p:cNvSpPr>
            <p:nvPr/>
          </p:nvSpPr>
          <p:spPr bwMode="auto">
            <a:xfrm>
              <a:off x="5063" y="3267"/>
              <a:ext cx="43" cy="43"/>
            </a:xfrm>
            <a:custGeom>
              <a:avLst/>
              <a:gdLst>
                <a:gd name="T0" fmla="*/ 5 w 17"/>
                <a:gd name="T1" fmla="*/ 16 h 17"/>
                <a:gd name="T2" fmla="*/ 5 w 17"/>
                <a:gd name="T3" fmla="*/ 15 h 17"/>
                <a:gd name="T4" fmla="*/ 3 w 17"/>
                <a:gd name="T5" fmla="*/ 14 h 17"/>
                <a:gd name="T6" fmla="*/ 1 w 17"/>
                <a:gd name="T7" fmla="*/ 12 h 17"/>
                <a:gd name="T8" fmla="*/ 2 w 17"/>
                <a:gd name="T9" fmla="*/ 11 h 17"/>
                <a:gd name="T10" fmla="*/ 1 w 17"/>
                <a:gd name="T11" fmla="*/ 8 h 17"/>
                <a:gd name="T12" fmla="*/ 1 w 17"/>
                <a:gd name="T13" fmla="*/ 5 h 17"/>
                <a:gd name="T14" fmla="*/ 2 w 17"/>
                <a:gd name="T15" fmla="*/ 5 h 17"/>
                <a:gd name="T16" fmla="*/ 3 w 17"/>
                <a:gd name="T17" fmla="*/ 3 h 17"/>
                <a:gd name="T18" fmla="*/ 6 w 17"/>
                <a:gd name="T19" fmla="*/ 1 h 17"/>
                <a:gd name="T20" fmla="*/ 7 w 17"/>
                <a:gd name="T21" fmla="*/ 2 h 17"/>
                <a:gd name="T22" fmla="*/ 9 w 17"/>
                <a:gd name="T23" fmla="*/ 0 h 17"/>
                <a:gd name="T24" fmla="*/ 12 w 17"/>
                <a:gd name="T25" fmla="*/ 1 h 17"/>
                <a:gd name="T26" fmla="*/ 12 w 17"/>
                <a:gd name="T27" fmla="*/ 2 h 17"/>
                <a:gd name="T28" fmla="*/ 15 w 17"/>
                <a:gd name="T29" fmla="*/ 3 h 17"/>
                <a:gd name="T30" fmla="*/ 16 w 17"/>
                <a:gd name="T31" fmla="*/ 5 h 17"/>
                <a:gd name="T32" fmla="*/ 16 w 17"/>
                <a:gd name="T33" fmla="*/ 5 h 17"/>
                <a:gd name="T34" fmla="*/ 16 w 17"/>
                <a:gd name="T35" fmla="*/ 6 h 17"/>
                <a:gd name="T36" fmla="*/ 16 w 17"/>
                <a:gd name="T37" fmla="*/ 7 h 17"/>
                <a:gd name="T38" fmla="*/ 16 w 17"/>
                <a:gd name="T39" fmla="*/ 9 h 17"/>
                <a:gd name="T40" fmla="*/ 17 w 17"/>
                <a:gd name="T41" fmla="*/ 9 h 17"/>
                <a:gd name="T42" fmla="*/ 16 w 17"/>
                <a:gd name="T43" fmla="*/ 12 h 17"/>
                <a:gd name="T44" fmla="*/ 14 w 17"/>
                <a:gd name="T45" fmla="*/ 13 h 17"/>
                <a:gd name="T46" fmla="*/ 14 w 17"/>
                <a:gd name="T47" fmla="*/ 15 h 17"/>
                <a:gd name="T48" fmla="*/ 11 w 17"/>
                <a:gd name="T49" fmla="*/ 16 h 17"/>
                <a:gd name="T50" fmla="*/ 9 w 17"/>
                <a:gd name="T51" fmla="*/ 16 h 17"/>
                <a:gd name="T52" fmla="*/ 8 w 17"/>
                <a:gd name="T53" fmla="*/ 17 h 17"/>
                <a:gd name="T54" fmla="*/ 8 w 17"/>
                <a:gd name="T55" fmla="*/ 16 h 17"/>
                <a:gd name="T56" fmla="*/ 8 w 17"/>
                <a:gd name="T57" fmla="*/ 15 h 17"/>
                <a:gd name="T58" fmla="*/ 11 w 17"/>
                <a:gd name="T59" fmla="*/ 15 h 17"/>
                <a:gd name="T60" fmla="*/ 14 w 17"/>
                <a:gd name="T61" fmla="*/ 15 h 17"/>
                <a:gd name="T62" fmla="*/ 13 w 17"/>
                <a:gd name="T63" fmla="*/ 13 h 17"/>
                <a:gd name="T64" fmla="*/ 16 w 17"/>
                <a:gd name="T65" fmla="*/ 11 h 17"/>
                <a:gd name="T66" fmla="*/ 15 w 17"/>
                <a:gd name="T67" fmla="*/ 9 h 17"/>
                <a:gd name="T68" fmla="*/ 15 w 17"/>
                <a:gd name="T69" fmla="*/ 6 h 17"/>
                <a:gd name="T70" fmla="*/ 16 w 17"/>
                <a:gd name="T71" fmla="*/ 5 h 17"/>
                <a:gd name="T72" fmla="*/ 15 w 17"/>
                <a:gd name="T73" fmla="*/ 4 h 17"/>
                <a:gd name="T74" fmla="*/ 13 w 17"/>
                <a:gd name="T75" fmla="*/ 4 h 17"/>
                <a:gd name="T76" fmla="*/ 11 w 17"/>
                <a:gd name="T77" fmla="*/ 2 h 17"/>
                <a:gd name="T78" fmla="*/ 9 w 17"/>
                <a:gd name="T79" fmla="*/ 1 h 17"/>
                <a:gd name="T80" fmla="*/ 9 w 17"/>
                <a:gd name="T81" fmla="*/ 2 h 17"/>
                <a:gd name="T82" fmla="*/ 6 w 17"/>
                <a:gd name="T83" fmla="*/ 2 h 17"/>
                <a:gd name="T84" fmla="*/ 4 w 17"/>
                <a:gd name="T85" fmla="*/ 2 h 17"/>
                <a:gd name="T86" fmla="*/ 4 w 17"/>
                <a:gd name="T87" fmla="*/ 4 h 17"/>
                <a:gd name="T88" fmla="*/ 2 w 17"/>
                <a:gd name="T89" fmla="*/ 6 h 17"/>
                <a:gd name="T90" fmla="*/ 1 w 17"/>
                <a:gd name="T91" fmla="*/ 8 h 17"/>
                <a:gd name="T92" fmla="*/ 2 w 17"/>
                <a:gd name="T93" fmla="*/ 8 h 17"/>
                <a:gd name="T94" fmla="*/ 2 w 17"/>
                <a:gd name="T95" fmla="*/ 11 h 17"/>
                <a:gd name="T96" fmla="*/ 3 w 17"/>
                <a:gd name="T97" fmla="*/ 13 h 17"/>
                <a:gd name="T98" fmla="*/ 4 w 17"/>
                <a:gd name="T99" fmla="*/ 13 h 17"/>
                <a:gd name="T100" fmla="*/ 6 w 17"/>
                <a:gd name="T101" fmla="*/ 15 h 17"/>
                <a:gd name="T102" fmla="*/ 15 w 17"/>
                <a:gd name="T103" fmla="*/ 6 h 17"/>
                <a:gd name="T104" fmla="*/ 16 w 17"/>
                <a:gd name="T105" fmla="*/ 6 h 17"/>
                <a:gd name="T106" fmla="*/ 9 w 17"/>
                <a:gd name="T107" fmla="*/ 14 h 17"/>
                <a:gd name="T108" fmla="*/ 6 w 17"/>
                <a:gd name="T109" fmla="*/ 4 h 17"/>
                <a:gd name="T110" fmla="*/ 12 w 17"/>
                <a:gd name="T111" fmla="*/ 13 h 17"/>
                <a:gd name="T112" fmla="*/ 11 w 17"/>
                <a:gd name="T113" fmla="*/ 13 h 17"/>
                <a:gd name="T114" fmla="*/ 11 w 17"/>
                <a:gd name="T115" fmla="*/ 13 h 17"/>
                <a:gd name="T116" fmla="*/ 9 w 17"/>
                <a:gd name="T117" fmla="*/ 4 h 17"/>
                <a:gd name="T118" fmla="*/ 5 w 17"/>
                <a:gd name="T119" fmla="*/ 11 h 17"/>
                <a:gd name="T120" fmla="*/ 11 w 17"/>
                <a:gd name="T121" fmla="*/ 12 h 17"/>
                <a:gd name="T122" fmla="*/ 12 w 17"/>
                <a:gd name="T123" fmla="*/ 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 h="17">
                  <a:moveTo>
                    <a:pt x="8" y="17"/>
                  </a:moveTo>
                  <a:cubicBezTo>
                    <a:pt x="7" y="17"/>
                    <a:pt x="6" y="17"/>
                    <a:pt x="5" y="16"/>
                  </a:cubicBezTo>
                  <a:cubicBezTo>
                    <a:pt x="5" y="16"/>
                    <a:pt x="5" y="16"/>
                    <a:pt x="5" y="16"/>
                  </a:cubicBezTo>
                  <a:cubicBezTo>
                    <a:pt x="5" y="15"/>
                    <a:pt x="5" y="15"/>
                    <a:pt x="5" y="15"/>
                  </a:cubicBezTo>
                  <a:cubicBezTo>
                    <a:pt x="5" y="14"/>
                    <a:pt x="4" y="14"/>
                    <a:pt x="4" y="13"/>
                  </a:cubicBezTo>
                  <a:cubicBezTo>
                    <a:pt x="3" y="14"/>
                    <a:pt x="3" y="14"/>
                    <a:pt x="3" y="14"/>
                  </a:cubicBezTo>
                  <a:cubicBezTo>
                    <a:pt x="3" y="14"/>
                    <a:pt x="2" y="14"/>
                    <a:pt x="2" y="14"/>
                  </a:cubicBezTo>
                  <a:cubicBezTo>
                    <a:pt x="2" y="13"/>
                    <a:pt x="1" y="12"/>
                    <a:pt x="1" y="12"/>
                  </a:cubicBezTo>
                  <a:cubicBezTo>
                    <a:pt x="1" y="11"/>
                    <a:pt x="1" y="11"/>
                    <a:pt x="1" y="11"/>
                  </a:cubicBezTo>
                  <a:cubicBezTo>
                    <a:pt x="2" y="11"/>
                    <a:pt x="2" y="11"/>
                    <a:pt x="2" y="11"/>
                  </a:cubicBezTo>
                  <a:cubicBezTo>
                    <a:pt x="2" y="10"/>
                    <a:pt x="2" y="9"/>
                    <a:pt x="2" y="8"/>
                  </a:cubicBezTo>
                  <a:cubicBezTo>
                    <a:pt x="1" y="8"/>
                    <a:pt x="1" y="8"/>
                    <a:pt x="1" y="8"/>
                  </a:cubicBezTo>
                  <a:cubicBezTo>
                    <a:pt x="0" y="8"/>
                    <a:pt x="0" y="8"/>
                    <a:pt x="0" y="8"/>
                  </a:cubicBezTo>
                  <a:cubicBezTo>
                    <a:pt x="0" y="7"/>
                    <a:pt x="1" y="6"/>
                    <a:pt x="1" y="5"/>
                  </a:cubicBezTo>
                  <a:cubicBezTo>
                    <a:pt x="1" y="5"/>
                    <a:pt x="1" y="5"/>
                    <a:pt x="1" y="5"/>
                  </a:cubicBezTo>
                  <a:cubicBezTo>
                    <a:pt x="2" y="5"/>
                    <a:pt x="2" y="5"/>
                    <a:pt x="2" y="5"/>
                  </a:cubicBezTo>
                  <a:cubicBezTo>
                    <a:pt x="3" y="5"/>
                    <a:pt x="3" y="4"/>
                    <a:pt x="4" y="3"/>
                  </a:cubicBezTo>
                  <a:cubicBezTo>
                    <a:pt x="3" y="3"/>
                    <a:pt x="3" y="3"/>
                    <a:pt x="3" y="3"/>
                  </a:cubicBezTo>
                  <a:cubicBezTo>
                    <a:pt x="3" y="2"/>
                    <a:pt x="3" y="2"/>
                    <a:pt x="3" y="2"/>
                  </a:cubicBezTo>
                  <a:cubicBezTo>
                    <a:pt x="4" y="2"/>
                    <a:pt x="5" y="1"/>
                    <a:pt x="6" y="1"/>
                  </a:cubicBezTo>
                  <a:cubicBezTo>
                    <a:pt x="6" y="1"/>
                    <a:pt x="6" y="1"/>
                    <a:pt x="6" y="1"/>
                  </a:cubicBezTo>
                  <a:cubicBezTo>
                    <a:pt x="7" y="2"/>
                    <a:pt x="7" y="2"/>
                    <a:pt x="7" y="2"/>
                  </a:cubicBezTo>
                  <a:cubicBezTo>
                    <a:pt x="7" y="2"/>
                    <a:pt x="8" y="1"/>
                    <a:pt x="9" y="1"/>
                  </a:cubicBezTo>
                  <a:cubicBezTo>
                    <a:pt x="9" y="0"/>
                    <a:pt x="9" y="0"/>
                    <a:pt x="9" y="0"/>
                  </a:cubicBezTo>
                  <a:cubicBezTo>
                    <a:pt x="9" y="0"/>
                    <a:pt x="9" y="0"/>
                    <a:pt x="9" y="0"/>
                  </a:cubicBezTo>
                  <a:cubicBezTo>
                    <a:pt x="10" y="0"/>
                    <a:pt x="11" y="0"/>
                    <a:pt x="12" y="1"/>
                  </a:cubicBezTo>
                  <a:cubicBezTo>
                    <a:pt x="12" y="1"/>
                    <a:pt x="12" y="1"/>
                    <a:pt x="12" y="1"/>
                  </a:cubicBezTo>
                  <a:cubicBezTo>
                    <a:pt x="12" y="2"/>
                    <a:pt x="12" y="2"/>
                    <a:pt x="12" y="2"/>
                  </a:cubicBezTo>
                  <a:cubicBezTo>
                    <a:pt x="13" y="3"/>
                    <a:pt x="13" y="3"/>
                    <a:pt x="14" y="4"/>
                  </a:cubicBezTo>
                  <a:cubicBezTo>
                    <a:pt x="15" y="3"/>
                    <a:pt x="15" y="3"/>
                    <a:pt x="15" y="3"/>
                  </a:cubicBezTo>
                  <a:cubicBezTo>
                    <a:pt x="15" y="3"/>
                    <a:pt x="15" y="3"/>
                    <a:pt x="15" y="3"/>
                  </a:cubicBezTo>
                  <a:cubicBezTo>
                    <a:pt x="15" y="3"/>
                    <a:pt x="16" y="5"/>
                    <a:pt x="16" y="5"/>
                  </a:cubicBezTo>
                  <a:cubicBezTo>
                    <a:pt x="16" y="5"/>
                    <a:pt x="16" y="5"/>
                    <a:pt x="16" y="5"/>
                  </a:cubicBezTo>
                  <a:cubicBezTo>
                    <a:pt x="16" y="5"/>
                    <a:pt x="16" y="5"/>
                    <a:pt x="16" y="5"/>
                  </a:cubicBezTo>
                  <a:cubicBezTo>
                    <a:pt x="16" y="5"/>
                    <a:pt x="16" y="6"/>
                    <a:pt x="16" y="6"/>
                  </a:cubicBezTo>
                  <a:cubicBezTo>
                    <a:pt x="16" y="6"/>
                    <a:pt x="16" y="6"/>
                    <a:pt x="16" y="6"/>
                  </a:cubicBezTo>
                  <a:cubicBezTo>
                    <a:pt x="16" y="6"/>
                    <a:pt x="16" y="7"/>
                    <a:pt x="16" y="7"/>
                  </a:cubicBezTo>
                  <a:cubicBezTo>
                    <a:pt x="16" y="7"/>
                    <a:pt x="16" y="7"/>
                    <a:pt x="16" y="7"/>
                  </a:cubicBezTo>
                  <a:cubicBezTo>
                    <a:pt x="16" y="7"/>
                    <a:pt x="16" y="7"/>
                    <a:pt x="16" y="7"/>
                  </a:cubicBezTo>
                  <a:cubicBezTo>
                    <a:pt x="16" y="8"/>
                    <a:pt x="16" y="8"/>
                    <a:pt x="16" y="9"/>
                  </a:cubicBezTo>
                  <a:cubicBezTo>
                    <a:pt x="17" y="9"/>
                    <a:pt x="17" y="9"/>
                    <a:pt x="17" y="9"/>
                  </a:cubicBezTo>
                  <a:cubicBezTo>
                    <a:pt x="17" y="9"/>
                    <a:pt x="17" y="9"/>
                    <a:pt x="17" y="9"/>
                  </a:cubicBezTo>
                  <a:cubicBezTo>
                    <a:pt x="17" y="10"/>
                    <a:pt x="17" y="11"/>
                    <a:pt x="16" y="12"/>
                  </a:cubicBezTo>
                  <a:cubicBezTo>
                    <a:pt x="16" y="12"/>
                    <a:pt x="16" y="12"/>
                    <a:pt x="16" y="12"/>
                  </a:cubicBezTo>
                  <a:cubicBezTo>
                    <a:pt x="15" y="12"/>
                    <a:pt x="15" y="12"/>
                    <a:pt x="14" y="13"/>
                  </a:cubicBezTo>
                  <a:cubicBezTo>
                    <a:pt x="14" y="13"/>
                    <a:pt x="14" y="13"/>
                    <a:pt x="14" y="13"/>
                  </a:cubicBezTo>
                  <a:cubicBezTo>
                    <a:pt x="14" y="14"/>
                    <a:pt x="14" y="14"/>
                    <a:pt x="14" y="14"/>
                  </a:cubicBezTo>
                  <a:cubicBezTo>
                    <a:pt x="14" y="15"/>
                    <a:pt x="14" y="15"/>
                    <a:pt x="14" y="15"/>
                  </a:cubicBezTo>
                  <a:cubicBezTo>
                    <a:pt x="13" y="15"/>
                    <a:pt x="13" y="16"/>
                    <a:pt x="12" y="16"/>
                  </a:cubicBezTo>
                  <a:cubicBezTo>
                    <a:pt x="12" y="16"/>
                    <a:pt x="11" y="16"/>
                    <a:pt x="11" y="16"/>
                  </a:cubicBezTo>
                  <a:cubicBezTo>
                    <a:pt x="11" y="15"/>
                    <a:pt x="11" y="15"/>
                    <a:pt x="11" y="15"/>
                  </a:cubicBezTo>
                  <a:cubicBezTo>
                    <a:pt x="10" y="15"/>
                    <a:pt x="9" y="16"/>
                    <a:pt x="9" y="16"/>
                  </a:cubicBezTo>
                  <a:cubicBezTo>
                    <a:pt x="8" y="17"/>
                    <a:pt x="8" y="17"/>
                    <a:pt x="8" y="17"/>
                  </a:cubicBezTo>
                  <a:cubicBezTo>
                    <a:pt x="8" y="17"/>
                    <a:pt x="8" y="17"/>
                    <a:pt x="8" y="17"/>
                  </a:cubicBezTo>
                  <a:close/>
                  <a:moveTo>
                    <a:pt x="6" y="16"/>
                  </a:moveTo>
                  <a:cubicBezTo>
                    <a:pt x="6" y="16"/>
                    <a:pt x="7" y="16"/>
                    <a:pt x="8" y="16"/>
                  </a:cubicBezTo>
                  <a:cubicBezTo>
                    <a:pt x="8" y="15"/>
                    <a:pt x="8" y="15"/>
                    <a:pt x="8" y="15"/>
                  </a:cubicBezTo>
                  <a:cubicBezTo>
                    <a:pt x="8" y="15"/>
                    <a:pt x="8" y="15"/>
                    <a:pt x="8" y="15"/>
                  </a:cubicBezTo>
                  <a:cubicBezTo>
                    <a:pt x="9" y="15"/>
                    <a:pt x="10" y="15"/>
                    <a:pt x="11" y="15"/>
                  </a:cubicBezTo>
                  <a:cubicBezTo>
                    <a:pt x="11" y="14"/>
                    <a:pt x="11" y="15"/>
                    <a:pt x="11" y="15"/>
                  </a:cubicBezTo>
                  <a:cubicBezTo>
                    <a:pt x="12" y="16"/>
                    <a:pt x="12" y="16"/>
                    <a:pt x="12" y="16"/>
                  </a:cubicBezTo>
                  <a:cubicBezTo>
                    <a:pt x="12" y="15"/>
                    <a:pt x="13" y="15"/>
                    <a:pt x="14" y="15"/>
                  </a:cubicBezTo>
                  <a:cubicBezTo>
                    <a:pt x="13" y="14"/>
                    <a:pt x="13" y="14"/>
                    <a:pt x="13" y="14"/>
                  </a:cubicBezTo>
                  <a:cubicBezTo>
                    <a:pt x="13" y="13"/>
                    <a:pt x="13" y="13"/>
                    <a:pt x="13" y="13"/>
                  </a:cubicBezTo>
                  <a:cubicBezTo>
                    <a:pt x="13" y="13"/>
                    <a:pt x="14" y="12"/>
                    <a:pt x="14" y="12"/>
                  </a:cubicBezTo>
                  <a:cubicBezTo>
                    <a:pt x="14" y="12"/>
                    <a:pt x="15" y="11"/>
                    <a:pt x="16" y="11"/>
                  </a:cubicBezTo>
                  <a:cubicBezTo>
                    <a:pt x="16" y="11"/>
                    <a:pt x="16" y="10"/>
                    <a:pt x="16" y="9"/>
                  </a:cubicBezTo>
                  <a:cubicBezTo>
                    <a:pt x="15" y="9"/>
                    <a:pt x="15" y="9"/>
                    <a:pt x="15" y="9"/>
                  </a:cubicBezTo>
                  <a:cubicBezTo>
                    <a:pt x="15" y="9"/>
                    <a:pt x="15" y="9"/>
                    <a:pt x="15" y="9"/>
                  </a:cubicBezTo>
                  <a:cubicBezTo>
                    <a:pt x="15" y="8"/>
                    <a:pt x="15" y="7"/>
                    <a:pt x="15" y="6"/>
                  </a:cubicBezTo>
                  <a:cubicBezTo>
                    <a:pt x="15" y="6"/>
                    <a:pt x="15" y="6"/>
                    <a:pt x="15" y="6"/>
                  </a:cubicBezTo>
                  <a:cubicBezTo>
                    <a:pt x="16" y="5"/>
                    <a:pt x="16" y="5"/>
                    <a:pt x="16" y="5"/>
                  </a:cubicBezTo>
                  <a:cubicBezTo>
                    <a:pt x="16" y="5"/>
                    <a:pt x="16" y="5"/>
                    <a:pt x="16" y="5"/>
                  </a:cubicBezTo>
                  <a:cubicBezTo>
                    <a:pt x="15" y="5"/>
                    <a:pt x="15" y="4"/>
                    <a:pt x="15" y="4"/>
                  </a:cubicBezTo>
                  <a:cubicBezTo>
                    <a:pt x="14" y="4"/>
                    <a:pt x="14" y="4"/>
                    <a:pt x="14" y="4"/>
                  </a:cubicBezTo>
                  <a:cubicBezTo>
                    <a:pt x="14" y="4"/>
                    <a:pt x="13" y="4"/>
                    <a:pt x="13" y="4"/>
                  </a:cubicBezTo>
                  <a:cubicBezTo>
                    <a:pt x="13" y="4"/>
                    <a:pt x="12" y="3"/>
                    <a:pt x="11" y="3"/>
                  </a:cubicBezTo>
                  <a:cubicBezTo>
                    <a:pt x="11" y="3"/>
                    <a:pt x="11" y="2"/>
                    <a:pt x="11" y="2"/>
                  </a:cubicBezTo>
                  <a:cubicBezTo>
                    <a:pt x="11" y="1"/>
                    <a:pt x="11" y="1"/>
                    <a:pt x="11" y="1"/>
                  </a:cubicBezTo>
                  <a:cubicBezTo>
                    <a:pt x="11" y="1"/>
                    <a:pt x="10" y="1"/>
                    <a:pt x="9" y="1"/>
                  </a:cubicBezTo>
                  <a:cubicBezTo>
                    <a:pt x="9" y="2"/>
                    <a:pt x="9" y="2"/>
                    <a:pt x="9" y="2"/>
                  </a:cubicBezTo>
                  <a:cubicBezTo>
                    <a:pt x="9" y="2"/>
                    <a:pt x="9" y="2"/>
                    <a:pt x="9" y="2"/>
                  </a:cubicBezTo>
                  <a:cubicBezTo>
                    <a:pt x="8" y="2"/>
                    <a:pt x="7" y="2"/>
                    <a:pt x="6" y="2"/>
                  </a:cubicBezTo>
                  <a:cubicBezTo>
                    <a:pt x="6" y="3"/>
                    <a:pt x="6" y="2"/>
                    <a:pt x="6" y="2"/>
                  </a:cubicBezTo>
                  <a:cubicBezTo>
                    <a:pt x="6" y="1"/>
                    <a:pt x="6" y="1"/>
                    <a:pt x="6" y="1"/>
                  </a:cubicBezTo>
                  <a:cubicBezTo>
                    <a:pt x="5" y="2"/>
                    <a:pt x="4" y="2"/>
                    <a:pt x="4" y="2"/>
                  </a:cubicBezTo>
                  <a:cubicBezTo>
                    <a:pt x="4" y="3"/>
                    <a:pt x="4" y="3"/>
                    <a:pt x="4" y="3"/>
                  </a:cubicBezTo>
                  <a:cubicBezTo>
                    <a:pt x="4" y="4"/>
                    <a:pt x="4" y="4"/>
                    <a:pt x="4" y="4"/>
                  </a:cubicBezTo>
                  <a:cubicBezTo>
                    <a:pt x="4" y="4"/>
                    <a:pt x="3" y="5"/>
                    <a:pt x="3" y="6"/>
                  </a:cubicBezTo>
                  <a:cubicBezTo>
                    <a:pt x="3" y="6"/>
                    <a:pt x="3" y="6"/>
                    <a:pt x="2" y="6"/>
                  </a:cubicBezTo>
                  <a:cubicBezTo>
                    <a:pt x="1" y="6"/>
                    <a:pt x="1" y="6"/>
                    <a:pt x="1" y="6"/>
                  </a:cubicBezTo>
                  <a:cubicBezTo>
                    <a:pt x="1" y="6"/>
                    <a:pt x="1" y="7"/>
                    <a:pt x="1" y="8"/>
                  </a:cubicBezTo>
                  <a:cubicBezTo>
                    <a:pt x="2" y="8"/>
                    <a:pt x="2" y="8"/>
                    <a:pt x="2" y="8"/>
                  </a:cubicBezTo>
                  <a:cubicBezTo>
                    <a:pt x="2" y="8"/>
                    <a:pt x="2" y="8"/>
                    <a:pt x="2" y="8"/>
                  </a:cubicBezTo>
                  <a:cubicBezTo>
                    <a:pt x="2" y="9"/>
                    <a:pt x="2" y="10"/>
                    <a:pt x="3" y="11"/>
                  </a:cubicBezTo>
                  <a:cubicBezTo>
                    <a:pt x="3" y="11"/>
                    <a:pt x="3" y="11"/>
                    <a:pt x="2" y="11"/>
                  </a:cubicBezTo>
                  <a:cubicBezTo>
                    <a:pt x="2" y="12"/>
                    <a:pt x="2" y="12"/>
                    <a:pt x="2" y="12"/>
                  </a:cubicBezTo>
                  <a:cubicBezTo>
                    <a:pt x="2" y="12"/>
                    <a:pt x="2" y="13"/>
                    <a:pt x="3" y="13"/>
                  </a:cubicBezTo>
                  <a:cubicBezTo>
                    <a:pt x="4" y="13"/>
                    <a:pt x="4" y="13"/>
                    <a:pt x="4" y="13"/>
                  </a:cubicBezTo>
                  <a:cubicBezTo>
                    <a:pt x="4" y="13"/>
                    <a:pt x="4" y="13"/>
                    <a:pt x="4" y="13"/>
                  </a:cubicBezTo>
                  <a:cubicBezTo>
                    <a:pt x="4" y="13"/>
                    <a:pt x="5" y="14"/>
                    <a:pt x="6" y="14"/>
                  </a:cubicBezTo>
                  <a:cubicBezTo>
                    <a:pt x="6" y="14"/>
                    <a:pt x="6" y="15"/>
                    <a:pt x="6" y="15"/>
                  </a:cubicBezTo>
                  <a:lnTo>
                    <a:pt x="6" y="16"/>
                  </a:lnTo>
                  <a:close/>
                  <a:moveTo>
                    <a:pt x="15" y="6"/>
                  </a:moveTo>
                  <a:cubicBezTo>
                    <a:pt x="15" y="6"/>
                    <a:pt x="15" y="7"/>
                    <a:pt x="15" y="7"/>
                  </a:cubicBezTo>
                  <a:cubicBezTo>
                    <a:pt x="15" y="7"/>
                    <a:pt x="16" y="6"/>
                    <a:pt x="16" y="6"/>
                  </a:cubicBezTo>
                  <a:lnTo>
                    <a:pt x="15" y="6"/>
                  </a:lnTo>
                  <a:close/>
                  <a:moveTo>
                    <a:pt x="9" y="14"/>
                  </a:moveTo>
                  <a:cubicBezTo>
                    <a:pt x="7" y="14"/>
                    <a:pt x="5" y="13"/>
                    <a:pt x="4" y="11"/>
                  </a:cubicBezTo>
                  <a:cubicBezTo>
                    <a:pt x="3" y="9"/>
                    <a:pt x="3" y="6"/>
                    <a:pt x="6" y="4"/>
                  </a:cubicBezTo>
                  <a:cubicBezTo>
                    <a:pt x="9" y="2"/>
                    <a:pt x="12" y="4"/>
                    <a:pt x="13" y="6"/>
                  </a:cubicBezTo>
                  <a:cubicBezTo>
                    <a:pt x="14" y="8"/>
                    <a:pt x="14" y="11"/>
                    <a:pt x="12" y="13"/>
                  </a:cubicBezTo>
                  <a:cubicBezTo>
                    <a:pt x="12" y="13"/>
                    <a:pt x="12" y="13"/>
                    <a:pt x="12" y="13"/>
                  </a:cubicBezTo>
                  <a:cubicBezTo>
                    <a:pt x="11" y="13"/>
                    <a:pt x="11" y="13"/>
                    <a:pt x="11" y="13"/>
                  </a:cubicBezTo>
                  <a:cubicBezTo>
                    <a:pt x="11" y="13"/>
                    <a:pt x="11" y="13"/>
                    <a:pt x="11" y="13"/>
                  </a:cubicBezTo>
                  <a:cubicBezTo>
                    <a:pt x="11" y="13"/>
                    <a:pt x="11" y="13"/>
                    <a:pt x="11" y="13"/>
                  </a:cubicBezTo>
                  <a:cubicBezTo>
                    <a:pt x="10" y="14"/>
                    <a:pt x="9" y="14"/>
                    <a:pt x="9" y="14"/>
                  </a:cubicBezTo>
                  <a:close/>
                  <a:moveTo>
                    <a:pt x="9" y="4"/>
                  </a:moveTo>
                  <a:cubicBezTo>
                    <a:pt x="8" y="4"/>
                    <a:pt x="7" y="4"/>
                    <a:pt x="6" y="5"/>
                  </a:cubicBezTo>
                  <a:cubicBezTo>
                    <a:pt x="4" y="6"/>
                    <a:pt x="4" y="9"/>
                    <a:pt x="5" y="11"/>
                  </a:cubicBezTo>
                  <a:cubicBezTo>
                    <a:pt x="6" y="13"/>
                    <a:pt x="8" y="14"/>
                    <a:pt x="11" y="13"/>
                  </a:cubicBezTo>
                  <a:cubicBezTo>
                    <a:pt x="11" y="13"/>
                    <a:pt x="11" y="12"/>
                    <a:pt x="11" y="12"/>
                  </a:cubicBezTo>
                  <a:cubicBezTo>
                    <a:pt x="11" y="12"/>
                    <a:pt x="11" y="12"/>
                    <a:pt x="11" y="12"/>
                  </a:cubicBezTo>
                  <a:cubicBezTo>
                    <a:pt x="14" y="11"/>
                    <a:pt x="14" y="8"/>
                    <a:pt x="12" y="6"/>
                  </a:cubicBezTo>
                  <a:cubicBezTo>
                    <a:pt x="12" y="5"/>
                    <a:pt x="10" y="4"/>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99" name="Freeform 446"/>
            <p:cNvSpPr>
              <a:spLocks noEditPoints="1"/>
            </p:cNvSpPr>
            <p:nvPr/>
          </p:nvSpPr>
          <p:spPr bwMode="auto">
            <a:xfrm>
              <a:off x="5063" y="3272"/>
              <a:ext cx="40" cy="41"/>
            </a:xfrm>
            <a:custGeom>
              <a:avLst/>
              <a:gdLst>
                <a:gd name="T0" fmla="*/ 5 w 16"/>
                <a:gd name="T1" fmla="*/ 16 h 16"/>
                <a:gd name="T2" fmla="*/ 5 w 16"/>
                <a:gd name="T3" fmla="*/ 14 h 16"/>
                <a:gd name="T4" fmla="*/ 2 w 16"/>
                <a:gd name="T5" fmla="*/ 13 h 16"/>
                <a:gd name="T6" fmla="*/ 0 w 16"/>
                <a:gd name="T7" fmla="*/ 11 h 16"/>
                <a:gd name="T8" fmla="*/ 1 w 16"/>
                <a:gd name="T9" fmla="*/ 11 h 16"/>
                <a:gd name="T10" fmla="*/ 3 w 16"/>
                <a:gd name="T11" fmla="*/ 12 h 16"/>
                <a:gd name="T12" fmla="*/ 5 w 16"/>
                <a:gd name="T13" fmla="*/ 14 h 16"/>
                <a:gd name="T14" fmla="*/ 5 w 16"/>
                <a:gd name="T15" fmla="*/ 14 h 16"/>
                <a:gd name="T16" fmla="*/ 7 w 16"/>
                <a:gd name="T17" fmla="*/ 16 h 16"/>
                <a:gd name="T18" fmla="*/ 8 w 16"/>
                <a:gd name="T19" fmla="*/ 15 h 16"/>
                <a:gd name="T20" fmla="*/ 10 w 16"/>
                <a:gd name="T21" fmla="*/ 14 h 16"/>
                <a:gd name="T22" fmla="*/ 11 w 16"/>
                <a:gd name="T23" fmla="*/ 15 h 16"/>
                <a:gd name="T24" fmla="*/ 13 w 16"/>
                <a:gd name="T25" fmla="*/ 13 h 16"/>
                <a:gd name="T26" fmla="*/ 14 w 16"/>
                <a:gd name="T27" fmla="*/ 12 h 16"/>
                <a:gd name="T28" fmla="*/ 14 w 16"/>
                <a:gd name="T29" fmla="*/ 13 h 16"/>
                <a:gd name="T30" fmla="*/ 14 w 16"/>
                <a:gd name="T31" fmla="*/ 14 h 16"/>
                <a:gd name="T32" fmla="*/ 11 w 16"/>
                <a:gd name="T33" fmla="*/ 16 h 16"/>
                <a:gd name="T34" fmla="*/ 8 w 16"/>
                <a:gd name="T35" fmla="*/ 15 h 16"/>
                <a:gd name="T36" fmla="*/ 8 w 16"/>
                <a:gd name="T37" fmla="*/ 16 h 16"/>
                <a:gd name="T38" fmla="*/ 14 w 16"/>
                <a:gd name="T39" fmla="*/ 12 h 16"/>
                <a:gd name="T40" fmla="*/ 13 w 16"/>
                <a:gd name="T41" fmla="*/ 12 h 16"/>
                <a:gd name="T42" fmla="*/ 15 w 16"/>
                <a:gd name="T43" fmla="*/ 11 h 16"/>
                <a:gd name="T44" fmla="*/ 16 w 16"/>
                <a:gd name="T45" fmla="*/ 9 h 16"/>
                <a:gd name="T46" fmla="*/ 16 w 16"/>
                <a:gd name="T47" fmla="*/ 11 h 16"/>
                <a:gd name="T48" fmla="*/ 14 w 16"/>
                <a:gd name="T49" fmla="*/ 12 h 16"/>
                <a:gd name="T50" fmla="*/ 14 w 16"/>
                <a:gd name="T51" fmla="*/ 12 h 16"/>
                <a:gd name="T52" fmla="*/ 1 w 16"/>
                <a:gd name="T53" fmla="*/ 9 h 16"/>
                <a:gd name="T54" fmla="*/ 0 w 16"/>
                <a:gd name="T55" fmla="*/ 8 h 16"/>
                <a:gd name="T56" fmla="*/ 1 w 16"/>
                <a:gd name="T57" fmla="*/ 3 h 16"/>
                <a:gd name="T58" fmla="*/ 1 w 16"/>
                <a:gd name="T59" fmla="*/ 4 h 16"/>
                <a:gd name="T60" fmla="*/ 2 w 16"/>
                <a:gd name="T61" fmla="*/ 7 h 16"/>
                <a:gd name="T62" fmla="*/ 2 w 16"/>
                <a:gd name="T63" fmla="*/ 9 h 16"/>
                <a:gd name="T64" fmla="*/ 2 w 16"/>
                <a:gd name="T65" fmla="*/ 10 h 16"/>
                <a:gd name="T66" fmla="*/ 13 w 16"/>
                <a:gd name="T67" fmla="*/ 9 h 16"/>
                <a:gd name="T68" fmla="*/ 10 w 16"/>
                <a:gd name="T69" fmla="*/ 4 h 16"/>
                <a:gd name="T70" fmla="*/ 4 w 16"/>
                <a:gd name="T71" fmla="*/ 5 h 16"/>
                <a:gd name="T72" fmla="*/ 4 w 16"/>
                <a:gd name="T73" fmla="*/ 5 h 16"/>
                <a:gd name="T74" fmla="*/ 11 w 16"/>
                <a:gd name="T75" fmla="*/ 3 h 16"/>
                <a:gd name="T76" fmla="*/ 13 w 16"/>
                <a:gd name="T77" fmla="*/ 9 h 16"/>
                <a:gd name="T78" fmla="*/ 3 w 16"/>
                <a:gd name="T79" fmla="*/ 3 h 16"/>
                <a:gd name="T80" fmla="*/ 3 w 16"/>
                <a:gd name="T81" fmla="*/ 2 h 16"/>
                <a:gd name="T82" fmla="*/ 3 w 16"/>
                <a:gd name="T83" fmla="*/ 0 h 16"/>
                <a:gd name="T84" fmla="*/ 4 w 16"/>
                <a:gd name="T85" fmla="*/ 1 h 16"/>
                <a:gd name="T86" fmla="*/ 3 w 16"/>
                <a:gd name="T87" fmla="*/ 2 h 16"/>
                <a:gd name="T88" fmla="*/ 3 w 16"/>
                <a:gd name="T89"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 h="16">
                  <a:moveTo>
                    <a:pt x="8" y="16"/>
                  </a:moveTo>
                  <a:cubicBezTo>
                    <a:pt x="7" y="16"/>
                    <a:pt x="6" y="16"/>
                    <a:pt x="5" y="16"/>
                  </a:cubicBezTo>
                  <a:cubicBezTo>
                    <a:pt x="5" y="16"/>
                    <a:pt x="5" y="15"/>
                    <a:pt x="5" y="15"/>
                  </a:cubicBezTo>
                  <a:cubicBezTo>
                    <a:pt x="5" y="15"/>
                    <a:pt x="5" y="15"/>
                    <a:pt x="5" y="14"/>
                  </a:cubicBezTo>
                  <a:cubicBezTo>
                    <a:pt x="4" y="14"/>
                    <a:pt x="4" y="13"/>
                    <a:pt x="3" y="13"/>
                  </a:cubicBezTo>
                  <a:cubicBezTo>
                    <a:pt x="2" y="13"/>
                    <a:pt x="2" y="13"/>
                    <a:pt x="2" y="13"/>
                  </a:cubicBezTo>
                  <a:cubicBezTo>
                    <a:pt x="2" y="14"/>
                    <a:pt x="2" y="13"/>
                    <a:pt x="2" y="13"/>
                  </a:cubicBezTo>
                  <a:cubicBezTo>
                    <a:pt x="1" y="13"/>
                    <a:pt x="1" y="12"/>
                    <a:pt x="0" y="11"/>
                  </a:cubicBezTo>
                  <a:cubicBezTo>
                    <a:pt x="0" y="11"/>
                    <a:pt x="0" y="11"/>
                    <a:pt x="1" y="11"/>
                  </a:cubicBezTo>
                  <a:cubicBezTo>
                    <a:pt x="1" y="11"/>
                    <a:pt x="1" y="11"/>
                    <a:pt x="1" y="11"/>
                  </a:cubicBezTo>
                  <a:cubicBezTo>
                    <a:pt x="1" y="11"/>
                    <a:pt x="2" y="12"/>
                    <a:pt x="2" y="13"/>
                  </a:cubicBezTo>
                  <a:cubicBezTo>
                    <a:pt x="3" y="12"/>
                    <a:pt x="3" y="12"/>
                    <a:pt x="3" y="12"/>
                  </a:cubicBezTo>
                  <a:cubicBezTo>
                    <a:pt x="3" y="12"/>
                    <a:pt x="3" y="12"/>
                    <a:pt x="3" y="12"/>
                  </a:cubicBezTo>
                  <a:cubicBezTo>
                    <a:pt x="4" y="13"/>
                    <a:pt x="4" y="13"/>
                    <a:pt x="5" y="14"/>
                  </a:cubicBezTo>
                  <a:cubicBezTo>
                    <a:pt x="5" y="14"/>
                    <a:pt x="5" y="14"/>
                    <a:pt x="5" y="14"/>
                  </a:cubicBezTo>
                  <a:cubicBezTo>
                    <a:pt x="5" y="14"/>
                    <a:pt x="5" y="14"/>
                    <a:pt x="5" y="14"/>
                  </a:cubicBezTo>
                  <a:cubicBezTo>
                    <a:pt x="5" y="15"/>
                    <a:pt x="5" y="15"/>
                    <a:pt x="5" y="15"/>
                  </a:cubicBezTo>
                  <a:cubicBezTo>
                    <a:pt x="6" y="15"/>
                    <a:pt x="7" y="16"/>
                    <a:pt x="7" y="16"/>
                  </a:cubicBezTo>
                  <a:cubicBezTo>
                    <a:pt x="7" y="15"/>
                    <a:pt x="7" y="15"/>
                    <a:pt x="7" y="15"/>
                  </a:cubicBezTo>
                  <a:cubicBezTo>
                    <a:pt x="8" y="15"/>
                    <a:pt x="8" y="15"/>
                    <a:pt x="8" y="15"/>
                  </a:cubicBezTo>
                  <a:cubicBezTo>
                    <a:pt x="8" y="14"/>
                    <a:pt x="8" y="14"/>
                    <a:pt x="8" y="14"/>
                  </a:cubicBezTo>
                  <a:cubicBezTo>
                    <a:pt x="9" y="14"/>
                    <a:pt x="10" y="14"/>
                    <a:pt x="10" y="14"/>
                  </a:cubicBezTo>
                  <a:cubicBezTo>
                    <a:pt x="10" y="14"/>
                    <a:pt x="11" y="14"/>
                    <a:pt x="11" y="14"/>
                  </a:cubicBezTo>
                  <a:cubicBezTo>
                    <a:pt x="11" y="15"/>
                    <a:pt x="11" y="15"/>
                    <a:pt x="11" y="15"/>
                  </a:cubicBezTo>
                  <a:cubicBezTo>
                    <a:pt x="12" y="15"/>
                    <a:pt x="13" y="14"/>
                    <a:pt x="13" y="14"/>
                  </a:cubicBezTo>
                  <a:cubicBezTo>
                    <a:pt x="13" y="14"/>
                    <a:pt x="13" y="13"/>
                    <a:pt x="13" y="13"/>
                  </a:cubicBezTo>
                  <a:cubicBezTo>
                    <a:pt x="13" y="13"/>
                    <a:pt x="14" y="13"/>
                    <a:pt x="14" y="12"/>
                  </a:cubicBezTo>
                  <a:cubicBezTo>
                    <a:pt x="14" y="12"/>
                    <a:pt x="14" y="12"/>
                    <a:pt x="14" y="12"/>
                  </a:cubicBezTo>
                  <a:cubicBezTo>
                    <a:pt x="14" y="12"/>
                    <a:pt x="14" y="13"/>
                    <a:pt x="14" y="13"/>
                  </a:cubicBezTo>
                  <a:cubicBezTo>
                    <a:pt x="14" y="13"/>
                    <a:pt x="14" y="13"/>
                    <a:pt x="14" y="13"/>
                  </a:cubicBezTo>
                  <a:cubicBezTo>
                    <a:pt x="14" y="14"/>
                    <a:pt x="14" y="14"/>
                    <a:pt x="14" y="14"/>
                  </a:cubicBezTo>
                  <a:cubicBezTo>
                    <a:pt x="14" y="14"/>
                    <a:pt x="14" y="14"/>
                    <a:pt x="14" y="14"/>
                  </a:cubicBezTo>
                  <a:cubicBezTo>
                    <a:pt x="13" y="15"/>
                    <a:pt x="12" y="15"/>
                    <a:pt x="11" y="16"/>
                  </a:cubicBezTo>
                  <a:cubicBezTo>
                    <a:pt x="11" y="16"/>
                    <a:pt x="11" y="16"/>
                    <a:pt x="11" y="16"/>
                  </a:cubicBezTo>
                  <a:cubicBezTo>
                    <a:pt x="10" y="15"/>
                    <a:pt x="10" y="15"/>
                    <a:pt x="10" y="15"/>
                  </a:cubicBezTo>
                  <a:cubicBezTo>
                    <a:pt x="10" y="15"/>
                    <a:pt x="9" y="15"/>
                    <a:pt x="8" y="15"/>
                  </a:cubicBezTo>
                  <a:cubicBezTo>
                    <a:pt x="8" y="15"/>
                    <a:pt x="8" y="15"/>
                    <a:pt x="8" y="15"/>
                  </a:cubicBezTo>
                  <a:cubicBezTo>
                    <a:pt x="8" y="16"/>
                    <a:pt x="8" y="16"/>
                    <a:pt x="8" y="16"/>
                  </a:cubicBezTo>
                  <a:cubicBezTo>
                    <a:pt x="8" y="16"/>
                    <a:pt x="8" y="16"/>
                    <a:pt x="8" y="16"/>
                  </a:cubicBezTo>
                  <a:close/>
                  <a:moveTo>
                    <a:pt x="14" y="12"/>
                  </a:moveTo>
                  <a:cubicBezTo>
                    <a:pt x="13" y="12"/>
                    <a:pt x="13" y="12"/>
                    <a:pt x="13" y="12"/>
                  </a:cubicBezTo>
                  <a:cubicBezTo>
                    <a:pt x="13" y="12"/>
                    <a:pt x="13" y="12"/>
                    <a:pt x="13" y="12"/>
                  </a:cubicBezTo>
                  <a:cubicBezTo>
                    <a:pt x="14" y="11"/>
                    <a:pt x="14" y="11"/>
                    <a:pt x="14" y="11"/>
                  </a:cubicBezTo>
                  <a:cubicBezTo>
                    <a:pt x="14" y="11"/>
                    <a:pt x="15" y="10"/>
                    <a:pt x="15" y="11"/>
                  </a:cubicBezTo>
                  <a:cubicBezTo>
                    <a:pt x="16" y="10"/>
                    <a:pt x="16" y="10"/>
                    <a:pt x="16" y="10"/>
                  </a:cubicBezTo>
                  <a:cubicBezTo>
                    <a:pt x="16" y="9"/>
                    <a:pt x="16" y="9"/>
                    <a:pt x="16" y="9"/>
                  </a:cubicBezTo>
                  <a:cubicBezTo>
                    <a:pt x="16" y="9"/>
                    <a:pt x="16" y="10"/>
                    <a:pt x="16" y="10"/>
                  </a:cubicBezTo>
                  <a:cubicBezTo>
                    <a:pt x="16" y="10"/>
                    <a:pt x="16" y="11"/>
                    <a:pt x="16" y="11"/>
                  </a:cubicBezTo>
                  <a:cubicBezTo>
                    <a:pt x="16" y="11"/>
                    <a:pt x="16" y="11"/>
                    <a:pt x="15" y="11"/>
                  </a:cubicBezTo>
                  <a:cubicBezTo>
                    <a:pt x="15" y="11"/>
                    <a:pt x="15" y="11"/>
                    <a:pt x="14" y="12"/>
                  </a:cubicBezTo>
                  <a:cubicBezTo>
                    <a:pt x="14" y="12"/>
                    <a:pt x="14" y="12"/>
                    <a:pt x="14" y="12"/>
                  </a:cubicBezTo>
                  <a:cubicBezTo>
                    <a:pt x="14" y="12"/>
                    <a:pt x="14" y="12"/>
                    <a:pt x="14" y="12"/>
                  </a:cubicBezTo>
                  <a:close/>
                  <a:moveTo>
                    <a:pt x="2" y="10"/>
                  </a:moveTo>
                  <a:cubicBezTo>
                    <a:pt x="1" y="10"/>
                    <a:pt x="1" y="9"/>
                    <a:pt x="1" y="9"/>
                  </a:cubicBezTo>
                  <a:cubicBezTo>
                    <a:pt x="1" y="9"/>
                    <a:pt x="1" y="8"/>
                    <a:pt x="1" y="8"/>
                  </a:cubicBezTo>
                  <a:cubicBezTo>
                    <a:pt x="0" y="8"/>
                    <a:pt x="0" y="8"/>
                    <a:pt x="0" y="8"/>
                  </a:cubicBezTo>
                  <a:cubicBezTo>
                    <a:pt x="0" y="8"/>
                    <a:pt x="0" y="7"/>
                    <a:pt x="0" y="7"/>
                  </a:cubicBezTo>
                  <a:cubicBezTo>
                    <a:pt x="0" y="6"/>
                    <a:pt x="0" y="4"/>
                    <a:pt x="1" y="3"/>
                  </a:cubicBezTo>
                  <a:cubicBezTo>
                    <a:pt x="1" y="3"/>
                    <a:pt x="1" y="3"/>
                    <a:pt x="1" y="3"/>
                  </a:cubicBezTo>
                  <a:cubicBezTo>
                    <a:pt x="1" y="3"/>
                    <a:pt x="1" y="4"/>
                    <a:pt x="1" y="4"/>
                  </a:cubicBezTo>
                  <a:cubicBezTo>
                    <a:pt x="1" y="4"/>
                    <a:pt x="1" y="6"/>
                    <a:pt x="0" y="7"/>
                  </a:cubicBezTo>
                  <a:cubicBezTo>
                    <a:pt x="2" y="7"/>
                    <a:pt x="2" y="7"/>
                    <a:pt x="2" y="7"/>
                  </a:cubicBezTo>
                  <a:cubicBezTo>
                    <a:pt x="2" y="7"/>
                    <a:pt x="2" y="7"/>
                    <a:pt x="2" y="8"/>
                  </a:cubicBezTo>
                  <a:cubicBezTo>
                    <a:pt x="2" y="8"/>
                    <a:pt x="2" y="9"/>
                    <a:pt x="2" y="9"/>
                  </a:cubicBezTo>
                  <a:cubicBezTo>
                    <a:pt x="2" y="9"/>
                    <a:pt x="2" y="9"/>
                    <a:pt x="2" y="10"/>
                  </a:cubicBezTo>
                  <a:cubicBezTo>
                    <a:pt x="2" y="10"/>
                    <a:pt x="2" y="10"/>
                    <a:pt x="2" y="10"/>
                  </a:cubicBezTo>
                  <a:close/>
                  <a:moveTo>
                    <a:pt x="13" y="9"/>
                  </a:moveTo>
                  <a:cubicBezTo>
                    <a:pt x="13" y="9"/>
                    <a:pt x="13" y="9"/>
                    <a:pt x="13" y="9"/>
                  </a:cubicBezTo>
                  <a:cubicBezTo>
                    <a:pt x="13" y="9"/>
                    <a:pt x="13" y="9"/>
                    <a:pt x="13" y="9"/>
                  </a:cubicBezTo>
                  <a:cubicBezTo>
                    <a:pt x="13" y="7"/>
                    <a:pt x="12" y="5"/>
                    <a:pt x="10" y="4"/>
                  </a:cubicBezTo>
                  <a:cubicBezTo>
                    <a:pt x="10" y="3"/>
                    <a:pt x="8" y="3"/>
                    <a:pt x="6" y="4"/>
                  </a:cubicBezTo>
                  <a:cubicBezTo>
                    <a:pt x="5" y="4"/>
                    <a:pt x="5" y="5"/>
                    <a:pt x="4" y="5"/>
                  </a:cubicBezTo>
                  <a:cubicBezTo>
                    <a:pt x="4" y="5"/>
                    <a:pt x="4" y="6"/>
                    <a:pt x="4" y="5"/>
                  </a:cubicBezTo>
                  <a:cubicBezTo>
                    <a:pt x="4" y="5"/>
                    <a:pt x="4" y="5"/>
                    <a:pt x="4" y="5"/>
                  </a:cubicBezTo>
                  <a:cubicBezTo>
                    <a:pt x="4" y="4"/>
                    <a:pt x="5" y="4"/>
                    <a:pt x="5" y="3"/>
                  </a:cubicBezTo>
                  <a:cubicBezTo>
                    <a:pt x="7" y="2"/>
                    <a:pt x="9" y="2"/>
                    <a:pt x="11" y="3"/>
                  </a:cubicBezTo>
                  <a:cubicBezTo>
                    <a:pt x="13" y="5"/>
                    <a:pt x="14" y="7"/>
                    <a:pt x="13" y="9"/>
                  </a:cubicBezTo>
                  <a:cubicBezTo>
                    <a:pt x="13" y="9"/>
                    <a:pt x="13" y="9"/>
                    <a:pt x="13" y="9"/>
                  </a:cubicBezTo>
                  <a:close/>
                  <a:moveTo>
                    <a:pt x="3" y="3"/>
                  </a:moveTo>
                  <a:cubicBezTo>
                    <a:pt x="3" y="3"/>
                    <a:pt x="3" y="3"/>
                    <a:pt x="3" y="3"/>
                  </a:cubicBezTo>
                  <a:cubicBezTo>
                    <a:pt x="3" y="2"/>
                    <a:pt x="3" y="2"/>
                    <a:pt x="3" y="2"/>
                  </a:cubicBezTo>
                  <a:cubicBezTo>
                    <a:pt x="3" y="2"/>
                    <a:pt x="3" y="2"/>
                    <a:pt x="3" y="2"/>
                  </a:cubicBezTo>
                  <a:cubicBezTo>
                    <a:pt x="3" y="1"/>
                    <a:pt x="3" y="1"/>
                    <a:pt x="3" y="1"/>
                  </a:cubicBezTo>
                  <a:cubicBezTo>
                    <a:pt x="3" y="0"/>
                    <a:pt x="3" y="0"/>
                    <a:pt x="3" y="0"/>
                  </a:cubicBezTo>
                  <a:cubicBezTo>
                    <a:pt x="3" y="0"/>
                    <a:pt x="3" y="0"/>
                    <a:pt x="4" y="0"/>
                  </a:cubicBezTo>
                  <a:cubicBezTo>
                    <a:pt x="4" y="0"/>
                    <a:pt x="4" y="0"/>
                    <a:pt x="4" y="1"/>
                  </a:cubicBezTo>
                  <a:cubicBezTo>
                    <a:pt x="4" y="1"/>
                    <a:pt x="4" y="1"/>
                    <a:pt x="4" y="1"/>
                  </a:cubicBezTo>
                  <a:cubicBezTo>
                    <a:pt x="3" y="1"/>
                    <a:pt x="3" y="1"/>
                    <a:pt x="3" y="2"/>
                  </a:cubicBezTo>
                  <a:cubicBezTo>
                    <a:pt x="4" y="2"/>
                    <a:pt x="4" y="2"/>
                    <a:pt x="4" y="2"/>
                  </a:cubicBezTo>
                  <a:cubicBezTo>
                    <a:pt x="4" y="2"/>
                    <a:pt x="4" y="3"/>
                    <a:pt x="3" y="3"/>
                  </a:cubicBezTo>
                  <a:cubicBezTo>
                    <a:pt x="3" y="3"/>
                    <a:pt x="3"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00" name="Freeform 447"/>
            <p:cNvSpPr/>
            <p:nvPr/>
          </p:nvSpPr>
          <p:spPr bwMode="auto">
            <a:xfrm>
              <a:off x="5063" y="3295"/>
              <a:ext cx="2" cy="5"/>
            </a:xfrm>
            <a:custGeom>
              <a:avLst/>
              <a:gdLst>
                <a:gd name="T0" fmla="*/ 1 w 1"/>
                <a:gd name="T1" fmla="*/ 2 h 2"/>
                <a:gd name="T2" fmla="*/ 0 w 1"/>
                <a:gd name="T3" fmla="*/ 2 h 2"/>
                <a:gd name="T4" fmla="*/ 0 w 1"/>
                <a:gd name="T5" fmla="*/ 2 h 2"/>
                <a:gd name="T6" fmla="*/ 1 w 1"/>
                <a:gd name="T7" fmla="*/ 0 h 2"/>
                <a:gd name="T8" fmla="*/ 1 w 1"/>
                <a:gd name="T9" fmla="*/ 0 h 2"/>
                <a:gd name="T10" fmla="*/ 1 w 1"/>
                <a:gd name="T11" fmla="*/ 1 h 2"/>
                <a:gd name="T12" fmla="*/ 1 w 1"/>
                <a:gd name="T13" fmla="*/ 2 h 2"/>
                <a:gd name="T14" fmla="*/ 1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1" y="2"/>
                  </a:moveTo>
                  <a:cubicBezTo>
                    <a:pt x="1" y="2"/>
                    <a:pt x="1" y="2"/>
                    <a:pt x="0" y="2"/>
                  </a:cubicBezTo>
                  <a:cubicBezTo>
                    <a:pt x="0" y="2"/>
                    <a:pt x="0" y="2"/>
                    <a:pt x="0" y="2"/>
                  </a:cubicBezTo>
                  <a:cubicBezTo>
                    <a:pt x="1" y="1"/>
                    <a:pt x="1" y="1"/>
                    <a:pt x="1" y="0"/>
                  </a:cubicBezTo>
                  <a:cubicBezTo>
                    <a:pt x="1" y="0"/>
                    <a:pt x="1" y="0"/>
                    <a:pt x="1" y="0"/>
                  </a:cubicBezTo>
                  <a:cubicBezTo>
                    <a:pt x="1" y="0"/>
                    <a:pt x="1" y="0"/>
                    <a:pt x="1" y="1"/>
                  </a:cubicBezTo>
                  <a:cubicBezTo>
                    <a:pt x="1" y="1"/>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grpSp>
        <p:nvGrpSpPr>
          <p:cNvPr id="301" name="Group 450"/>
          <p:cNvGrpSpPr>
            <a:grpSpLocks noChangeAspect="1"/>
          </p:cNvGrpSpPr>
          <p:nvPr/>
        </p:nvGrpSpPr>
        <p:grpSpPr bwMode="auto">
          <a:xfrm>
            <a:off x="4840328" y="2501644"/>
            <a:ext cx="302314" cy="288692"/>
            <a:chOff x="3782" y="2107"/>
            <a:chExt cx="111" cy="106"/>
          </a:xfrm>
          <a:solidFill>
            <a:schemeClr val="bg1"/>
          </a:solidFill>
        </p:grpSpPr>
        <p:sp>
          <p:nvSpPr>
            <p:cNvPr id="302" name="Freeform 451"/>
            <p:cNvSpPr/>
            <p:nvPr/>
          </p:nvSpPr>
          <p:spPr bwMode="auto">
            <a:xfrm>
              <a:off x="3848" y="2107"/>
              <a:ext cx="42" cy="23"/>
            </a:xfrm>
            <a:custGeom>
              <a:avLst/>
              <a:gdLst>
                <a:gd name="T0" fmla="*/ 16 w 17"/>
                <a:gd name="T1" fmla="*/ 9 h 9"/>
                <a:gd name="T2" fmla="*/ 16 w 17"/>
                <a:gd name="T3" fmla="*/ 8 h 9"/>
                <a:gd name="T4" fmla="*/ 14 w 17"/>
                <a:gd name="T5" fmla="*/ 6 h 9"/>
                <a:gd name="T6" fmla="*/ 3 w 17"/>
                <a:gd name="T7" fmla="*/ 1 h 9"/>
                <a:gd name="T8" fmla="*/ 0 w 17"/>
                <a:gd name="T9" fmla="*/ 1 h 9"/>
                <a:gd name="T10" fmla="*/ 0 w 17"/>
                <a:gd name="T11" fmla="*/ 0 h 9"/>
                <a:gd name="T12" fmla="*/ 0 w 17"/>
                <a:gd name="T13" fmla="*/ 0 h 9"/>
                <a:gd name="T14" fmla="*/ 3 w 17"/>
                <a:gd name="T15" fmla="*/ 0 h 9"/>
                <a:gd name="T16" fmla="*/ 15 w 17"/>
                <a:gd name="T17" fmla="*/ 6 h 9"/>
                <a:gd name="T18" fmla="*/ 16 w 17"/>
                <a:gd name="T19" fmla="*/ 8 h 9"/>
                <a:gd name="T20" fmla="*/ 16 w 17"/>
                <a:gd name="T21" fmla="*/ 9 h 9"/>
                <a:gd name="T22" fmla="*/ 16 w 17"/>
                <a:gd name="T2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9">
                  <a:moveTo>
                    <a:pt x="16" y="9"/>
                  </a:moveTo>
                  <a:cubicBezTo>
                    <a:pt x="16" y="9"/>
                    <a:pt x="16" y="8"/>
                    <a:pt x="16" y="8"/>
                  </a:cubicBezTo>
                  <a:cubicBezTo>
                    <a:pt x="15" y="8"/>
                    <a:pt x="15" y="7"/>
                    <a:pt x="14" y="6"/>
                  </a:cubicBezTo>
                  <a:cubicBezTo>
                    <a:pt x="12" y="3"/>
                    <a:pt x="8" y="1"/>
                    <a:pt x="3" y="1"/>
                  </a:cubicBezTo>
                  <a:cubicBezTo>
                    <a:pt x="2" y="1"/>
                    <a:pt x="1" y="1"/>
                    <a:pt x="0" y="1"/>
                  </a:cubicBezTo>
                  <a:cubicBezTo>
                    <a:pt x="0" y="1"/>
                    <a:pt x="0" y="0"/>
                    <a:pt x="0" y="0"/>
                  </a:cubicBezTo>
                  <a:cubicBezTo>
                    <a:pt x="0" y="0"/>
                    <a:pt x="0" y="0"/>
                    <a:pt x="0" y="0"/>
                  </a:cubicBezTo>
                  <a:cubicBezTo>
                    <a:pt x="1" y="0"/>
                    <a:pt x="2" y="0"/>
                    <a:pt x="3" y="0"/>
                  </a:cubicBezTo>
                  <a:cubicBezTo>
                    <a:pt x="8" y="0"/>
                    <a:pt x="13" y="3"/>
                    <a:pt x="15" y="6"/>
                  </a:cubicBezTo>
                  <a:cubicBezTo>
                    <a:pt x="16" y="6"/>
                    <a:pt x="16" y="7"/>
                    <a:pt x="16" y="8"/>
                  </a:cubicBezTo>
                  <a:cubicBezTo>
                    <a:pt x="17" y="8"/>
                    <a:pt x="16" y="8"/>
                    <a:pt x="16" y="9"/>
                  </a:cubicBezTo>
                  <a:cubicBezTo>
                    <a:pt x="16" y="9"/>
                    <a:pt x="16" y="9"/>
                    <a:pt x="1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03" name="Freeform 452"/>
            <p:cNvSpPr/>
            <p:nvPr/>
          </p:nvSpPr>
          <p:spPr bwMode="auto">
            <a:xfrm>
              <a:off x="3885" y="2140"/>
              <a:ext cx="8" cy="35"/>
            </a:xfrm>
            <a:custGeom>
              <a:avLst/>
              <a:gdLst>
                <a:gd name="T0" fmla="*/ 1 w 3"/>
                <a:gd name="T1" fmla="*/ 14 h 14"/>
                <a:gd name="T2" fmla="*/ 1 w 3"/>
                <a:gd name="T3" fmla="*/ 14 h 14"/>
                <a:gd name="T4" fmla="*/ 0 w 3"/>
                <a:gd name="T5" fmla="*/ 13 h 14"/>
                <a:gd name="T6" fmla="*/ 1 w 3"/>
                <a:gd name="T7" fmla="*/ 1 h 14"/>
                <a:gd name="T8" fmla="*/ 1 w 3"/>
                <a:gd name="T9" fmla="*/ 0 h 14"/>
                <a:gd name="T10" fmla="*/ 2 w 3"/>
                <a:gd name="T11" fmla="*/ 1 h 14"/>
                <a:gd name="T12" fmla="*/ 1 w 3"/>
                <a:gd name="T13" fmla="*/ 13 h 14"/>
                <a:gd name="T14" fmla="*/ 1 w 3"/>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14">
                  <a:moveTo>
                    <a:pt x="1" y="14"/>
                  </a:moveTo>
                  <a:cubicBezTo>
                    <a:pt x="1" y="14"/>
                    <a:pt x="1" y="14"/>
                    <a:pt x="1" y="14"/>
                  </a:cubicBezTo>
                  <a:cubicBezTo>
                    <a:pt x="1" y="14"/>
                    <a:pt x="0" y="13"/>
                    <a:pt x="0" y="13"/>
                  </a:cubicBezTo>
                  <a:cubicBezTo>
                    <a:pt x="2" y="10"/>
                    <a:pt x="2" y="5"/>
                    <a:pt x="1" y="1"/>
                  </a:cubicBezTo>
                  <a:cubicBezTo>
                    <a:pt x="1" y="1"/>
                    <a:pt x="1" y="0"/>
                    <a:pt x="1" y="0"/>
                  </a:cubicBezTo>
                  <a:cubicBezTo>
                    <a:pt x="2" y="0"/>
                    <a:pt x="2" y="1"/>
                    <a:pt x="2" y="1"/>
                  </a:cubicBezTo>
                  <a:cubicBezTo>
                    <a:pt x="3" y="5"/>
                    <a:pt x="3" y="10"/>
                    <a:pt x="1" y="13"/>
                  </a:cubicBezTo>
                  <a:cubicBezTo>
                    <a:pt x="1" y="14"/>
                    <a:pt x="1" y="14"/>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04" name="Freeform 453"/>
            <p:cNvSpPr/>
            <p:nvPr/>
          </p:nvSpPr>
          <p:spPr bwMode="auto">
            <a:xfrm>
              <a:off x="3858" y="2178"/>
              <a:ext cx="27" cy="20"/>
            </a:xfrm>
            <a:custGeom>
              <a:avLst/>
              <a:gdLst>
                <a:gd name="T0" fmla="*/ 1 w 11"/>
                <a:gd name="T1" fmla="*/ 8 h 8"/>
                <a:gd name="T2" fmla="*/ 0 w 11"/>
                <a:gd name="T3" fmla="*/ 8 h 8"/>
                <a:gd name="T4" fmla="*/ 1 w 11"/>
                <a:gd name="T5" fmla="*/ 7 h 8"/>
                <a:gd name="T6" fmla="*/ 11 w 11"/>
                <a:gd name="T7" fmla="*/ 0 h 8"/>
                <a:gd name="T8" fmla="*/ 11 w 11"/>
                <a:gd name="T9" fmla="*/ 0 h 8"/>
                <a:gd name="T10" fmla="*/ 11 w 11"/>
                <a:gd name="T11" fmla="*/ 1 h 8"/>
                <a:gd name="T12" fmla="*/ 1 w 11"/>
                <a:gd name="T13" fmla="*/ 8 h 8"/>
                <a:gd name="T14" fmla="*/ 1 w 11"/>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8">
                  <a:moveTo>
                    <a:pt x="1" y="8"/>
                  </a:moveTo>
                  <a:cubicBezTo>
                    <a:pt x="1" y="8"/>
                    <a:pt x="1" y="8"/>
                    <a:pt x="0" y="8"/>
                  </a:cubicBezTo>
                  <a:cubicBezTo>
                    <a:pt x="0" y="7"/>
                    <a:pt x="0" y="7"/>
                    <a:pt x="1" y="7"/>
                  </a:cubicBezTo>
                  <a:cubicBezTo>
                    <a:pt x="6" y="5"/>
                    <a:pt x="9" y="2"/>
                    <a:pt x="11" y="0"/>
                  </a:cubicBezTo>
                  <a:cubicBezTo>
                    <a:pt x="11" y="0"/>
                    <a:pt x="11" y="0"/>
                    <a:pt x="11" y="0"/>
                  </a:cubicBezTo>
                  <a:cubicBezTo>
                    <a:pt x="11" y="0"/>
                    <a:pt x="11" y="0"/>
                    <a:pt x="11" y="1"/>
                  </a:cubicBezTo>
                  <a:cubicBezTo>
                    <a:pt x="10" y="3"/>
                    <a:pt x="6" y="6"/>
                    <a:pt x="1" y="8"/>
                  </a:cubicBezTo>
                  <a:cubicBezTo>
                    <a:pt x="1" y="8"/>
                    <a:pt x="1" y="8"/>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05" name="Freeform 454"/>
            <p:cNvSpPr/>
            <p:nvPr/>
          </p:nvSpPr>
          <p:spPr bwMode="auto">
            <a:xfrm>
              <a:off x="3782" y="2110"/>
              <a:ext cx="71" cy="90"/>
            </a:xfrm>
            <a:custGeom>
              <a:avLst/>
              <a:gdLst>
                <a:gd name="T0" fmla="*/ 23 w 28"/>
                <a:gd name="T1" fmla="*/ 36 h 36"/>
                <a:gd name="T2" fmla="*/ 8 w 28"/>
                <a:gd name="T3" fmla="*/ 31 h 36"/>
                <a:gd name="T4" fmla="*/ 6 w 28"/>
                <a:gd name="T5" fmla="*/ 9 h 36"/>
                <a:gd name="T6" fmla="*/ 23 w 28"/>
                <a:gd name="T7" fmla="*/ 0 h 36"/>
                <a:gd name="T8" fmla="*/ 23 w 28"/>
                <a:gd name="T9" fmla="*/ 1 h 36"/>
                <a:gd name="T10" fmla="*/ 23 w 28"/>
                <a:gd name="T11" fmla="*/ 1 h 36"/>
                <a:gd name="T12" fmla="*/ 6 w 28"/>
                <a:gd name="T13" fmla="*/ 10 h 36"/>
                <a:gd name="T14" fmla="*/ 9 w 28"/>
                <a:gd name="T15" fmla="*/ 30 h 36"/>
                <a:gd name="T16" fmla="*/ 28 w 28"/>
                <a:gd name="T17" fmla="*/ 35 h 36"/>
                <a:gd name="T18" fmla="*/ 28 w 28"/>
                <a:gd name="T19" fmla="*/ 35 h 36"/>
                <a:gd name="T20" fmla="*/ 28 w 28"/>
                <a:gd name="T21" fmla="*/ 36 h 36"/>
                <a:gd name="T22" fmla="*/ 23 w 28"/>
                <a:gd name="T23"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36">
                  <a:moveTo>
                    <a:pt x="23" y="36"/>
                  </a:moveTo>
                  <a:cubicBezTo>
                    <a:pt x="19" y="36"/>
                    <a:pt x="13" y="35"/>
                    <a:pt x="8" y="31"/>
                  </a:cubicBezTo>
                  <a:cubicBezTo>
                    <a:pt x="3" y="27"/>
                    <a:pt x="0" y="17"/>
                    <a:pt x="6" y="9"/>
                  </a:cubicBezTo>
                  <a:cubicBezTo>
                    <a:pt x="9" y="4"/>
                    <a:pt x="15" y="1"/>
                    <a:pt x="23" y="0"/>
                  </a:cubicBezTo>
                  <a:cubicBezTo>
                    <a:pt x="23" y="0"/>
                    <a:pt x="23" y="0"/>
                    <a:pt x="23" y="1"/>
                  </a:cubicBezTo>
                  <a:cubicBezTo>
                    <a:pt x="23" y="1"/>
                    <a:pt x="23" y="1"/>
                    <a:pt x="23" y="1"/>
                  </a:cubicBezTo>
                  <a:cubicBezTo>
                    <a:pt x="16" y="2"/>
                    <a:pt x="10" y="5"/>
                    <a:pt x="6" y="10"/>
                  </a:cubicBezTo>
                  <a:cubicBezTo>
                    <a:pt x="1" y="17"/>
                    <a:pt x="4" y="26"/>
                    <a:pt x="9" y="30"/>
                  </a:cubicBezTo>
                  <a:cubicBezTo>
                    <a:pt x="16" y="36"/>
                    <a:pt x="23" y="36"/>
                    <a:pt x="28" y="35"/>
                  </a:cubicBezTo>
                  <a:cubicBezTo>
                    <a:pt x="28" y="35"/>
                    <a:pt x="28" y="35"/>
                    <a:pt x="28" y="35"/>
                  </a:cubicBezTo>
                  <a:cubicBezTo>
                    <a:pt x="28" y="35"/>
                    <a:pt x="28" y="36"/>
                    <a:pt x="28" y="36"/>
                  </a:cubicBezTo>
                  <a:cubicBezTo>
                    <a:pt x="27" y="36"/>
                    <a:pt x="25" y="36"/>
                    <a:pt x="23"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06" name="Freeform 455"/>
            <p:cNvSpPr/>
            <p:nvPr/>
          </p:nvSpPr>
          <p:spPr bwMode="auto">
            <a:xfrm>
              <a:off x="3858" y="2188"/>
              <a:ext cx="27" cy="22"/>
            </a:xfrm>
            <a:custGeom>
              <a:avLst/>
              <a:gdLst>
                <a:gd name="T0" fmla="*/ 0 w 11"/>
                <a:gd name="T1" fmla="*/ 9 h 9"/>
                <a:gd name="T2" fmla="*/ 0 w 11"/>
                <a:gd name="T3" fmla="*/ 9 h 9"/>
                <a:gd name="T4" fmla="*/ 0 w 11"/>
                <a:gd name="T5" fmla="*/ 8 h 9"/>
                <a:gd name="T6" fmla="*/ 10 w 11"/>
                <a:gd name="T7" fmla="*/ 1 h 9"/>
                <a:gd name="T8" fmla="*/ 10 w 11"/>
                <a:gd name="T9" fmla="*/ 0 h 9"/>
                <a:gd name="T10" fmla="*/ 11 w 11"/>
                <a:gd name="T11" fmla="*/ 1 h 9"/>
                <a:gd name="T12" fmla="*/ 1 w 11"/>
                <a:gd name="T13" fmla="*/ 9 h 9"/>
                <a:gd name="T14" fmla="*/ 0 w 11"/>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9">
                  <a:moveTo>
                    <a:pt x="0" y="9"/>
                  </a:moveTo>
                  <a:cubicBezTo>
                    <a:pt x="0" y="9"/>
                    <a:pt x="0" y="9"/>
                    <a:pt x="0" y="9"/>
                  </a:cubicBezTo>
                  <a:cubicBezTo>
                    <a:pt x="0" y="9"/>
                    <a:pt x="0" y="8"/>
                    <a:pt x="0" y="8"/>
                  </a:cubicBezTo>
                  <a:cubicBezTo>
                    <a:pt x="5" y="7"/>
                    <a:pt x="8" y="4"/>
                    <a:pt x="10" y="1"/>
                  </a:cubicBezTo>
                  <a:cubicBezTo>
                    <a:pt x="10" y="0"/>
                    <a:pt x="10" y="0"/>
                    <a:pt x="10" y="0"/>
                  </a:cubicBezTo>
                  <a:cubicBezTo>
                    <a:pt x="11" y="0"/>
                    <a:pt x="11" y="1"/>
                    <a:pt x="11" y="1"/>
                  </a:cubicBezTo>
                  <a:cubicBezTo>
                    <a:pt x="9" y="4"/>
                    <a:pt x="5" y="7"/>
                    <a:pt x="1" y="9"/>
                  </a:cubicBezTo>
                  <a:cubicBezTo>
                    <a:pt x="0" y="9"/>
                    <a:pt x="0" y="9"/>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07" name="Freeform 456"/>
            <p:cNvSpPr/>
            <p:nvPr/>
          </p:nvSpPr>
          <p:spPr bwMode="auto">
            <a:xfrm>
              <a:off x="3785" y="2155"/>
              <a:ext cx="70" cy="58"/>
            </a:xfrm>
            <a:custGeom>
              <a:avLst/>
              <a:gdLst>
                <a:gd name="T0" fmla="*/ 21 w 28"/>
                <a:gd name="T1" fmla="*/ 23 h 23"/>
                <a:gd name="T2" fmla="*/ 7 w 28"/>
                <a:gd name="T3" fmla="*/ 17 h 23"/>
                <a:gd name="T4" fmla="*/ 2 w 28"/>
                <a:gd name="T5" fmla="*/ 0 h 23"/>
                <a:gd name="T6" fmla="*/ 2 w 28"/>
                <a:gd name="T7" fmla="*/ 0 h 23"/>
                <a:gd name="T8" fmla="*/ 3 w 28"/>
                <a:gd name="T9" fmla="*/ 1 h 23"/>
                <a:gd name="T10" fmla="*/ 7 w 28"/>
                <a:gd name="T11" fmla="*/ 17 h 23"/>
                <a:gd name="T12" fmla="*/ 27 w 28"/>
                <a:gd name="T13" fmla="*/ 22 h 23"/>
                <a:gd name="T14" fmla="*/ 27 w 28"/>
                <a:gd name="T15" fmla="*/ 22 h 23"/>
                <a:gd name="T16" fmla="*/ 27 w 28"/>
                <a:gd name="T17" fmla="*/ 23 h 23"/>
                <a:gd name="T18" fmla="*/ 21 w 28"/>
                <a:gd name="T1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3">
                  <a:moveTo>
                    <a:pt x="21" y="23"/>
                  </a:moveTo>
                  <a:cubicBezTo>
                    <a:pt x="15" y="23"/>
                    <a:pt x="11" y="21"/>
                    <a:pt x="7" y="17"/>
                  </a:cubicBezTo>
                  <a:cubicBezTo>
                    <a:pt x="2" y="13"/>
                    <a:pt x="0" y="6"/>
                    <a:pt x="2" y="0"/>
                  </a:cubicBezTo>
                  <a:cubicBezTo>
                    <a:pt x="2" y="0"/>
                    <a:pt x="2" y="0"/>
                    <a:pt x="2" y="0"/>
                  </a:cubicBezTo>
                  <a:cubicBezTo>
                    <a:pt x="3" y="0"/>
                    <a:pt x="3" y="0"/>
                    <a:pt x="3" y="1"/>
                  </a:cubicBezTo>
                  <a:cubicBezTo>
                    <a:pt x="1" y="6"/>
                    <a:pt x="3" y="12"/>
                    <a:pt x="7" y="17"/>
                  </a:cubicBezTo>
                  <a:cubicBezTo>
                    <a:pt x="12" y="22"/>
                    <a:pt x="19" y="23"/>
                    <a:pt x="27" y="22"/>
                  </a:cubicBezTo>
                  <a:cubicBezTo>
                    <a:pt x="27" y="22"/>
                    <a:pt x="27" y="22"/>
                    <a:pt x="27" y="22"/>
                  </a:cubicBezTo>
                  <a:cubicBezTo>
                    <a:pt x="28" y="22"/>
                    <a:pt x="27" y="23"/>
                    <a:pt x="27" y="23"/>
                  </a:cubicBezTo>
                  <a:cubicBezTo>
                    <a:pt x="25" y="23"/>
                    <a:pt x="23" y="23"/>
                    <a:pt x="21"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08" name="Freeform 457"/>
            <p:cNvSpPr/>
            <p:nvPr/>
          </p:nvSpPr>
          <p:spPr bwMode="auto">
            <a:xfrm>
              <a:off x="3842" y="2140"/>
              <a:ext cx="48" cy="17"/>
            </a:xfrm>
            <a:custGeom>
              <a:avLst/>
              <a:gdLst>
                <a:gd name="T0" fmla="*/ 0 w 19"/>
                <a:gd name="T1" fmla="*/ 7 h 7"/>
                <a:gd name="T2" fmla="*/ 0 w 19"/>
                <a:gd name="T3" fmla="*/ 7 h 7"/>
                <a:gd name="T4" fmla="*/ 0 w 19"/>
                <a:gd name="T5" fmla="*/ 7 h 7"/>
                <a:gd name="T6" fmla="*/ 0 w 19"/>
                <a:gd name="T7" fmla="*/ 7 h 7"/>
                <a:gd name="T8" fmla="*/ 8 w 19"/>
                <a:gd name="T9" fmla="*/ 4 h 7"/>
                <a:gd name="T10" fmla="*/ 18 w 19"/>
                <a:gd name="T11" fmla="*/ 0 h 7"/>
                <a:gd name="T12" fmla="*/ 19 w 19"/>
                <a:gd name="T13" fmla="*/ 1 h 7"/>
                <a:gd name="T14" fmla="*/ 19 w 19"/>
                <a:gd name="T15" fmla="*/ 1 h 7"/>
                <a:gd name="T16" fmla="*/ 8 w 19"/>
                <a:gd name="T17" fmla="*/ 5 h 7"/>
                <a:gd name="T18" fmla="*/ 0 w 19"/>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
                  <a:moveTo>
                    <a:pt x="0" y="7"/>
                  </a:moveTo>
                  <a:cubicBezTo>
                    <a:pt x="0" y="7"/>
                    <a:pt x="0" y="7"/>
                    <a:pt x="0" y="7"/>
                  </a:cubicBezTo>
                  <a:cubicBezTo>
                    <a:pt x="0" y="7"/>
                    <a:pt x="0" y="7"/>
                    <a:pt x="0" y="7"/>
                  </a:cubicBezTo>
                  <a:cubicBezTo>
                    <a:pt x="0" y="7"/>
                    <a:pt x="0" y="7"/>
                    <a:pt x="0" y="7"/>
                  </a:cubicBezTo>
                  <a:cubicBezTo>
                    <a:pt x="1" y="7"/>
                    <a:pt x="5" y="5"/>
                    <a:pt x="8" y="4"/>
                  </a:cubicBezTo>
                  <a:cubicBezTo>
                    <a:pt x="11" y="3"/>
                    <a:pt x="16" y="1"/>
                    <a:pt x="18" y="0"/>
                  </a:cubicBezTo>
                  <a:cubicBezTo>
                    <a:pt x="19" y="0"/>
                    <a:pt x="19" y="1"/>
                    <a:pt x="19" y="1"/>
                  </a:cubicBezTo>
                  <a:cubicBezTo>
                    <a:pt x="19" y="1"/>
                    <a:pt x="19" y="1"/>
                    <a:pt x="19" y="1"/>
                  </a:cubicBezTo>
                  <a:cubicBezTo>
                    <a:pt x="16" y="2"/>
                    <a:pt x="12" y="4"/>
                    <a:pt x="8" y="5"/>
                  </a:cubicBezTo>
                  <a:cubicBezTo>
                    <a:pt x="4" y="7"/>
                    <a:pt x="1" y="7"/>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09" name="Freeform 458"/>
            <p:cNvSpPr/>
            <p:nvPr/>
          </p:nvSpPr>
          <p:spPr bwMode="auto">
            <a:xfrm>
              <a:off x="3840" y="2107"/>
              <a:ext cx="8" cy="45"/>
            </a:xfrm>
            <a:custGeom>
              <a:avLst/>
              <a:gdLst>
                <a:gd name="T0" fmla="*/ 1 w 3"/>
                <a:gd name="T1" fmla="*/ 18 h 18"/>
                <a:gd name="T2" fmla="*/ 0 w 3"/>
                <a:gd name="T3" fmla="*/ 18 h 18"/>
                <a:gd name="T4" fmla="*/ 2 w 3"/>
                <a:gd name="T5" fmla="*/ 6 h 18"/>
                <a:gd name="T6" fmla="*/ 3 w 3"/>
                <a:gd name="T7" fmla="*/ 0 h 18"/>
                <a:gd name="T8" fmla="*/ 3 w 3"/>
                <a:gd name="T9" fmla="*/ 0 h 18"/>
                <a:gd name="T10" fmla="*/ 3 w 3"/>
                <a:gd name="T11" fmla="*/ 0 h 18"/>
                <a:gd name="T12" fmla="*/ 3 w 3"/>
                <a:gd name="T13" fmla="*/ 6 h 18"/>
                <a:gd name="T14" fmla="*/ 1 w 3"/>
                <a:gd name="T15" fmla="*/ 18 h 18"/>
                <a:gd name="T16" fmla="*/ 1 w 3"/>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8">
                  <a:moveTo>
                    <a:pt x="1" y="18"/>
                  </a:moveTo>
                  <a:cubicBezTo>
                    <a:pt x="1" y="18"/>
                    <a:pt x="0" y="18"/>
                    <a:pt x="0" y="18"/>
                  </a:cubicBezTo>
                  <a:cubicBezTo>
                    <a:pt x="1" y="13"/>
                    <a:pt x="1" y="10"/>
                    <a:pt x="2" y="6"/>
                  </a:cubicBezTo>
                  <a:cubicBezTo>
                    <a:pt x="2" y="4"/>
                    <a:pt x="2" y="3"/>
                    <a:pt x="3" y="0"/>
                  </a:cubicBezTo>
                  <a:cubicBezTo>
                    <a:pt x="3" y="0"/>
                    <a:pt x="3" y="0"/>
                    <a:pt x="3" y="0"/>
                  </a:cubicBezTo>
                  <a:cubicBezTo>
                    <a:pt x="3" y="0"/>
                    <a:pt x="3" y="0"/>
                    <a:pt x="3" y="0"/>
                  </a:cubicBezTo>
                  <a:cubicBezTo>
                    <a:pt x="3" y="3"/>
                    <a:pt x="3" y="5"/>
                    <a:pt x="3" y="6"/>
                  </a:cubicBezTo>
                  <a:cubicBezTo>
                    <a:pt x="2" y="10"/>
                    <a:pt x="2" y="14"/>
                    <a:pt x="1" y="18"/>
                  </a:cubicBezTo>
                  <a:cubicBezTo>
                    <a:pt x="1" y="18"/>
                    <a:pt x="1" y="18"/>
                    <a:pt x="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10" name="Freeform 459"/>
            <p:cNvSpPr/>
            <p:nvPr/>
          </p:nvSpPr>
          <p:spPr bwMode="auto">
            <a:xfrm>
              <a:off x="3837" y="2157"/>
              <a:ext cx="48" cy="23"/>
            </a:xfrm>
            <a:custGeom>
              <a:avLst/>
              <a:gdLst>
                <a:gd name="T0" fmla="*/ 19 w 19"/>
                <a:gd name="T1" fmla="*/ 9 h 9"/>
                <a:gd name="T2" fmla="*/ 19 w 19"/>
                <a:gd name="T3" fmla="*/ 9 h 9"/>
                <a:gd name="T4" fmla="*/ 16 w 19"/>
                <a:gd name="T5" fmla="*/ 7 h 9"/>
                <a:gd name="T6" fmla="*/ 1 w 19"/>
                <a:gd name="T7" fmla="*/ 1 h 9"/>
                <a:gd name="T8" fmla="*/ 0 w 19"/>
                <a:gd name="T9" fmla="*/ 0 h 9"/>
                <a:gd name="T10" fmla="*/ 1 w 19"/>
                <a:gd name="T11" fmla="*/ 0 h 9"/>
                <a:gd name="T12" fmla="*/ 16 w 19"/>
                <a:gd name="T13" fmla="*/ 7 h 9"/>
                <a:gd name="T14" fmla="*/ 19 w 19"/>
                <a:gd name="T15" fmla="*/ 8 h 9"/>
                <a:gd name="T16" fmla="*/ 19 w 19"/>
                <a:gd name="T17" fmla="*/ 8 h 9"/>
                <a:gd name="T18" fmla="*/ 19 w 19"/>
                <a:gd name="T1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9">
                  <a:moveTo>
                    <a:pt x="19" y="9"/>
                  </a:moveTo>
                  <a:cubicBezTo>
                    <a:pt x="19" y="9"/>
                    <a:pt x="19" y="9"/>
                    <a:pt x="19" y="9"/>
                  </a:cubicBezTo>
                  <a:cubicBezTo>
                    <a:pt x="18" y="9"/>
                    <a:pt x="17" y="8"/>
                    <a:pt x="16" y="7"/>
                  </a:cubicBezTo>
                  <a:cubicBezTo>
                    <a:pt x="11" y="5"/>
                    <a:pt x="2" y="2"/>
                    <a:pt x="1" y="1"/>
                  </a:cubicBezTo>
                  <a:cubicBezTo>
                    <a:pt x="0" y="1"/>
                    <a:pt x="0" y="0"/>
                    <a:pt x="0" y="0"/>
                  </a:cubicBezTo>
                  <a:cubicBezTo>
                    <a:pt x="0" y="0"/>
                    <a:pt x="1" y="0"/>
                    <a:pt x="1" y="0"/>
                  </a:cubicBezTo>
                  <a:cubicBezTo>
                    <a:pt x="3" y="1"/>
                    <a:pt x="11" y="5"/>
                    <a:pt x="16" y="7"/>
                  </a:cubicBezTo>
                  <a:cubicBezTo>
                    <a:pt x="17" y="7"/>
                    <a:pt x="19" y="8"/>
                    <a:pt x="19" y="8"/>
                  </a:cubicBezTo>
                  <a:cubicBezTo>
                    <a:pt x="19" y="8"/>
                    <a:pt x="19" y="8"/>
                    <a:pt x="19" y="8"/>
                  </a:cubicBezTo>
                  <a:cubicBezTo>
                    <a:pt x="19" y="9"/>
                    <a:pt x="19" y="9"/>
                    <a:pt x="1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11" name="Freeform 460"/>
            <p:cNvSpPr/>
            <p:nvPr/>
          </p:nvSpPr>
          <p:spPr bwMode="auto">
            <a:xfrm>
              <a:off x="3837" y="2157"/>
              <a:ext cx="18" cy="43"/>
            </a:xfrm>
            <a:custGeom>
              <a:avLst/>
              <a:gdLst>
                <a:gd name="T0" fmla="*/ 6 w 7"/>
                <a:gd name="T1" fmla="*/ 17 h 17"/>
                <a:gd name="T2" fmla="*/ 6 w 7"/>
                <a:gd name="T3" fmla="*/ 16 h 17"/>
                <a:gd name="T4" fmla="*/ 0 w 7"/>
                <a:gd name="T5" fmla="*/ 1 h 17"/>
                <a:gd name="T6" fmla="*/ 0 w 7"/>
                <a:gd name="T7" fmla="*/ 0 h 17"/>
                <a:gd name="T8" fmla="*/ 1 w 7"/>
                <a:gd name="T9" fmla="*/ 0 h 17"/>
                <a:gd name="T10" fmla="*/ 6 w 7"/>
                <a:gd name="T11" fmla="*/ 16 h 17"/>
                <a:gd name="T12" fmla="*/ 6 w 7"/>
                <a:gd name="T13" fmla="*/ 16 h 17"/>
                <a:gd name="T14" fmla="*/ 6 w 7"/>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7">
                  <a:moveTo>
                    <a:pt x="6" y="17"/>
                  </a:moveTo>
                  <a:cubicBezTo>
                    <a:pt x="6" y="17"/>
                    <a:pt x="6" y="16"/>
                    <a:pt x="6" y="16"/>
                  </a:cubicBezTo>
                  <a:cubicBezTo>
                    <a:pt x="4" y="13"/>
                    <a:pt x="1" y="2"/>
                    <a:pt x="0" y="1"/>
                  </a:cubicBezTo>
                  <a:cubicBezTo>
                    <a:pt x="0" y="0"/>
                    <a:pt x="0" y="0"/>
                    <a:pt x="0" y="0"/>
                  </a:cubicBezTo>
                  <a:cubicBezTo>
                    <a:pt x="1" y="0"/>
                    <a:pt x="1" y="0"/>
                    <a:pt x="1" y="0"/>
                  </a:cubicBezTo>
                  <a:cubicBezTo>
                    <a:pt x="1" y="2"/>
                    <a:pt x="5" y="12"/>
                    <a:pt x="6" y="16"/>
                  </a:cubicBezTo>
                  <a:cubicBezTo>
                    <a:pt x="7" y="16"/>
                    <a:pt x="6" y="16"/>
                    <a:pt x="6" y="16"/>
                  </a:cubicBezTo>
                  <a:cubicBezTo>
                    <a:pt x="6" y="17"/>
                    <a:pt x="6" y="17"/>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12" name="Freeform 461"/>
            <p:cNvSpPr/>
            <p:nvPr/>
          </p:nvSpPr>
          <p:spPr bwMode="auto">
            <a:xfrm>
              <a:off x="3837" y="2110"/>
              <a:ext cx="3" cy="50"/>
            </a:xfrm>
            <a:custGeom>
              <a:avLst/>
              <a:gdLst>
                <a:gd name="T0" fmla="*/ 1 w 1"/>
                <a:gd name="T1" fmla="*/ 20 h 20"/>
                <a:gd name="T2" fmla="*/ 0 w 1"/>
                <a:gd name="T3" fmla="*/ 19 h 20"/>
                <a:gd name="T4" fmla="*/ 0 w 1"/>
                <a:gd name="T5" fmla="*/ 1 h 20"/>
                <a:gd name="T6" fmla="*/ 1 w 1"/>
                <a:gd name="T7" fmla="*/ 0 h 20"/>
                <a:gd name="T8" fmla="*/ 1 w 1"/>
                <a:gd name="T9" fmla="*/ 1 h 20"/>
                <a:gd name="T10" fmla="*/ 1 w 1"/>
                <a:gd name="T11" fmla="*/ 19 h 20"/>
                <a:gd name="T12" fmla="*/ 1 w 1"/>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1" h="20">
                  <a:moveTo>
                    <a:pt x="1" y="20"/>
                  </a:moveTo>
                  <a:cubicBezTo>
                    <a:pt x="0" y="20"/>
                    <a:pt x="0" y="19"/>
                    <a:pt x="0" y="19"/>
                  </a:cubicBezTo>
                  <a:cubicBezTo>
                    <a:pt x="0" y="17"/>
                    <a:pt x="0" y="2"/>
                    <a:pt x="0" y="1"/>
                  </a:cubicBezTo>
                  <a:cubicBezTo>
                    <a:pt x="0" y="0"/>
                    <a:pt x="1" y="0"/>
                    <a:pt x="1" y="0"/>
                  </a:cubicBezTo>
                  <a:cubicBezTo>
                    <a:pt x="1" y="0"/>
                    <a:pt x="1" y="0"/>
                    <a:pt x="1" y="1"/>
                  </a:cubicBezTo>
                  <a:cubicBezTo>
                    <a:pt x="1" y="2"/>
                    <a:pt x="1" y="17"/>
                    <a:pt x="1" y="19"/>
                  </a:cubicBezTo>
                  <a:cubicBezTo>
                    <a:pt x="1" y="19"/>
                    <a:pt x="1" y="20"/>
                    <a:pt x="1"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13" name="Freeform 462"/>
            <p:cNvSpPr/>
            <p:nvPr/>
          </p:nvSpPr>
          <p:spPr bwMode="auto">
            <a:xfrm>
              <a:off x="3840" y="2127"/>
              <a:ext cx="48" cy="30"/>
            </a:xfrm>
            <a:custGeom>
              <a:avLst/>
              <a:gdLst>
                <a:gd name="T0" fmla="*/ 4 w 19"/>
                <a:gd name="T1" fmla="*/ 12 h 12"/>
                <a:gd name="T2" fmla="*/ 4 w 19"/>
                <a:gd name="T3" fmla="*/ 11 h 12"/>
                <a:gd name="T4" fmla="*/ 4 w 19"/>
                <a:gd name="T5" fmla="*/ 11 h 12"/>
                <a:gd name="T6" fmla="*/ 15 w 19"/>
                <a:gd name="T7" fmla="*/ 6 h 12"/>
                <a:gd name="T8" fmla="*/ 17 w 19"/>
                <a:gd name="T9" fmla="*/ 4 h 12"/>
                <a:gd name="T10" fmla="*/ 18 w 19"/>
                <a:gd name="T11" fmla="*/ 1 h 12"/>
                <a:gd name="T12" fmla="*/ 18 w 19"/>
                <a:gd name="T13" fmla="*/ 1 h 12"/>
                <a:gd name="T14" fmla="*/ 3 w 19"/>
                <a:gd name="T15" fmla="*/ 9 h 12"/>
                <a:gd name="T16" fmla="*/ 1 w 19"/>
                <a:gd name="T17" fmla="*/ 10 h 12"/>
                <a:gd name="T18" fmla="*/ 1 w 19"/>
                <a:gd name="T19" fmla="*/ 10 h 12"/>
                <a:gd name="T20" fmla="*/ 1 w 19"/>
                <a:gd name="T21" fmla="*/ 10 h 12"/>
                <a:gd name="T22" fmla="*/ 3 w 19"/>
                <a:gd name="T23" fmla="*/ 8 h 12"/>
                <a:gd name="T24" fmla="*/ 19 w 19"/>
                <a:gd name="T25" fmla="*/ 0 h 12"/>
                <a:gd name="T26" fmla="*/ 19 w 19"/>
                <a:gd name="T27" fmla="*/ 0 h 12"/>
                <a:gd name="T28" fmla="*/ 19 w 19"/>
                <a:gd name="T29" fmla="*/ 0 h 12"/>
                <a:gd name="T30" fmla="*/ 19 w 19"/>
                <a:gd name="T31" fmla="*/ 2 h 12"/>
                <a:gd name="T32" fmla="*/ 18 w 19"/>
                <a:gd name="T33" fmla="*/ 5 h 12"/>
                <a:gd name="T34" fmla="*/ 18 w 19"/>
                <a:gd name="T35" fmla="*/ 5 h 12"/>
                <a:gd name="T36" fmla="*/ 16 w 19"/>
                <a:gd name="T37" fmla="*/ 6 h 12"/>
                <a:gd name="T38" fmla="*/ 4 w 19"/>
                <a:gd name="T39" fmla="*/ 11 h 12"/>
                <a:gd name="T40" fmla="*/ 4 w 19"/>
                <a:gd name="T4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12">
                  <a:moveTo>
                    <a:pt x="4" y="12"/>
                  </a:moveTo>
                  <a:cubicBezTo>
                    <a:pt x="4" y="12"/>
                    <a:pt x="4" y="11"/>
                    <a:pt x="4" y="11"/>
                  </a:cubicBezTo>
                  <a:cubicBezTo>
                    <a:pt x="4" y="11"/>
                    <a:pt x="4" y="11"/>
                    <a:pt x="4" y="11"/>
                  </a:cubicBezTo>
                  <a:cubicBezTo>
                    <a:pt x="7" y="9"/>
                    <a:pt x="12" y="7"/>
                    <a:pt x="15" y="6"/>
                  </a:cubicBezTo>
                  <a:cubicBezTo>
                    <a:pt x="17" y="4"/>
                    <a:pt x="17" y="4"/>
                    <a:pt x="17" y="4"/>
                  </a:cubicBezTo>
                  <a:cubicBezTo>
                    <a:pt x="18" y="3"/>
                    <a:pt x="18" y="2"/>
                    <a:pt x="18" y="1"/>
                  </a:cubicBezTo>
                  <a:cubicBezTo>
                    <a:pt x="18" y="1"/>
                    <a:pt x="18" y="1"/>
                    <a:pt x="18" y="1"/>
                  </a:cubicBezTo>
                  <a:cubicBezTo>
                    <a:pt x="14" y="3"/>
                    <a:pt x="7" y="7"/>
                    <a:pt x="3" y="9"/>
                  </a:cubicBezTo>
                  <a:cubicBezTo>
                    <a:pt x="1" y="11"/>
                    <a:pt x="1" y="11"/>
                    <a:pt x="1" y="10"/>
                  </a:cubicBezTo>
                  <a:cubicBezTo>
                    <a:pt x="1" y="10"/>
                    <a:pt x="0" y="10"/>
                    <a:pt x="1" y="10"/>
                  </a:cubicBezTo>
                  <a:cubicBezTo>
                    <a:pt x="1" y="10"/>
                    <a:pt x="1" y="10"/>
                    <a:pt x="1" y="10"/>
                  </a:cubicBezTo>
                  <a:cubicBezTo>
                    <a:pt x="1" y="9"/>
                    <a:pt x="2" y="9"/>
                    <a:pt x="3" y="8"/>
                  </a:cubicBezTo>
                  <a:cubicBezTo>
                    <a:pt x="7" y="6"/>
                    <a:pt x="14" y="2"/>
                    <a:pt x="19" y="0"/>
                  </a:cubicBezTo>
                  <a:cubicBezTo>
                    <a:pt x="19" y="0"/>
                    <a:pt x="19" y="0"/>
                    <a:pt x="19" y="0"/>
                  </a:cubicBezTo>
                  <a:cubicBezTo>
                    <a:pt x="19" y="0"/>
                    <a:pt x="19" y="0"/>
                    <a:pt x="19" y="0"/>
                  </a:cubicBezTo>
                  <a:cubicBezTo>
                    <a:pt x="19" y="1"/>
                    <a:pt x="19" y="1"/>
                    <a:pt x="19" y="2"/>
                  </a:cubicBezTo>
                  <a:cubicBezTo>
                    <a:pt x="19" y="3"/>
                    <a:pt x="19" y="4"/>
                    <a:pt x="18" y="5"/>
                  </a:cubicBezTo>
                  <a:cubicBezTo>
                    <a:pt x="18" y="5"/>
                    <a:pt x="18" y="5"/>
                    <a:pt x="18" y="5"/>
                  </a:cubicBezTo>
                  <a:cubicBezTo>
                    <a:pt x="16" y="6"/>
                    <a:pt x="16" y="6"/>
                    <a:pt x="16" y="6"/>
                  </a:cubicBezTo>
                  <a:cubicBezTo>
                    <a:pt x="12" y="8"/>
                    <a:pt x="8" y="10"/>
                    <a:pt x="4" y="11"/>
                  </a:cubicBezTo>
                  <a:cubicBezTo>
                    <a:pt x="4" y="11"/>
                    <a:pt x="4" y="12"/>
                    <a:pt x="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14" name="Freeform 463"/>
            <p:cNvSpPr/>
            <p:nvPr/>
          </p:nvSpPr>
          <p:spPr bwMode="auto">
            <a:xfrm>
              <a:off x="3850" y="2198"/>
              <a:ext cx="5" cy="12"/>
            </a:xfrm>
            <a:custGeom>
              <a:avLst/>
              <a:gdLst>
                <a:gd name="T0" fmla="*/ 1 w 2"/>
                <a:gd name="T1" fmla="*/ 5 h 5"/>
                <a:gd name="T2" fmla="*/ 1 w 2"/>
                <a:gd name="T3" fmla="*/ 5 h 5"/>
                <a:gd name="T4" fmla="*/ 0 w 2"/>
                <a:gd name="T5" fmla="*/ 5 h 5"/>
                <a:gd name="T6" fmla="*/ 1 w 2"/>
                <a:gd name="T7" fmla="*/ 0 h 5"/>
                <a:gd name="T8" fmla="*/ 1 w 2"/>
                <a:gd name="T9" fmla="*/ 0 h 5"/>
                <a:gd name="T10" fmla="*/ 2 w 2"/>
                <a:gd name="T11" fmla="*/ 0 h 5"/>
                <a:gd name="T12" fmla="*/ 1 w 2"/>
                <a:gd name="T13" fmla="*/ 5 h 5"/>
                <a:gd name="T14" fmla="*/ 1 w 2"/>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5">
                  <a:moveTo>
                    <a:pt x="1" y="5"/>
                  </a:moveTo>
                  <a:cubicBezTo>
                    <a:pt x="1" y="5"/>
                    <a:pt x="1" y="5"/>
                    <a:pt x="1" y="5"/>
                  </a:cubicBezTo>
                  <a:cubicBezTo>
                    <a:pt x="1" y="5"/>
                    <a:pt x="0" y="5"/>
                    <a:pt x="0" y="5"/>
                  </a:cubicBezTo>
                  <a:cubicBezTo>
                    <a:pt x="1" y="3"/>
                    <a:pt x="1" y="2"/>
                    <a:pt x="1" y="0"/>
                  </a:cubicBezTo>
                  <a:cubicBezTo>
                    <a:pt x="1" y="0"/>
                    <a:pt x="1" y="0"/>
                    <a:pt x="1" y="0"/>
                  </a:cubicBezTo>
                  <a:cubicBezTo>
                    <a:pt x="1" y="0"/>
                    <a:pt x="2" y="0"/>
                    <a:pt x="2" y="0"/>
                  </a:cubicBezTo>
                  <a:cubicBezTo>
                    <a:pt x="2" y="2"/>
                    <a:pt x="2" y="3"/>
                    <a:pt x="1" y="5"/>
                  </a:cubicBezTo>
                  <a:cubicBezTo>
                    <a:pt x="1" y="5"/>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15" name="Freeform 464"/>
            <p:cNvSpPr/>
            <p:nvPr/>
          </p:nvSpPr>
          <p:spPr bwMode="auto">
            <a:xfrm>
              <a:off x="3840" y="2157"/>
              <a:ext cx="20" cy="53"/>
            </a:xfrm>
            <a:custGeom>
              <a:avLst/>
              <a:gdLst>
                <a:gd name="T0" fmla="*/ 7 w 8"/>
                <a:gd name="T1" fmla="*/ 21 h 21"/>
                <a:gd name="T2" fmla="*/ 7 w 8"/>
                <a:gd name="T3" fmla="*/ 21 h 21"/>
                <a:gd name="T4" fmla="*/ 6 w 8"/>
                <a:gd name="T5" fmla="*/ 20 h 21"/>
                <a:gd name="T6" fmla="*/ 5 w 8"/>
                <a:gd name="T7" fmla="*/ 18 h 21"/>
                <a:gd name="T8" fmla="*/ 5 w 8"/>
                <a:gd name="T9" fmla="*/ 18 h 21"/>
                <a:gd name="T10" fmla="*/ 6 w 8"/>
                <a:gd name="T11" fmla="*/ 18 h 21"/>
                <a:gd name="T12" fmla="*/ 7 w 8"/>
                <a:gd name="T13" fmla="*/ 19 h 21"/>
                <a:gd name="T14" fmla="*/ 7 w 8"/>
                <a:gd name="T15" fmla="*/ 20 h 21"/>
                <a:gd name="T16" fmla="*/ 7 w 8"/>
                <a:gd name="T17" fmla="*/ 18 h 21"/>
                <a:gd name="T18" fmla="*/ 7 w 8"/>
                <a:gd name="T19" fmla="*/ 15 h 21"/>
                <a:gd name="T20" fmla="*/ 4 w 8"/>
                <a:gd name="T21" fmla="*/ 9 h 21"/>
                <a:gd name="T22" fmla="*/ 0 w 8"/>
                <a:gd name="T23" fmla="*/ 1 h 21"/>
                <a:gd name="T24" fmla="*/ 0 w 8"/>
                <a:gd name="T25" fmla="*/ 0 h 21"/>
                <a:gd name="T26" fmla="*/ 1 w 8"/>
                <a:gd name="T27" fmla="*/ 0 h 21"/>
                <a:gd name="T28" fmla="*/ 5 w 8"/>
                <a:gd name="T29" fmla="*/ 9 h 21"/>
                <a:gd name="T30" fmla="*/ 8 w 8"/>
                <a:gd name="T31" fmla="*/ 15 h 21"/>
                <a:gd name="T32" fmla="*/ 8 w 8"/>
                <a:gd name="T33" fmla="*/ 19 h 21"/>
                <a:gd name="T34" fmla="*/ 8 w 8"/>
                <a:gd name="T35" fmla="*/ 21 h 21"/>
                <a:gd name="T36" fmla="*/ 8 w 8"/>
                <a:gd name="T37" fmla="*/ 21 h 21"/>
                <a:gd name="T38" fmla="*/ 7 w 8"/>
                <a:gd name="T3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21">
                  <a:moveTo>
                    <a:pt x="7" y="21"/>
                  </a:moveTo>
                  <a:cubicBezTo>
                    <a:pt x="7" y="21"/>
                    <a:pt x="7" y="21"/>
                    <a:pt x="7" y="21"/>
                  </a:cubicBezTo>
                  <a:cubicBezTo>
                    <a:pt x="7" y="21"/>
                    <a:pt x="6" y="20"/>
                    <a:pt x="6" y="20"/>
                  </a:cubicBezTo>
                  <a:cubicBezTo>
                    <a:pt x="6" y="19"/>
                    <a:pt x="5" y="19"/>
                    <a:pt x="5" y="18"/>
                  </a:cubicBezTo>
                  <a:cubicBezTo>
                    <a:pt x="5" y="18"/>
                    <a:pt x="5" y="18"/>
                    <a:pt x="5" y="18"/>
                  </a:cubicBezTo>
                  <a:cubicBezTo>
                    <a:pt x="5" y="17"/>
                    <a:pt x="5" y="17"/>
                    <a:pt x="6" y="18"/>
                  </a:cubicBezTo>
                  <a:cubicBezTo>
                    <a:pt x="6" y="18"/>
                    <a:pt x="6" y="19"/>
                    <a:pt x="7" y="19"/>
                  </a:cubicBezTo>
                  <a:cubicBezTo>
                    <a:pt x="7" y="19"/>
                    <a:pt x="7" y="19"/>
                    <a:pt x="7" y="20"/>
                  </a:cubicBezTo>
                  <a:cubicBezTo>
                    <a:pt x="7" y="19"/>
                    <a:pt x="7" y="19"/>
                    <a:pt x="7" y="18"/>
                  </a:cubicBezTo>
                  <a:cubicBezTo>
                    <a:pt x="7" y="17"/>
                    <a:pt x="7" y="16"/>
                    <a:pt x="7" y="15"/>
                  </a:cubicBezTo>
                  <a:cubicBezTo>
                    <a:pt x="7" y="15"/>
                    <a:pt x="6" y="12"/>
                    <a:pt x="4" y="9"/>
                  </a:cubicBezTo>
                  <a:cubicBezTo>
                    <a:pt x="3" y="6"/>
                    <a:pt x="1" y="3"/>
                    <a:pt x="0" y="1"/>
                  </a:cubicBezTo>
                  <a:cubicBezTo>
                    <a:pt x="0" y="1"/>
                    <a:pt x="0" y="0"/>
                    <a:pt x="0" y="0"/>
                  </a:cubicBezTo>
                  <a:cubicBezTo>
                    <a:pt x="0" y="0"/>
                    <a:pt x="1" y="0"/>
                    <a:pt x="1" y="0"/>
                  </a:cubicBezTo>
                  <a:cubicBezTo>
                    <a:pt x="2" y="2"/>
                    <a:pt x="3" y="6"/>
                    <a:pt x="5" y="9"/>
                  </a:cubicBezTo>
                  <a:cubicBezTo>
                    <a:pt x="7" y="13"/>
                    <a:pt x="8" y="15"/>
                    <a:pt x="8" y="15"/>
                  </a:cubicBezTo>
                  <a:cubicBezTo>
                    <a:pt x="8" y="15"/>
                    <a:pt x="8" y="17"/>
                    <a:pt x="8" y="19"/>
                  </a:cubicBezTo>
                  <a:cubicBezTo>
                    <a:pt x="8" y="19"/>
                    <a:pt x="8" y="20"/>
                    <a:pt x="8" y="21"/>
                  </a:cubicBezTo>
                  <a:cubicBezTo>
                    <a:pt x="8" y="21"/>
                    <a:pt x="8" y="21"/>
                    <a:pt x="8" y="21"/>
                  </a:cubicBezTo>
                  <a:cubicBezTo>
                    <a:pt x="7" y="21"/>
                    <a:pt x="7" y="21"/>
                    <a:pt x="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16" name="Freeform 465"/>
            <p:cNvSpPr/>
            <p:nvPr/>
          </p:nvSpPr>
          <p:spPr bwMode="auto">
            <a:xfrm>
              <a:off x="3842" y="2157"/>
              <a:ext cx="46" cy="18"/>
            </a:xfrm>
            <a:custGeom>
              <a:avLst/>
              <a:gdLst>
                <a:gd name="T0" fmla="*/ 18 w 18"/>
                <a:gd name="T1" fmla="*/ 7 h 7"/>
                <a:gd name="T2" fmla="*/ 18 w 18"/>
                <a:gd name="T3" fmla="*/ 7 h 7"/>
                <a:gd name="T4" fmla="*/ 13 w 18"/>
                <a:gd name="T5" fmla="*/ 5 h 7"/>
                <a:gd name="T6" fmla="*/ 0 w 18"/>
                <a:gd name="T7" fmla="*/ 0 h 7"/>
                <a:gd name="T8" fmla="*/ 0 w 18"/>
                <a:gd name="T9" fmla="*/ 0 h 7"/>
                <a:gd name="T10" fmla="*/ 0 w 18"/>
                <a:gd name="T11" fmla="*/ 0 h 7"/>
                <a:gd name="T12" fmla="*/ 13 w 18"/>
                <a:gd name="T13" fmla="*/ 4 h 7"/>
                <a:gd name="T14" fmla="*/ 18 w 18"/>
                <a:gd name="T15" fmla="*/ 6 h 7"/>
                <a:gd name="T16" fmla="*/ 18 w 18"/>
                <a:gd name="T17" fmla="*/ 6 h 7"/>
                <a:gd name="T18" fmla="*/ 18 w 18"/>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7">
                  <a:moveTo>
                    <a:pt x="18" y="7"/>
                  </a:moveTo>
                  <a:cubicBezTo>
                    <a:pt x="18" y="7"/>
                    <a:pt x="18" y="7"/>
                    <a:pt x="18" y="7"/>
                  </a:cubicBezTo>
                  <a:cubicBezTo>
                    <a:pt x="16" y="6"/>
                    <a:pt x="15" y="6"/>
                    <a:pt x="13" y="5"/>
                  </a:cubicBezTo>
                  <a:cubicBezTo>
                    <a:pt x="8" y="3"/>
                    <a:pt x="2" y="1"/>
                    <a:pt x="0" y="0"/>
                  </a:cubicBezTo>
                  <a:cubicBezTo>
                    <a:pt x="0" y="0"/>
                    <a:pt x="0" y="0"/>
                    <a:pt x="0" y="0"/>
                  </a:cubicBezTo>
                  <a:cubicBezTo>
                    <a:pt x="0" y="0"/>
                    <a:pt x="0" y="0"/>
                    <a:pt x="0" y="0"/>
                  </a:cubicBezTo>
                  <a:cubicBezTo>
                    <a:pt x="2" y="0"/>
                    <a:pt x="9" y="3"/>
                    <a:pt x="13" y="4"/>
                  </a:cubicBezTo>
                  <a:cubicBezTo>
                    <a:pt x="15" y="5"/>
                    <a:pt x="17" y="5"/>
                    <a:pt x="18" y="6"/>
                  </a:cubicBezTo>
                  <a:cubicBezTo>
                    <a:pt x="18" y="6"/>
                    <a:pt x="18" y="6"/>
                    <a:pt x="18" y="6"/>
                  </a:cubicBezTo>
                  <a:cubicBezTo>
                    <a:pt x="18" y="6"/>
                    <a:pt x="18" y="7"/>
                    <a:pt x="18"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17" name="Freeform 466"/>
            <p:cNvSpPr/>
            <p:nvPr/>
          </p:nvSpPr>
          <p:spPr bwMode="auto">
            <a:xfrm>
              <a:off x="3883" y="2178"/>
              <a:ext cx="2" cy="12"/>
            </a:xfrm>
            <a:custGeom>
              <a:avLst/>
              <a:gdLst>
                <a:gd name="T0" fmla="*/ 0 w 1"/>
                <a:gd name="T1" fmla="*/ 5 h 5"/>
                <a:gd name="T2" fmla="*/ 0 w 1"/>
                <a:gd name="T3" fmla="*/ 5 h 5"/>
                <a:gd name="T4" fmla="*/ 0 w 1"/>
                <a:gd name="T5" fmla="*/ 5 h 5"/>
                <a:gd name="T6" fmla="*/ 0 w 1"/>
                <a:gd name="T7" fmla="*/ 2 h 5"/>
                <a:gd name="T8" fmla="*/ 0 w 1"/>
                <a:gd name="T9" fmla="*/ 0 h 5"/>
                <a:gd name="T10" fmla="*/ 1 w 1"/>
                <a:gd name="T11" fmla="*/ 0 h 5"/>
                <a:gd name="T12" fmla="*/ 1 w 1"/>
                <a:gd name="T13" fmla="*/ 0 h 5"/>
                <a:gd name="T14" fmla="*/ 1 w 1"/>
                <a:gd name="T15" fmla="*/ 2 h 5"/>
                <a:gd name="T16" fmla="*/ 0 w 1"/>
                <a:gd name="T17" fmla="*/ 5 h 5"/>
                <a:gd name="T18" fmla="*/ 0 w 1"/>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5">
                  <a:moveTo>
                    <a:pt x="0" y="5"/>
                  </a:moveTo>
                  <a:cubicBezTo>
                    <a:pt x="0" y="5"/>
                    <a:pt x="0" y="5"/>
                    <a:pt x="0" y="5"/>
                  </a:cubicBezTo>
                  <a:cubicBezTo>
                    <a:pt x="0" y="5"/>
                    <a:pt x="0" y="5"/>
                    <a:pt x="0" y="5"/>
                  </a:cubicBezTo>
                  <a:cubicBezTo>
                    <a:pt x="0" y="4"/>
                    <a:pt x="0" y="3"/>
                    <a:pt x="0" y="2"/>
                  </a:cubicBezTo>
                  <a:cubicBezTo>
                    <a:pt x="0" y="1"/>
                    <a:pt x="0" y="1"/>
                    <a:pt x="0" y="0"/>
                  </a:cubicBezTo>
                  <a:cubicBezTo>
                    <a:pt x="0" y="0"/>
                    <a:pt x="1" y="0"/>
                    <a:pt x="1" y="0"/>
                  </a:cubicBezTo>
                  <a:cubicBezTo>
                    <a:pt x="1" y="0"/>
                    <a:pt x="1" y="0"/>
                    <a:pt x="1" y="0"/>
                  </a:cubicBezTo>
                  <a:cubicBezTo>
                    <a:pt x="1" y="1"/>
                    <a:pt x="1" y="1"/>
                    <a:pt x="1" y="2"/>
                  </a:cubicBezTo>
                  <a:cubicBezTo>
                    <a:pt x="1" y="5"/>
                    <a:pt x="1" y="5"/>
                    <a:pt x="0" y="5"/>
                  </a:cubicBezTo>
                  <a:cubicBezTo>
                    <a:pt x="0" y="5"/>
                    <a:pt x="0" y="5"/>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18" name="Freeform 467"/>
            <p:cNvSpPr/>
            <p:nvPr/>
          </p:nvSpPr>
          <p:spPr bwMode="auto">
            <a:xfrm>
              <a:off x="3883" y="2170"/>
              <a:ext cx="5" cy="15"/>
            </a:xfrm>
            <a:custGeom>
              <a:avLst/>
              <a:gdLst>
                <a:gd name="T0" fmla="*/ 1 w 2"/>
                <a:gd name="T1" fmla="*/ 6 h 6"/>
                <a:gd name="T2" fmla="*/ 1 w 2"/>
                <a:gd name="T3" fmla="*/ 6 h 6"/>
                <a:gd name="T4" fmla="*/ 1 w 2"/>
                <a:gd name="T5" fmla="*/ 6 h 6"/>
                <a:gd name="T6" fmla="*/ 1 w 2"/>
                <a:gd name="T7" fmla="*/ 5 h 6"/>
                <a:gd name="T8" fmla="*/ 1 w 2"/>
                <a:gd name="T9" fmla="*/ 5 h 6"/>
                <a:gd name="T10" fmla="*/ 1 w 2"/>
                <a:gd name="T11" fmla="*/ 1 h 6"/>
                <a:gd name="T12" fmla="*/ 2 w 2"/>
                <a:gd name="T13" fmla="*/ 0 h 6"/>
                <a:gd name="T14" fmla="*/ 2 w 2"/>
                <a:gd name="T15" fmla="*/ 1 h 6"/>
                <a:gd name="T16" fmla="*/ 2 w 2"/>
                <a:gd name="T17" fmla="*/ 6 h 6"/>
                <a:gd name="T18" fmla="*/ 2 w 2"/>
                <a:gd name="T19" fmla="*/ 6 h 6"/>
                <a:gd name="T20" fmla="*/ 1 w 2"/>
                <a:gd name="T21"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6">
                  <a:moveTo>
                    <a:pt x="1" y="6"/>
                  </a:moveTo>
                  <a:cubicBezTo>
                    <a:pt x="1" y="6"/>
                    <a:pt x="1" y="6"/>
                    <a:pt x="1" y="6"/>
                  </a:cubicBezTo>
                  <a:cubicBezTo>
                    <a:pt x="1" y="6"/>
                    <a:pt x="1" y="6"/>
                    <a:pt x="1" y="6"/>
                  </a:cubicBezTo>
                  <a:cubicBezTo>
                    <a:pt x="1" y="6"/>
                    <a:pt x="0" y="5"/>
                    <a:pt x="1" y="5"/>
                  </a:cubicBezTo>
                  <a:cubicBezTo>
                    <a:pt x="1" y="5"/>
                    <a:pt x="1" y="5"/>
                    <a:pt x="1" y="5"/>
                  </a:cubicBezTo>
                  <a:cubicBezTo>
                    <a:pt x="1" y="1"/>
                    <a:pt x="1" y="1"/>
                    <a:pt x="1" y="1"/>
                  </a:cubicBezTo>
                  <a:cubicBezTo>
                    <a:pt x="1" y="1"/>
                    <a:pt x="2" y="0"/>
                    <a:pt x="2" y="0"/>
                  </a:cubicBezTo>
                  <a:cubicBezTo>
                    <a:pt x="2" y="0"/>
                    <a:pt x="2" y="1"/>
                    <a:pt x="2" y="1"/>
                  </a:cubicBezTo>
                  <a:cubicBezTo>
                    <a:pt x="2" y="6"/>
                    <a:pt x="2" y="6"/>
                    <a:pt x="2" y="6"/>
                  </a:cubicBezTo>
                  <a:cubicBezTo>
                    <a:pt x="2" y="6"/>
                    <a:pt x="2" y="6"/>
                    <a:pt x="2" y="6"/>
                  </a:cubicBezTo>
                  <a:cubicBezTo>
                    <a:pt x="1" y="6"/>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19" name="Freeform 468"/>
            <p:cNvSpPr/>
            <p:nvPr/>
          </p:nvSpPr>
          <p:spPr bwMode="auto">
            <a:xfrm>
              <a:off x="3885" y="2140"/>
              <a:ext cx="8" cy="48"/>
            </a:xfrm>
            <a:custGeom>
              <a:avLst/>
              <a:gdLst>
                <a:gd name="T0" fmla="*/ 1 w 3"/>
                <a:gd name="T1" fmla="*/ 19 h 19"/>
                <a:gd name="T2" fmla="*/ 0 w 3"/>
                <a:gd name="T3" fmla="*/ 19 h 19"/>
                <a:gd name="T4" fmla="*/ 0 w 3"/>
                <a:gd name="T5" fmla="*/ 18 h 19"/>
                <a:gd name="T6" fmla="*/ 1 w 3"/>
                <a:gd name="T7" fmla="*/ 17 h 19"/>
                <a:gd name="T8" fmla="*/ 1 w 3"/>
                <a:gd name="T9" fmla="*/ 17 h 19"/>
                <a:gd name="T10" fmla="*/ 2 w 3"/>
                <a:gd name="T11" fmla="*/ 10 h 19"/>
                <a:gd name="T12" fmla="*/ 1 w 3"/>
                <a:gd name="T13" fmla="*/ 1 h 19"/>
                <a:gd name="T14" fmla="*/ 1 w 3"/>
                <a:gd name="T15" fmla="*/ 1 h 19"/>
                <a:gd name="T16" fmla="*/ 2 w 3"/>
                <a:gd name="T17" fmla="*/ 1 h 19"/>
                <a:gd name="T18" fmla="*/ 3 w 3"/>
                <a:gd name="T19" fmla="*/ 10 h 19"/>
                <a:gd name="T20" fmla="*/ 1 w 3"/>
                <a:gd name="T21" fmla="*/ 18 h 19"/>
                <a:gd name="T22" fmla="*/ 1 w 3"/>
                <a:gd name="T23"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9">
                  <a:moveTo>
                    <a:pt x="1" y="19"/>
                  </a:moveTo>
                  <a:cubicBezTo>
                    <a:pt x="1" y="19"/>
                    <a:pt x="1" y="19"/>
                    <a:pt x="0" y="19"/>
                  </a:cubicBezTo>
                  <a:cubicBezTo>
                    <a:pt x="0" y="18"/>
                    <a:pt x="0" y="18"/>
                    <a:pt x="0" y="18"/>
                  </a:cubicBezTo>
                  <a:cubicBezTo>
                    <a:pt x="0" y="17"/>
                    <a:pt x="0" y="17"/>
                    <a:pt x="1" y="17"/>
                  </a:cubicBezTo>
                  <a:cubicBezTo>
                    <a:pt x="1" y="17"/>
                    <a:pt x="1" y="17"/>
                    <a:pt x="1" y="17"/>
                  </a:cubicBezTo>
                  <a:cubicBezTo>
                    <a:pt x="2" y="15"/>
                    <a:pt x="2" y="13"/>
                    <a:pt x="2" y="10"/>
                  </a:cubicBezTo>
                  <a:cubicBezTo>
                    <a:pt x="2" y="7"/>
                    <a:pt x="2" y="4"/>
                    <a:pt x="1" y="1"/>
                  </a:cubicBezTo>
                  <a:cubicBezTo>
                    <a:pt x="1" y="1"/>
                    <a:pt x="1" y="1"/>
                    <a:pt x="1" y="1"/>
                  </a:cubicBezTo>
                  <a:cubicBezTo>
                    <a:pt x="2" y="0"/>
                    <a:pt x="2" y="1"/>
                    <a:pt x="2" y="1"/>
                  </a:cubicBezTo>
                  <a:cubicBezTo>
                    <a:pt x="2" y="4"/>
                    <a:pt x="3" y="7"/>
                    <a:pt x="3" y="10"/>
                  </a:cubicBezTo>
                  <a:cubicBezTo>
                    <a:pt x="3" y="13"/>
                    <a:pt x="2" y="16"/>
                    <a:pt x="1" y="18"/>
                  </a:cubicBezTo>
                  <a:cubicBezTo>
                    <a:pt x="1" y="18"/>
                    <a:pt x="1" y="19"/>
                    <a:pt x="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20" name="Freeform 469"/>
            <p:cNvSpPr/>
            <p:nvPr/>
          </p:nvSpPr>
          <p:spPr bwMode="auto">
            <a:xfrm>
              <a:off x="3840" y="2150"/>
              <a:ext cx="2" cy="10"/>
            </a:xfrm>
            <a:custGeom>
              <a:avLst/>
              <a:gdLst>
                <a:gd name="T0" fmla="*/ 1 w 1"/>
                <a:gd name="T1" fmla="*/ 4 h 4"/>
                <a:gd name="T2" fmla="*/ 1 w 1"/>
                <a:gd name="T3" fmla="*/ 4 h 4"/>
                <a:gd name="T4" fmla="*/ 0 w 1"/>
                <a:gd name="T5" fmla="*/ 4 h 4"/>
                <a:gd name="T6" fmla="*/ 0 w 1"/>
                <a:gd name="T7" fmla="*/ 2 h 4"/>
                <a:gd name="T8" fmla="*/ 0 w 1"/>
                <a:gd name="T9" fmla="*/ 1 h 4"/>
                <a:gd name="T10" fmla="*/ 1 w 1"/>
                <a:gd name="T11" fmla="*/ 0 h 4"/>
                <a:gd name="T12" fmla="*/ 1 w 1"/>
                <a:gd name="T13" fmla="*/ 1 h 4"/>
                <a:gd name="T14" fmla="*/ 1 w 1"/>
                <a:gd name="T15" fmla="*/ 2 h 4"/>
                <a:gd name="T16" fmla="*/ 1 w 1"/>
                <a:gd name="T17" fmla="*/ 4 h 4"/>
                <a:gd name="T18" fmla="*/ 1 w 1"/>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4">
                  <a:moveTo>
                    <a:pt x="1" y="4"/>
                  </a:moveTo>
                  <a:cubicBezTo>
                    <a:pt x="1" y="4"/>
                    <a:pt x="1" y="4"/>
                    <a:pt x="1" y="4"/>
                  </a:cubicBezTo>
                  <a:cubicBezTo>
                    <a:pt x="0" y="4"/>
                    <a:pt x="0" y="4"/>
                    <a:pt x="0" y="4"/>
                  </a:cubicBezTo>
                  <a:cubicBezTo>
                    <a:pt x="0" y="3"/>
                    <a:pt x="0" y="3"/>
                    <a:pt x="0" y="2"/>
                  </a:cubicBezTo>
                  <a:cubicBezTo>
                    <a:pt x="0" y="2"/>
                    <a:pt x="0" y="1"/>
                    <a:pt x="0" y="1"/>
                  </a:cubicBezTo>
                  <a:cubicBezTo>
                    <a:pt x="0" y="0"/>
                    <a:pt x="1" y="0"/>
                    <a:pt x="1" y="0"/>
                  </a:cubicBezTo>
                  <a:cubicBezTo>
                    <a:pt x="1" y="0"/>
                    <a:pt x="1" y="1"/>
                    <a:pt x="1" y="1"/>
                  </a:cubicBezTo>
                  <a:cubicBezTo>
                    <a:pt x="1" y="1"/>
                    <a:pt x="1" y="2"/>
                    <a:pt x="1" y="2"/>
                  </a:cubicBezTo>
                  <a:cubicBezTo>
                    <a:pt x="1" y="3"/>
                    <a:pt x="1" y="3"/>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21" name="Freeform 470"/>
            <p:cNvSpPr/>
            <p:nvPr/>
          </p:nvSpPr>
          <p:spPr bwMode="auto">
            <a:xfrm>
              <a:off x="3790" y="2170"/>
              <a:ext cx="5" cy="8"/>
            </a:xfrm>
            <a:custGeom>
              <a:avLst/>
              <a:gdLst>
                <a:gd name="T0" fmla="*/ 0 w 2"/>
                <a:gd name="T1" fmla="*/ 3 h 3"/>
                <a:gd name="T2" fmla="*/ 0 w 2"/>
                <a:gd name="T3" fmla="*/ 3 h 3"/>
                <a:gd name="T4" fmla="*/ 0 w 2"/>
                <a:gd name="T5" fmla="*/ 2 h 3"/>
                <a:gd name="T6" fmla="*/ 1 w 2"/>
                <a:gd name="T7" fmla="*/ 0 h 3"/>
                <a:gd name="T8" fmla="*/ 1 w 2"/>
                <a:gd name="T9" fmla="*/ 0 h 3"/>
                <a:gd name="T10" fmla="*/ 2 w 2"/>
                <a:gd name="T11" fmla="*/ 1 h 3"/>
                <a:gd name="T12" fmla="*/ 1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2"/>
                  </a:cubicBezTo>
                  <a:cubicBezTo>
                    <a:pt x="1" y="0"/>
                    <a:pt x="1" y="0"/>
                    <a:pt x="1" y="0"/>
                  </a:cubicBezTo>
                  <a:cubicBezTo>
                    <a:pt x="1" y="0"/>
                    <a:pt x="1" y="0"/>
                    <a:pt x="1" y="0"/>
                  </a:cubicBezTo>
                  <a:cubicBezTo>
                    <a:pt x="2" y="0"/>
                    <a:pt x="2" y="1"/>
                    <a:pt x="2" y="1"/>
                  </a:cubicBezTo>
                  <a:cubicBezTo>
                    <a:pt x="1" y="3"/>
                    <a:pt x="1" y="3"/>
                    <a:pt x="1" y="3"/>
                  </a:cubicBezTo>
                  <a:cubicBezTo>
                    <a:pt x="1"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22" name="Freeform 471"/>
            <p:cNvSpPr/>
            <p:nvPr/>
          </p:nvSpPr>
          <p:spPr bwMode="auto">
            <a:xfrm>
              <a:off x="3792" y="2175"/>
              <a:ext cx="5" cy="8"/>
            </a:xfrm>
            <a:custGeom>
              <a:avLst/>
              <a:gdLst>
                <a:gd name="T0" fmla="*/ 0 w 2"/>
                <a:gd name="T1" fmla="*/ 3 h 3"/>
                <a:gd name="T2" fmla="*/ 0 w 2"/>
                <a:gd name="T3" fmla="*/ 3 h 3"/>
                <a:gd name="T4" fmla="*/ 0 w 2"/>
                <a:gd name="T5" fmla="*/ 2 h 3"/>
                <a:gd name="T6" fmla="*/ 1 w 2"/>
                <a:gd name="T7" fmla="*/ 1 h 3"/>
                <a:gd name="T8" fmla="*/ 1 w 2"/>
                <a:gd name="T9" fmla="*/ 1 h 3"/>
                <a:gd name="T10" fmla="*/ 1 w 2"/>
                <a:gd name="T11" fmla="*/ 1 h 3"/>
                <a:gd name="T12" fmla="*/ 0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2"/>
                  </a:cubicBezTo>
                  <a:cubicBezTo>
                    <a:pt x="0" y="2"/>
                    <a:pt x="0" y="1"/>
                    <a:pt x="1" y="1"/>
                  </a:cubicBezTo>
                  <a:cubicBezTo>
                    <a:pt x="1" y="1"/>
                    <a:pt x="1" y="0"/>
                    <a:pt x="1" y="1"/>
                  </a:cubicBezTo>
                  <a:cubicBezTo>
                    <a:pt x="1" y="1"/>
                    <a:pt x="2" y="1"/>
                    <a:pt x="1" y="1"/>
                  </a:cubicBezTo>
                  <a:cubicBezTo>
                    <a:pt x="1" y="2"/>
                    <a:pt x="1"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23" name="Freeform 472"/>
            <p:cNvSpPr/>
            <p:nvPr/>
          </p:nvSpPr>
          <p:spPr bwMode="auto">
            <a:xfrm>
              <a:off x="3792" y="2180"/>
              <a:ext cx="8" cy="8"/>
            </a:xfrm>
            <a:custGeom>
              <a:avLst/>
              <a:gdLst>
                <a:gd name="T0" fmla="*/ 1 w 3"/>
                <a:gd name="T1" fmla="*/ 3 h 3"/>
                <a:gd name="T2" fmla="*/ 1 w 3"/>
                <a:gd name="T3" fmla="*/ 3 h 3"/>
                <a:gd name="T4" fmla="*/ 1 w 3"/>
                <a:gd name="T5" fmla="*/ 3 h 3"/>
                <a:gd name="T6" fmla="*/ 2 w 3"/>
                <a:gd name="T7" fmla="*/ 0 h 3"/>
                <a:gd name="T8" fmla="*/ 2 w 3"/>
                <a:gd name="T9" fmla="*/ 0 h 3"/>
                <a:gd name="T10" fmla="*/ 2 w 3"/>
                <a:gd name="T11" fmla="*/ 1 h 3"/>
                <a:gd name="T12" fmla="*/ 1 w 3"/>
                <a:gd name="T13" fmla="*/ 3 h 3"/>
                <a:gd name="T14" fmla="*/ 1 w 3"/>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1" y="3"/>
                  </a:moveTo>
                  <a:cubicBezTo>
                    <a:pt x="1" y="3"/>
                    <a:pt x="1" y="3"/>
                    <a:pt x="1" y="3"/>
                  </a:cubicBezTo>
                  <a:cubicBezTo>
                    <a:pt x="0" y="3"/>
                    <a:pt x="0" y="3"/>
                    <a:pt x="1" y="3"/>
                  </a:cubicBezTo>
                  <a:cubicBezTo>
                    <a:pt x="2" y="0"/>
                    <a:pt x="2" y="0"/>
                    <a:pt x="2" y="0"/>
                  </a:cubicBezTo>
                  <a:cubicBezTo>
                    <a:pt x="2" y="0"/>
                    <a:pt x="2" y="0"/>
                    <a:pt x="2" y="0"/>
                  </a:cubicBezTo>
                  <a:cubicBezTo>
                    <a:pt x="3" y="0"/>
                    <a:pt x="3" y="1"/>
                    <a:pt x="2" y="1"/>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24" name="Freeform 473"/>
            <p:cNvSpPr/>
            <p:nvPr/>
          </p:nvSpPr>
          <p:spPr bwMode="auto">
            <a:xfrm>
              <a:off x="3795" y="2183"/>
              <a:ext cx="7" cy="10"/>
            </a:xfrm>
            <a:custGeom>
              <a:avLst/>
              <a:gdLst>
                <a:gd name="T0" fmla="*/ 1 w 3"/>
                <a:gd name="T1" fmla="*/ 4 h 4"/>
                <a:gd name="T2" fmla="*/ 1 w 3"/>
                <a:gd name="T3" fmla="*/ 4 h 4"/>
                <a:gd name="T4" fmla="*/ 0 w 3"/>
                <a:gd name="T5" fmla="*/ 3 h 4"/>
                <a:gd name="T6" fmla="*/ 2 w 3"/>
                <a:gd name="T7" fmla="*/ 1 h 4"/>
                <a:gd name="T8" fmla="*/ 2 w 3"/>
                <a:gd name="T9" fmla="*/ 0 h 4"/>
                <a:gd name="T10" fmla="*/ 3 w 3"/>
                <a:gd name="T11" fmla="*/ 1 h 4"/>
                <a:gd name="T12" fmla="*/ 1 w 3"/>
                <a:gd name="T13" fmla="*/ 3 h 4"/>
                <a:gd name="T14" fmla="*/ 1 w 3"/>
                <a:gd name="T15" fmla="*/ 4 h 4"/>
                <a:gd name="T16" fmla="*/ 1 w 3"/>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4"/>
                  </a:moveTo>
                  <a:cubicBezTo>
                    <a:pt x="1" y="4"/>
                    <a:pt x="1" y="4"/>
                    <a:pt x="1" y="4"/>
                  </a:cubicBezTo>
                  <a:cubicBezTo>
                    <a:pt x="0" y="4"/>
                    <a:pt x="0" y="3"/>
                    <a:pt x="0" y="3"/>
                  </a:cubicBezTo>
                  <a:cubicBezTo>
                    <a:pt x="1" y="2"/>
                    <a:pt x="1" y="1"/>
                    <a:pt x="2" y="1"/>
                  </a:cubicBezTo>
                  <a:cubicBezTo>
                    <a:pt x="2" y="0"/>
                    <a:pt x="2" y="0"/>
                    <a:pt x="2" y="0"/>
                  </a:cubicBezTo>
                  <a:cubicBezTo>
                    <a:pt x="3" y="1"/>
                    <a:pt x="3" y="1"/>
                    <a:pt x="3" y="1"/>
                  </a:cubicBezTo>
                  <a:cubicBezTo>
                    <a:pt x="2" y="2"/>
                    <a:pt x="2" y="2"/>
                    <a:pt x="1" y="3"/>
                  </a:cubicBezTo>
                  <a:cubicBezTo>
                    <a:pt x="1" y="3"/>
                    <a:pt x="1" y="4"/>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25" name="Freeform 474"/>
            <p:cNvSpPr/>
            <p:nvPr/>
          </p:nvSpPr>
          <p:spPr bwMode="auto">
            <a:xfrm>
              <a:off x="3800" y="2188"/>
              <a:ext cx="5" cy="10"/>
            </a:xfrm>
            <a:custGeom>
              <a:avLst/>
              <a:gdLst>
                <a:gd name="T0" fmla="*/ 0 w 2"/>
                <a:gd name="T1" fmla="*/ 4 h 4"/>
                <a:gd name="T2" fmla="*/ 0 w 2"/>
                <a:gd name="T3" fmla="*/ 4 h 4"/>
                <a:gd name="T4" fmla="*/ 0 w 2"/>
                <a:gd name="T5" fmla="*/ 3 h 4"/>
                <a:gd name="T6" fmla="*/ 1 w 2"/>
                <a:gd name="T7" fmla="*/ 0 h 4"/>
                <a:gd name="T8" fmla="*/ 2 w 2"/>
                <a:gd name="T9" fmla="*/ 0 h 4"/>
                <a:gd name="T10" fmla="*/ 2 w 2"/>
                <a:gd name="T11" fmla="*/ 0 h 4"/>
                <a:gd name="T12" fmla="*/ 1 w 2"/>
                <a:gd name="T13" fmla="*/ 3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cubicBezTo>
                    <a:pt x="0" y="4"/>
                    <a:pt x="0" y="4"/>
                    <a:pt x="0" y="4"/>
                  </a:cubicBezTo>
                  <a:cubicBezTo>
                    <a:pt x="0" y="4"/>
                    <a:pt x="0" y="3"/>
                    <a:pt x="0" y="3"/>
                  </a:cubicBezTo>
                  <a:cubicBezTo>
                    <a:pt x="1" y="0"/>
                    <a:pt x="1" y="0"/>
                    <a:pt x="1" y="0"/>
                  </a:cubicBezTo>
                  <a:cubicBezTo>
                    <a:pt x="1" y="0"/>
                    <a:pt x="2" y="0"/>
                    <a:pt x="2" y="0"/>
                  </a:cubicBezTo>
                  <a:cubicBezTo>
                    <a:pt x="2" y="0"/>
                    <a:pt x="2" y="0"/>
                    <a:pt x="2" y="0"/>
                  </a:cubicBezTo>
                  <a:cubicBezTo>
                    <a:pt x="1" y="3"/>
                    <a:pt x="1" y="3"/>
                    <a:pt x="1" y="3"/>
                  </a:cubicBezTo>
                  <a:cubicBezTo>
                    <a:pt x="1" y="4"/>
                    <a:pt x="0"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26" name="Freeform 475"/>
            <p:cNvSpPr/>
            <p:nvPr/>
          </p:nvSpPr>
          <p:spPr bwMode="auto">
            <a:xfrm>
              <a:off x="3802" y="2190"/>
              <a:ext cx="8" cy="10"/>
            </a:xfrm>
            <a:custGeom>
              <a:avLst/>
              <a:gdLst>
                <a:gd name="T0" fmla="*/ 1 w 3"/>
                <a:gd name="T1" fmla="*/ 4 h 4"/>
                <a:gd name="T2" fmla="*/ 1 w 3"/>
                <a:gd name="T3" fmla="*/ 4 h 4"/>
                <a:gd name="T4" fmla="*/ 0 w 3"/>
                <a:gd name="T5" fmla="*/ 3 h 4"/>
                <a:gd name="T6" fmla="*/ 2 w 3"/>
                <a:gd name="T7" fmla="*/ 0 h 4"/>
                <a:gd name="T8" fmla="*/ 3 w 3"/>
                <a:gd name="T9" fmla="*/ 0 h 4"/>
                <a:gd name="T10" fmla="*/ 3 w 3"/>
                <a:gd name="T11" fmla="*/ 0 h 4"/>
                <a:gd name="T12" fmla="*/ 1 w 3"/>
                <a:gd name="T13" fmla="*/ 4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0" y="4"/>
                    <a:pt x="0" y="4"/>
                    <a:pt x="0" y="3"/>
                  </a:cubicBezTo>
                  <a:cubicBezTo>
                    <a:pt x="1" y="2"/>
                    <a:pt x="1" y="1"/>
                    <a:pt x="2" y="0"/>
                  </a:cubicBezTo>
                  <a:cubicBezTo>
                    <a:pt x="2" y="0"/>
                    <a:pt x="2" y="0"/>
                    <a:pt x="3" y="0"/>
                  </a:cubicBezTo>
                  <a:cubicBezTo>
                    <a:pt x="3" y="0"/>
                    <a:pt x="3" y="0"/>
                    <a:pt x="3" y="0"/>
                  </a:cubicBezTo>
                  <a:cubicBezTo>
                    <a:pt x="2" y="1"/>
                    <a:pt x="2" y="3"/>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27" name="Freeform 476"/>
            <p:cNvSpPr/>
            <p:nvPr/>
          </p:nvSpPr>
          <p:spPr bwMode="auto">
            <a:xfrm>
              <a:off x="3807" y="2193"/>
              <a:ext cx="8" cy="12"/>
            </a:xfrm>
            <a:custGeom>
              <a:avLst/>
              <a:gdLst>
                <a:gd name="T0" fmla="*/ 1 w 3"/>
                <a:gd name="T1" fmla="*/ 5 h 5"/>
                <a:gd name="T2" fmla="*/ 0 w 3"/>
                <a:gd name="T3" fmla="*/ 5 h 5"/>
                <a:gd name="T4" fmla="*/ 0 w 3"/>
                <a:gd name="T5" fmla="*/ 4 h 5"/>
                <a:gd name="T6" fmla="*/ 2 w 3"/>
                <a:gd name="T7" fmla="*/ 0 h 5"/>
                <a:gd name="T8" fmla="*/ 2 w 3"/>
                <a:gd name="T9" fmla="*/ 0 h 5"/>
                <a:gd name="T10" fmla="*/ 3 w 3"/>
                <a:gd name="T11" fmla="*/ 0 h 5"/>
                <a:gd name="T12" fmla="*/ 3 w 3"/>
                <a:gd name="T13" fmla="*/ 0 h 5"/>
                <a:gd name="T14" fmla="*/ 3 w 3"/>
                <a:gd name="T15" fmla="*/ 1 h 5"/>
                <a:gd name="T16" fmla="*/ 1 w 3"/>
                <a:gd name="T17" fmla="*/ 4 h 5"/>
                <a:gd name="T18" fmla="*/ 1 w 3"/>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1" y="5"/>
                  </a:moveTo>
                  <a:cubicBezTo>
                    <a:pt x="1" y="5"/>
                    <a:pt x="1" y="5"/>
                    <a:pt x="0" y="5"/>
                  </a:cubicBezTo>
                  <a:cubicBezTo>
                    <a:pt x="0" y="5"/>
                    <a:pt x="0" y="4"/>
                    <a:pt x="0" y="4"/>
                  </a:cubicBezTo>
                  <a:cubicBezTo>
                    <a:pt x="1" y="3"/>
                    <a:pt x="1" y="1"/>
                    <a:pt x="2" y="0"/>
                  </a:cubicBezTo>
                  <a:cubicBezTo>
                    <a:pt x="2" y="0"/>
                    <a:pt x="2" y="0"/>
                    <a:pt x="2" y="0"/>
                  </a:cubicBezTo>
                  <a:cubicBezTo>
                    <a:pt x="3" y="0"/>
                    <a:pt x="3" y="0"/>
                    <a:pt x="3" y="0"/>
                  </a:cubicBezTo>
                  <a:cubicBezTo>
                    <a:pt x="3" y="0"/>
                    <a:pt x="3" y="0"/>
                    <a:pt x="3" y="0"/>
                  </a:cubicBezTo>
                  <a:cubicBezTo>
                    <a:pt x="3" y="1"/>
                    <a:pt x="3" y="1"/>
                    <a:pt x="3" y="1"/>
                  </a:cubicBezTo>
                  <a:cubicBezTo>
                    <a:pt x="2" y="2"/>
                    <a:pt x="2" y="3"/>
                    <a:pt x="1" y="4"/>
                  </a:cubicBezTo>
                  <a:cubicBezTo>
                    <a:pt x="1" y="5"/>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28" name="Freeform 477"/>
            <p:cNvSpPr/>
            <p:nvPr/>
          </p:nvSpPr>
          <p:spPr bwMode="auto">
            <a:xfrm>
              <a:off x="3812" y="2195"/>
              <a:ext cx="10" cy="13"/>
            </a:xfrm>
            <a:custGeom>
              <a:avLst/>
              <a:gdLst>
                <a:gd name="T0" fmla="*/ 1 w 4"/>
                <a:gd name="T1" fmla="*/ 5 h 5"/>
                <a:gd name="T2" fmla="*/ 1 w 4"/>
                <a:gd name="T3" fmla="*/ 5 h 5"/>
                <a:gd name="T4" fmla="*/ 1 w 4"/>
                <a:gd name="T5" fmla="*/ 4 h 5"/>
                <a:gd name="T6" fmla="*/ 3 w 4"/>
                <a:gd name="T7" fmla="*/ 0 h 5"/>
                <a:gd name="T8" fmla="*/ 3 w 4"/>
                <a:gd name="T9" fmla="*/ 0 h 5"/>
                <a:gd name="T10" fmla="*/ 3 w 4"/>
                <a:gd name="T11" fmla="*/ 1 h 5"/>
                <a:gd name="T12" fmla="*/ 1 w 4"/>
                <a:gd name="T13" fmla="*/ 4 h 5"/>
                <a:gd name="T14" fmla="*/ 1 w 4"/>
                <a:gd name="T15" fmla="*/ 5 h 5"/>
                <a:gd name="T16" fmla="*/ 1 w 4"/>
                <a:gd name="T17" fmla="*/ 5 h 5"/>
                <a:gd name="T18" fmla="*/ 1 w 4"/>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1" y="5"/>
                  </a:moveTo>
                  <a:cubicBezTo>
                    <a:pt x="1" y="5"/>
                    <a:pt x="1" y="5"/>
                    <a:pt x="1" y="5"/>
                  </a:cubicBezTo>
                  <a:cubicBezTo>
                    <a:pt x="0" y="5"/>
                    <a:pt x="1" y="4"/>
                    <a:pt x="1" y="4"/>
                  </a:cubicBezTo>
                  <a:cubicBezTo>
                    <a:pt x="3" y="0"/>
                    <a:pt x="3" y="0"/>
                    <a:pt x="3" y="0"/>
                  </a:cubicBezTo>
                  <a:cubicBezTo>
                    <a:pt x="3" y="0"/>
                    <a:pt x="3" y="0"/>
                    <a:pt x="3" y="0"/>
                  </a:cubicBezTo>
                  <a:cubicBezTo>
                    <a:pt x="3" y="0"/>
                    <a:pt x="4" y="0"/>
                    <a:pt x="3" y="1"/>
                  </a:cubicBezTo>
                  <a:cubicBezTo>
                    <a:pt x="1" y="4"/>
                    <a:pt x="1" y="4"/>
                    <a:pt x="1" y="4"/>
                  </a:cubicBezTo>
                  <a:cubicBezTo>
                    <a:pt x="1" y="4"/>
                    <a:pt x="1" y="5"/>
                    <a:pt x="1" y="5"/>
                  </a:cubicBezTo>
                  <a:cubicBezTo>
                    <a:pt x="1" y="5"/>
                    <a:pt x="1" y="5"/>
                    <a:pt x="1" y="5"/>
                  </a:cubicBezTo>
                  <a:cubicBezTo>
                    <a:pt x="1" y="5"/>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29" name="Freeform 478"/>
            <p:cNvSpPr/>
            <p:nvPr/>
          </p:nvSpPr>
          <p:spPr bwMode="auto">
            <a:xfrm>
              <a:off x="3820" y="2198"/>
              <a:ext cx="7" cy="15"/>
            </a:xfrm>
            <a:custGeom>
              <a:avLst/>
              <a:gdLst>
                <a:gd name="T0" fmla="*/ 1 w 3"/>
                <a:gd name="T1" fmla="*/ 6 h 6"/>
                <a:gd name="T2" fmla="*/ 0 w 3"/>
                <a:gd name="T3" fmla="*/ 5 h 6"/>
                <a:gd name="T4" fmla="*/ 0 w 3"/>
                <a:gd name="T5" fmla="*/ 5 h 6"/>
                <a:gd name="T6" fmla="*/ 2 w 3"/>
                <a:gd name="T7" fmla="*/ 0 h 6"/>
                <a:gd name="T8" fmla="*/ 3 w 3"/>
                <a:gd name="T9" fmla="*/ 0 h 6"/>
                <a:gd name="T10" fmla="*/ 3 w 3"/>
                <a:gd name="T11" fmla="*/ 0 h 6"/>
                <a:gd name="T12" fmla="*/ 1 w 3"/>
                <a:gd name="T13" fmla="*/ 5 h 6"/>
                <a:gd name="T14" fmla="*/ 1 w 3"/>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6">
                  <a:moveTo>
                    <a:pt x="1" y="6"/>
                  </a:moveTo>
                  <a:cubicBezTo>
                    <a:pt x="1" y="6"/>
                    <a:pt x="0" y="6"/>
                    <a:pt x="0" y="5"/>
                  </a:cubicBezTo>
                  <a:cubicBezTo>
                    <a:pt x="0" y="5"/>
                    <a:pt x="0" y="5"/>
                    <a:pt x="0" y="5"/>
                  </a:cubicBezTo>
                  <a:cubicBezTo>
                    <a:pt x="1" y="3"/>
                    <a:pt x="2" y="1"/>
                    <a:pt x="2" y="0"/>
                  </a:cubicBezTo>
                  <a:cubicBezTo>
                    <a:pt x="3" y="0"/>
                    <a:pt x="3" y="0"/>
                    <a:pt x="3" y="0"/>
                  </a:cubicBezTo>
                  <a:cubicBezTo>
                    <a:pt x="3" y="0"/>
                    <a:pt x="3" y="0"/>
                    <a:pt x="3" y="0"/>
                  </a:cubicBezTo>
                  <a:cubicBezTo>
                    <a:pt x="2" y="2"/>
                    <a:pt x="2" y="4"/>
                    <a:pt x="1" y="5"/>
                  </a:cubicBezTo>
                  <a:cubicBezTo>
                    <a:pt x="1" y="5"/>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30" name="Freeform 479"/>
            <p:cNvSpPr/>
            <p:nvPr/>
          </p:nvSpPr>
          <p:spPr bwMode="auto">
            <a:xfrm>
              <a:off x="3825" y="2198"/>
              <a:ext cx="7" cy="15"/>
            </a:xfrm>
            <a:custGeom>
              <a:avLst/>
              <a:gdLst>
                <a:gd name="T0" fmla="*/ 1 w 3"/>
                <a:gd name="T1" fmla="*/ 6 h 6"/>
                <a:gd name="T2" fmla="*/ 1 w 3"/>
                <a:gd name="T3" fmla="*/ 6 h 6"/>
                <a:gd name="T4" fmla="*/ 0 w 3"/>
                <a:gd name="T5" fmla="*/ 6 h 6"/>
                <a:gd name="T6" fmla="*/ 2 w 3"/>
                <a:gd name="T7" fmla="*/ 1 h 6"/>
                <a:gd name="T8" fmla="*/ 3 w 3"/>
                <a:gd name="T9" fmla="*/ 0 h 6"/>
                <a:gd name="T10" fmla="*/ 3 w 3"/>
                <a:gd name="T11" fmla="*/ 1 h 6"/>
                <a:gd name="T12" fmla="*/ 1 w 3"/>
                <a:gd name="T13" fmla="*/ 6 h 6"/>
                <a:gd name="T14" fmla="*/ 1 w 3"/>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6">
                  <a:moveTo>
                    <a:pt x="1" y="6"/>
                  </a:moveTo>
                  <a:cubicBezTo>
                    <a:pt x="1" y="6"/>
                    <a:pt x="1" y="6"/>
                    <a:pt x="1" y="6"/>
                  </a:cubicBezTo>
                  <a:cubicBezTo>
                    <a:pt x="1" y="6"/>
                    <a:pt x="0" y="6"/>
                    <a:pt x="0" y="6"/>
                  </a:cubicBezTo>
                  <a:cubicBezTo>
                    <a:pt x="1" y="4"/>
                    <a:pt x="2" y="2"/>
                    <a:pt x="2" y="1"/>
                  </a:cubicBezTo>
                  <a:cubicBezTo>
                    <a:pt x="2" y="0"/>
                    <a:pt x="3" y="0"/>
                    <a:pt x="3" y="0"/>
                  </a:cubicBezTo>
                  <a:cubicBezTo>
                    <a:pt x="3" y="0"/>
                    <a:pt x="3" y="1"/>
                    <a:pt x="3" y="1"/>
                  </a:cubicBezTo>
                  <a:cubicBezTo>
                    <a:pt x="2" y="3"/>
                    <a:pt x="2" y="4"/>
                    <a:pt x="1" y="6"/>
                  </a:cubicBezTo>
                  <a:cubicBezTo>
                    <a:pt x="1" y="6"/>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31" name="Freeform 480"/>
            <p:cNvSpPr/>
            <p:nvPr/>
          </p:nvSpPr>
          <p:spPr bwMode="auto">
            <a:xfrm>
              <a:off x="3832" y="2198"/>
              <a:ext cx="8" cy="15"/>
            </a:xfrm>
            <a:custGeom>
              <a:avLst/>
              <a:gdLst>
                <a:gd name="T0" fmla="*/ 0 w 3"/>
                <a:gd name="T1" fmla="*/ 6 h 6"/>
                <a:gd name="T2" fmla="*/ 0 w 3"/>
                <a:gd name="T3" fmla="*/ 6 h 6"/>
                <a:gd name="T4" fmla="*/ 0 w 3"/>
                <a:gd name="T5" fmla="*/ 6 h 6"/>
                <a:gd name="T6" fmla="*/ 2 w 3"/>
                <a:gd name="T7" fmla="*/ 0 h 6"/>
                <a:gd name="T8" fmla="*/ 2 w 3"/>
                <a:gd name="T9" fmla="*/ 0 h 6"/>
                <a:gd name="T10" fmla="*/ 3 w 3"/>
                <a:gd name="T11" fmla="*/ 1 h 6"/>
                <a:gd name="T12" fmla="*/ 1 w 3"/>
                <a:gd name="T13" fmla="*/ 6 h 6"/>
                <a:gd name="T14" fmla="*/ 0 w 3"/>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6">
                  <a:moveTo>
                    <a:pt x="0" y="6"/>
                  </a:moveTo>
                  <a:cubicBezTo>
                    <a:pt x="0" y="6"/>
                    <a:pt x="0" y="6"/>
                    <a:pt x="0" y="6"/>
                  </a:cubicBezTo>
                  <a:cubicBezTo>
                    <a:pt x="0" y="6"/>
                    <a:pt x="0" y="6"/>
                    <a:pt x="0" y="6"/>
                  </a:cubicBezTo>
                  <a:cubicBezTo>
                    <a:pt x="2" y="0"/>
                    <a:pt x="2" y="0"/>
                    <a:pt x="2" y="0"/>
                  </a:cubicBezTo>
                  <a:cubicBezTo>
                    <a:pt x="2" y="0"/>
                    <a:pt x="2" y="0"/>
                    <a:pt x="2" y="0"/>
                  </a:cubicBezTo>
                  <a:cubicBezTo>
                    <a:pt x="3" y="0"/>
                    <a:pt x="3" y="0"/>
                    <a:pt x="3" y="1"/>
                  </a:cubicBezTo>
                  <a:cubicBezTo>
                    <a:pt x="1" y="6"/>
                    <a:pt x="1" y="6"/>
                    <a:pt x="1" y="6"/>
                  </a:cubicBezTo>
                  <a:cubicBezTo>
                    <a:pt x="1" y="6"/>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32" name="Freeform 481"/>
            <p:cNvSpPr/>
            <p:nvPr/>
          </p:nvSpPr>
          <p:spPr bwMode="auto">
            <a:xfrm>
              <a:off x="3837" y="2198"/>
              <a:ext cx="8" cy="15"/>
            </a:xfrm>
            <a:custGeom>
              <a:avLst/>
              <a:gdLst>
                <a:gd name="T0" fmla="*/ 1 w 3"/>
                <a:gd name="T1" fmla="*/ 6 h 6"/>
                <a:gd name="T2" fmla="*/ 0 w 3"/>
                <a:gd name="T3" fmla="*/ 6 h 6"/>
                <a:gd name="T4" fmla="*/ 0 w 3"/>
                <a:gd name="T5" fmla="*/ 6 h 6"/>
                <a:gd name="T6" fmla="*/ 2 w 3"/>
                <a:gd name="T7" fmla="*/ 1 h 6"/>
                <a:gd name="T8" fmla="*/ 3 w 3"/>
                <a:gd name="T9" fmla="*/ 0 h 6"/>
                <a:gd name="T10" fmla="*/ 3 w 3"/>
                <a:gd name="T11" fmla="*/ 1 h 6"/>
                <a:gd name="T12" fmla="*/ 1 w 3"/>
                <a:gd name="T13" fmla="*/ 5 h 6"/>
                <a:gd name="T14" fmla="*/ 1 w 3"/>
                <a:gd name="T15" fmla="*/ 6 h 6"/>
                <a:gd name="T16" fmla="*/ 1 w 3"/>
                <a:gd name="T17" fmla="*/ 6 h 6"/>
                <a:gd name="T18" fmla="*/ 1 w 3"/>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6">
                  <a:moveTo>
                    <a:pt x="1" y="6"/>
                  </a:moveTo>
                  <a:cubicBezTo>
                    <a:pt x="1" y="6"/>
                    <a:pt x="0" y="6"/>
                    <a:pt x="0" y="6"/>
                  </a:cubicBezTo>
                  <a:cubicBezTo>
                    <a:pt x="0" y="6"/>
                    <a:pt x="0" y="6"/>
                    <a:pt x="0" y="6"/>
                  </a:cubicBezTo>
                  <a:cubicBezTo>
                    <a:pt x="2" y="1"/>
                    <a:pt x="2" y="1"/>
                    <a:pt x="2" y="1"/>
                  </a:cubicBezTo>
                  <a:cubicBezTo>
                    <a:pt x="3" y="0"/>
                    <a:pt x="3" y="0"/>
                    <a:pt x="3" y="0"/>
                  </a:cubicBezTo>
                  <a:cubicBezTo>
                    <a:pt x="3" y="0"/>
                    <a:pt x="3" y="1"/>
                    <a:pt x="3" y="1"/>
                  </a:cubicBezTo>
                  <a:cubicBezTo>
                    <a:pt x="1" y="5"/>
                    <a:pt x="1" y="5"/>
                    <a:pt x="1" y="5"/>
                  </a:cubicBezTo>
                  <a:cubicBezTo>
                    <a:pt x="1" y="6"/>
                    <a:pt x="1" y="6"/>
                    <a:pt x="1" y="6"/>
                  </a:cubicBezTo>
                  <a:cubicBezTo>
                    <a:pt x="1" y="6"/>
                    <a:pt x="1" y="6"/>
                    <a:pt x="1" y="6"/>
                  </a:cubicBezTo>
                  <a:cubicBezTo>
                    <a:pt x="1" y="6"/>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33" name="Freeform 482"/>
            <p:cNvSpPr/>
            <p:nvPr/>
          </p:nvSpPr>
          <p:spPr bwMode="auto">
            <a:xfrm>
              <a:off x="3845" y="2198"/>
              <a:ext cx="8" cy="15"/>
            </a:xfrm>
            <a:custGeom>
              <a:avLst/>
              <a:gdLst>
                <a:gd name="T0" fmla="*/ 0 w 3"/>
                <a:gd name="T1" fmla="*/ 6 h 6"/>
                <a:gd name="T2" fmla="*/ 0 w 3"/>
                <a:gd name="T3" fmla="*/ 6 h 6"/>
                <a:gd name="T4" fmla="*/ 0 w 3"/>
                <a:gd name="T5" fmla="*/ 6 h 6"/>
                <a:gd name="T6" fmla="*/ 2 w 3"/>
                <a:gd name="T7" fmla="*/ 0 h 6"/>
                <a:gd name="T8" fmla="*/ 2 w 3"/>
                <a:gd name="T9" fmla="*/ 0 h 6"/>
                <a:gd name="T10" fmla="*/ 3 w 3"/>
                <a:gd name="T11" fmla="*/ 0 h 6"/>
                <a:gd name="T12" fmla="*/ 1 w 3"/>
                <a:gd name="T13" fmla="*/ 6 h 6"/>
                <a:gd name="T14" fmla="*/ 0 w 3"/>
                <a:gd name="T15" fmla="*/ 6 h 6"/>
                <a:gd name="T16" fmla="*/ 0 w 3"/>
                <a:gd name="T1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6">
                  <a:moveTo>
                    <a:pt x="0" y="6"/>
                  </a:moveTo>
                  <a:cubicBezTo>
                    <a:pt x="0" y="6"/>
                    <a:pt x="0" y="6"/>
                    <a:pt x="0" y="6"/>
                  </a:cubicBezTo>
                  <a:cubicBezTo>
                    <a:pt x="0" y="6"/>
                    <a:pt x="0" y="6"/>
                    <a:pt x="0" y="6"/>
                  </a:cubicBezTo>
                  <a:cubicBezTo>
                    <a:pt x="0" y="4"/>
                    <a:pt x="1" y="2"/>
                    <a:pt x="2" y="0"/>
                  </a:cubicBezTo>
                  <a:cubicBezTo>
                    <a:pt x="2" y="0"/>
                    <a:pt x="2" y="0"/>
                    <a:pt x="2" y="0"/>
                  </a:cubicBezTo>
                  <a:cubicBezTo>
                    <a:pt x="3" y="0"/>
                    <a:pt x="3" y="0"/>
                    <a:pt x="3" y="0"/>
                  </a:cubicBezTo>
                  <a:cubicBezTo>
                    <a:pt x="2" y="2"/>
                    <a:pt x="1" y="4"/>
                    <a:pt x="1" y="6"/>
                  </a:cubicBezTo>
                  <a:cubicBezTo>
                    <a:pt x="1" y="6"/>
                    <a:pt x="1" y="6"/>
                    <a:pt x="0" y="6"/>
                  </a:cubicBezTo>
                  <a:cubicBezTo>
                    <a:pt x="0" y="6"/>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34" name="Freeform 483"/>
            <p:cNvSpPr/>
            <p:nvPr/>
          </p:nvSpPr>
          <p:spPr bwMode="auto">
            <a:xfrm>
              <a:off x="3848" y="2203"/>
              <a:ext cx="5" cy="10"/>
            </a:xfrm>
            <a:custGeom>
              <a:avLst/>
              <a:gdLst>
                <a:gd name="T0" fmla="*/ 1 w 2"/>
                <a:gd name="T1" fmla="*/ 4 h 4"/>
                <a:gd name="T2" fmla="*/ 0 w 2"/>
                <a:gd name="T3" fmla="*/ 4 h 4"/>
                <a:gd name="T4" fmla="*/ 0 w 2"/>
                <a:gd name="T5" fmla="*/ 3 h 4"/>
                <a:gd name="T6" fmla="*/ 2 w 2"/>
                <a:gd name="T7" fmla="*/ 0 h 4"/>
                <a:gd name="T8" fmla="*/ 2 w 2"/>
                <a:gd name="T9" fmla="*/ 0 h 4"/>
                <a:gd name="T10" fmla="*/ 2 w 2"/>
                <a:gd name="T11" fmla="*/ 0 h 4"/>
                <a:gd name="T12" fmla="*/ 1 w 2"/>
                <a:gd name="T13" fmla="*/ 3 h 4"/>
                <a:gd name="T14" fmla="*/ 1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1" y="4"/>
                  </a:moveTo>
                  <a:cubicBezTo>
                    <a:pt x="1" y="4"/>
                    <a:pt x="1" y="4"/>
                    <a:pt x="0" y="4"/>
                  </a:cubicBezTo>
                  <a:cubicBezTo>
                    <a:pt x="0" y="4"/>
                    <a:pt x="0" y="3"/>
                    <a:pt x="0" y="3"/>
                  </a:cubicBezTo>
                  <a:cubicBezTo>
                    <a:pt x="2" y="0"/>
                    <a:pt x="2" y="0"/>
                    <a:pt x="2" y="0"/>
                  </a:cubicBezTo>
                  <a:cubicBezTo>
                    <a:pt x="2" y="0"/>
                    <a:pt x="2" y="0"/>
                    <a:pt x="2" y="0"/>
                  </a:cubicBezTo>
                  <a:cubicBezTo>
                    <a:pt x="2" y="0"/>
                    <a:pt x="2" y="0"/>
                    <a:pt x="2" y="0"/>
                  </a:cubicBezTo>
                  <a:cubicBezTo>
                    <a:pt x="1" y="3"/>
                    <a:pt x="1" y="3"/>
                    <a:pt x="1" y="3"/>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35" name="Freeform 484"/>
            <p:cNvSpPr/>
            <p:nvPr/>
          </p:nvSpPr>
          <p:spPr bwMode="auto">
            <a:xfrm>
              <a:off x="3842" y="2168"/>
              <a:ext cx="3"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0"/>
                    <a:pt x="0" y="0"/>
                    <a:pt x="0" y="0"/>
                  </a:cubicBezTo>
                  <a:cubicBezTo>
                    <a:pt x="0" y="0"/>
                    <a:pt x="1" y="0"/>
                    <a:pt x="1" y="0"/>
                  </a:cubicBezTo>
                  <a:cubicBezTo>
                    <a:pt x="1" y="0"/>
                    <a:pt x="1" y="0"/>
                    <a:pt x="1" y="0"/>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36" name="Freeform 485"/>
            <p:cNvSpPr/>
            <p:nvPr/>
          </p:nvSpPr>
          <p:spPr bwMode="auto">
            <a:xfrm>
              <a:off x="3842" y="2168"/>
              <a:ext cx="6" cy="7"/>
            </a:xfrm>
            <a:custGeom>
              <a:avLst/>
              <a:gdLst>
                <a:gd name="T0" fmla="*/ 1 w 2"/>
                <a:gd name="T1" fmla="*/ 3 h 3"/>
                <a:gd name="T2" fmla="*/ 1 w 2"/>
                <a:gd name="T3" fmla="*/ 3 h 3"/>
                <a:gd name="T4" fmla="*/ 1 w 2"/>
                <a:gd name="T5" fmla="*/ 2 h 3"/>
                <a:gd name="T6" fmla="*/ 1 w 2"/>
                <a:gd name="T7" fmla="*/ 1 h 3"/>
                <a:gd name="T8" fmla="*/ 2 w 2"/>
                <a:gd name="T9" fmla="*/ 0 h 3"/>
                <a:gd name="T10" fmla="*/ 2 w 2"/>
                <a:gd name="T11" fmla="*/ 1 h 3"/>
                <a:gd name="T12" fmla="*/ 1 w 2"/>
                <a:gd name="T13" fmla="*/ 3 h 3"/>
                <a:gd name="T14" fmla="*/ 1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3"/>
                  </a:moveTo>
                  <a:cubicBezTo>
                    <a:pt x="1" y="3"/>
                    <a:pt x="1" y="3"/>
                    <a:pt x="1" y="3"/>
                  </a:cubicBezTo>
                  <a:cubicBezTo>
                    <a:pt x="0" y="3"/>
                    <a:pt x="0" y="3"/>
                    <a:pt x="1" y="2"/>
                  </a:cubicBezTo>
                  <a:cubicBezTo>
                    <a:pt x="1" y="2"/>
                    <a:pt x="1" y="1"/>
                    <a:pt x="1" y="1"/>
                  </a:cubicBezTo>
                  <a:cubicBezTo>
                    <a:pt x="1" y="1"/>
                    <a:pt x="1" y="0"/>
                    <a:pt x="2" y="0"/>
                  </a:cubicBezTo>
                  <a:cubicBezTo>
                    <a:pt x="2" y="1"/>
                    <a:pt x="2" y="1"/>
                    <a:pt x="2" y="1"/>
                  </a:cubicBezTo>
                  <a:cubicBezTo>
                    <a:pt x="2" y="2"/>
                    <a:pt x="2" y="2"/>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37" name="Freeform 486"/>
            <p:cNvSpPr/>
            <p:nvPr/>
          </p:nvSpPr>
          <p:spPr bwMode="auto">
            <a:xfrm>
              <a:off x="3845" y="2173"/>
              <a:ext cx="5" cy="7"/>
            </a:xfrm>
            <a:custGeom>
              <a:avLst/>
              <a:gdLst>
                <a:gd name="T0" fmla="*/ 0 w 2"/>
                <a:gd name="T1" fmla="*/ 3 h 3"/>
                <a:gd name="T2" fmla="*/ 0 w 2"/>
                <a:gd name="T3" fmla="*/ 3 h 3"/>
                <a:gd name="T4" fmla="*/ 0 w 2"/>
                <a:gd name="T5" fmla="*/ 2 h 3"/>
                <a:gd name="T6" fmla="*/ 1 w 2"/>
                <a:gd name="T7" fmla="*/ 1 h 3"/>
                <a:gd name="T8" fmla="*/ 2 w 2"/>
                <a:gd name="T9" fmla="*/ 0 h 3"/>
                <a:gd name="T10" fmla="*/ 2 w 2"/>
                <a:gd name="T11" fmla="*/ 1 h 3"/>
                <a:gd name="T12" fmla="*/ 1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2"/>
                  </a:cubicBezTo>
                  <a:cubicBezTo>
                    <a:pt x="1" y="1"/>
                    <a:pt x="1" y="1"/>
                    <a:pt x="1" y="1"/>
                  </a:cubicBezTo>
                  <a:cubicBezTo>
                    <a:pt x="1" y="0"/>
                    <a:pt x="1" y="0"/>
                    <a:pt x="2" y="0"/>
                  </a:cubicBezTo>
                  <a:cubicBezTo>
                    <a:pt x="2" y="0"/>
                    <a:pt x="2" y="1"/>
                    <a:pt x="2" y="1"/>
                  </a:cubicBezTo>
                  <a:cubicBezTo>
                    <a:pt x="1" y="3"/>
                    <a:pt x="1" y="3"/>
                    <a:pt x="1" y="3"/>
                  </a:cubicBezTo>
                  <a:cubicBezTo>
                    <a:pt x="1" y="3"/>
                    <a:pt x="1"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38" name="Freeform 487"/>
            <p:cNvSpPr/>
            <p:nvPr/>
          </p:nvSpPr>
          <p:spPr bwMode="auto">
            <a:xfrm>
              <a:off x="3848" y="2178"/>
              <a:ext cx="5" cy="10"/>
            </a:xfrm>
            <a:custGeom>
              <a:avLst/>
              <a:gdLst>
                <a:gd name="T0" fmla="*/ 0 w 2"/>
                <a:gd name="T1" fmla="*/ 4 h 4"/>
                <a:gd name="T2" fmla="*/ 0 w 2"/>
                <a:gd name="T3" fmla="*/ 3 h 4"/>
                <a:gd name="T4" fmla="*/ 0 w 2"/>
                <a:gd name="T5" fmla="*/ 3 h 4"/>
                <a:gd name="T6" fmla="*/ 1 w 2"/>
                <a:gd name="T7" fmla="*/ 0 h 4"/>
                <a:gd name="T8" fmla="*/ 1 w 2"/>
                <a:gd name="T9" fmla="*/ 0 h 4"/>
                <a:gd name="T10" fmla="*/ 2 w 2"/>
                <a:gd name="T11" fmla="*/ 1 h 4"/>
                <a:gd name="T12" fmla="*/ 1 w 2"/>
                <a:gd name="T13" fmla="*/ 3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cubicBezTo>
                    <a:pt x="0" y="4"/>
                    <a:pt x="0" y="4"/>
                    <a:pt x="0" y="3"/>
                  </a:cubicBezTo>
                  <a:cubicBezTo>
                    <a:pt x="0" y="3"/>
                    <a:pt x="0" y="3"/>
                    <a:pt x="0" y="3"/>
                  </a:cubicBezTo>
                  <a:cubicBezTo>
                    <a:pt x="1" y="0"/>
                    <a:pt x="1" y="0"/>
                    <a:pt x="1" y="0"/>
                  </a:cubicBezTo>
                  <a:cubicBezTo>
                    <a:pt x="1" y="0"/>
                    <a:pt x="1" y="0"/>
                    <a:pt x="1" y="0"/>
                  </a:cubicBezTo>
                  <a:cubicBezTo>
                    <a:pt x="2" y="0"/>
                    <a:pt x="2" y="1"/>
                    <a:pt x="2" y="1"/>
                  </a:cubicBezTo>
                  <a:cubicBezTo>
                    <a:pt x="1" y="3"/>
                    <a:pt x="1" y="3"/>
                    <a:pt x="1" y="3"/>
                  </a:cubicBezTo>
                  <a:cubicBezTo>
                    <a:pt x="0" y="3"/>
                    <a:pt x="0"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39" name="Freeform 488"/>
            <p:cNvSpPr/>
            <p:nvPr/>
          </p:nvSpPr>
          <p:spPr bwMode="auto">
            <a:xfrm>
              <a:off x="3850" y="2183"/>
              <a:ext cx="5" cy="10"/>
            </a:xfrm>
            <a:custGeom>
              <a:avLst/>
              <a:gdLst>
                <a:gd name="T0" fmla="*/ 0 w 2"/>
                <a:gd name="T1" fmla="*/ 4 h 4"/>
                <a:gd name="T2" fmla="*/ 0 w 2"/>
                <a:gd name="T3" fmla="*/ 3 h 4"/>
                <a:gd name="T4" fmla="*/ 0 w 2"/>
                <a:gd name="T5" fmla="*/ 3 h 4"/>
                <a:gd name="T6" fmla="*/ 1 w 2"/>
                <a:gd name="T7" fmla="*/ 0 h 4"/>
                <a:gd name="T8" fmla="*/ 2 w 2"/>
                <a:gd name="T9" fmla="*/ 0 h 4"/>
                <a:gd name="T10" fmla="*/ 2 w 2"/>
                <a:gd name="T11" fmla="*/ 1 h 4"/>
                <a:gd name="T12" fmla="*/ 1 w 2"/>
                <a:gd name="T13" fmla="*/ 3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cubicBezTo>
                    <a:pt x="0" y="4"/>
                    <a:pt x="0" y="3"/>
                    <a:pt x="0" y="3"/>
                  </a:cubicBezTo>
                  <a:cubicBezTo>
                    <a:pt x="0" y="3"/>
                    <a:pt x="0" y="3"/>
                    <a:pt x="0" y="3"/>
                  </a:cubicBezTo>
                  <a:cubicBezTo>
                    <a:pt x="0" y="2"/>
                    <a:pt x="1" y="1"/>
                    <a:pt x="1" y="0"/>
                  </a:cubicBezTo>
                  <a:cubicBezTo>
                    <a:pt x="1" y="0"/>
                    <a:pt x="1" y="0"/>
                    <a:pt x="2" y="0"/>
                  </a:cubicBezTo>
                  <a:cubicBezTo>
                    <a:pt x="2" y="0"/>
                    <a:pt x="2" y="1"/>
                    <a:pt x="2" y="1"/>
                  </a:cubicBezTo>
                  <a:cubicBezTo>
                    <a:pt x="1" y="2"/>
                    <a:pt x="1" y="2"/>
                    <a:pt x="1" y="3"/>
                  </a:cubicBezTo>
                  <a:cubicBezTo>
                    <a:pt x="0" y="3"/>
                    <a:pt x="0"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40" name="Freeform 489"/>
            <p:cNvSpPr/>
            <p:nvPr/>
          </p:nvSpPr>
          <p:spPr bwMode="auto">
            <a:xfrm>
              <a:off x="3850" y="2188"/>
              <a:ext cx="8" cy="10"/>
            </a:xfrm>
            <a:custGeom>
              <a:avLst/>
              <a:gdLst>
                <a:gd name="T0" fmla="*/ 1 w 3"/>
                <a:gd name="T1" fmla="*/ 4 h 4"/>
                <a:gd name="T2" fmla="*/ 1 w 3"/>
                <a:gd name="T3" fmla="*/ 4 h 4"/>
                <a:gd name="T4" fmla="*/ 1 w 3"/>
                <a:gd name="T5" fmla="*/ 3 h 4"/>
                <a:gd name="T6" fmla="*/ 2 w 3"/>
                <a:gd name="T7" fmla="*/ 0 h 4"/>
                <a:gd name="T8" fmla="*/ 3 w 3"/>
                <a:gd name="T9" fmla="*/ 0 h 4"/>
                <a:gd name="T10" fmla="*/ 3 w 3"/>
                <a:gd name="T11" fmla="*/ 1 h 4"/>
                <a:gd name="T12" fmla="*/ 1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1" y="4"/>
                    <a:pt x="0" y="3"/>
                    <a:pt x="1" y="3"/>
                  </a:cubicBezTo>
                  <a:cubicBezTo>
                    <a:pt x="1" y="2"/>
                    <a:pt x="1" y="1"/>
                    <a:pt x="2" y="0"/>
                  </a:cubicBezTo>
                  <a:cubicBezTo>
                    <a:pt x="2" y="0"/>
                    <a:pt x="2" y="0"/>
                    <a:pt x="3" y="0"/>
                  </a:cubicBezTo>
                  <a:cubicBezTo>
                    <a:pt x="3" y="0"/>
                    <a:pt x="3" y="0"/>
                    <a:pt x="3" y="1"/>
                  </a:cubicBezTo>
                  <a:cubicBezTo>
                    <a:pt x="2" y="2"/>
                    <a:pt x="2" y="2"/>
                    <a:pt x="1" y="3"/>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41" name="Freeform 490"/>
            <p:cNvSpPr/>
            <p:nvPr/>
          </p:nvSpPr>
          <p:spPr bwMode="auto">
            <a:xfrm>
              <a:off x="3853" y="2193"/>
              <a:ext cx="7" cy="10"/>
            </a:xfrm>
            <a:custGeom>
              <a:avLst/>
              <a:gdLst>
                <a:gd name="T0" fmla="*/ 1 w 3"/>
                <a:gd name="T1" fmla="*/ 4 h 4"/>
                <a:gd name="T2" fmla="*/ 1 w 3"/>
                <a:gd name="T3" fmla="*/ 4 h 4"/>
                <a:gd name="T4" fmla="*/ 0 w 3"/>
                <a:gd name="T5" fmla="*/ 4 h 4"/>
                <a:gd name="T6" fmla="*/ 1 w 3"/>
                <a:gd name="T7" fmla="*/ 2 h 4"/>
                <a:gd name="T8" fmla="*/ 1 w 3"/>
                <a:gd name="T9" fmla="*/ 1 h 4"/>
                <a:gd name="T10" fmla="*/ 2 w 3"/>
                <a:gd name="T11" fmla="*/ 0 h 4"/>
                <a:gd name="T12" fmla="*/ 2 w 3"/>
                <a:gd name="T13" fmla="*/ 0 h 4"/>
                <a:gd name="T14" fmla="*/ 3 w 3"/>
                <a:gd name="T15" fmla="*/ 0 h 4"/>
                <a:gd name="T16" fmla="*/ 2 w 3"/>
                <a:gd name="T17" fmla="*/ 2 h 4"/>
                <a:gd name="T18" fmla="*/ 2 w 3"/>
                <a:gd name="T19" fmla="*/ 2 h 4"/>
                <a:gd name="T20" fmla="*/ 1 w 3"/>
                <a:gd name="T21" fmla="*/ 4 h 4"/>
                <a:gd name="T22" fmla="*/ 1 w 3"/>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4">
                  <a:moveTo>
                    <a:pt x="1" y="4"/>
                  </a:moveTo>
                  <a:cubicBezTo>
                    <a:pt x="1" y="4"/>
                    <a:pt x="1" y="4"/>
                    <a:pt x="1" y="4"/>
                  </a:cubicBezTo>
                  <a:cubicBezTo>
                    <a:pt x="0" y="4"/>
                    <a:pt x="0" y="4"/>
                    <a:pt x="0" y="4"/>
                  </a:cubicBezTo>
                  <a:cubicBezTo>
                    <a:pt x="0" y="3"/>
                    <a:pt x="1" y="2"/>
                    <a:pt x="1" y="2"/>
                  </a:cubicBezTo>
                  <a:cubicBezTo>
                    <a:pt x="1" y="1"/>
                    <a:pt x="1" y="1"/>
                    <a:pt x="1" y="1"/>
                  </a:cubicBezTo>
                  <a:cubicBezTo>
                    <a:pt x="2" y="1"/>
                    <a:pt x="2" y="1"/>
                    <a:pt x="2" y="0"/>
                  </a:cubicBezTo>
                  <a:cubicBezTo>
                    <a:pt x="2" y="0"/>
                    <a:pt x="2" y="0"/>
                    <a:pt x="2" y="0"/>
                  </a:cubicBezTo>
                  <a:cubicBezTo>
                    <a:pt x="2" y="0"/>
                    <a:pt x="3" y="0"/>
                    <a:pt x="3" y="0"/>
                  </a:cubicBezTo>
                  <a:cubicBezTo>
                    <a:pt x="3" y="1"/>
                    <a:pt x="2" y="1"/>
                    <a:pt x="2" y="2"/>
                  </a:cubicBezTo>
                  <a:cubicBezTo>
                    <a:pt x="2" y="2"/>
                    <a:pt x="2" y="2"/>
                    <a:pt x="2" y="2"/>
                  </a:cubicBezTo>
                  <a:cubicBezTo>
                    <a:pt x="2" y="3"/>
                    <a:pt x="1" y="3"/>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42" name="Freeform 491"/>
            <p:cNvSpPr/>
            <p:nvPr/>
          </p:nvSpPr>
          <p:spPr bwMode="auto">
            <a:xfrm>
              <a:off x="3855" y="2200"/>
              <a:ext cx="5" cy="8"/>
            </a:xfrm>
            <a:custGeom>
              <a:avLst/>
              <a:gdLst>
                <a:gd name="T0" fmla="*/ 0 w 2"/>
                <a:gd name="T1" fmla="*/ 3 h 3"/>
                <a:gd name="T2" fmla="*/ 0 w 2"/>
                <a:gd name="T3" fmla="*/ 2 h 3"/>
                <a:gd name="T4" fmla="*/ 0 w 2"/>
                <a:gd name="T5" fmla="*/ 2 h 3"/>
                <a:gd name="T6" fmla="*/ 1 w 2"/>
                <a:gd name="T7" fmla="*/ 0 h 3"/>
                <a:gd name="T8" fmla="*/ 2 w 2"/>
                <a:gd name="T9" fmla="*/ 0 h 3"/>
                <a:gd name="T10" fmla="*/ 2 w 2"/>
                <a:gd name="T11" fmla="*/ 0 h 3"/>
                <a:gd name="T12" fmla="*/ 1 w 2"/>
                <a:gd name="T13" fmla="*/ 2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2"/>
                  </a:cubicBezTo>
                  <a:cubicBezTo>
                    <a:pt x="0" y="2"/>
                    <a:pt x="0" y="2"/>
                    <a:pt x="0" y="2"/>
                  </a:cubicBezTo>
                  <a:cubicBezTo>
                    <a:pt x="1" y="0"/>
                    <a:pt x="1" y="0"/>
                    <a:pt x="1" y="0"/>
                  </a:cubicBezTo>
                  <a:cubicBezTo>
                    <a:pt x="1" y="0"/>
                    <a:pt x="1" y="0"/>
                    <a:pt x="2" y="0"/>
                  </a:cubicBezTo>
                  <a:cubicBezTo>
                    <a:pt x="2" y="0"/>
                    <a:pt x="2" y="0"/>
                    <a:pt x="2" y="0"/>
                  </a:cubicBezTo>
                  <a:cubicBezTo>
                    <a:pt x="1" y="2"/>
                    <a:pt x="1" y="2"/>
                    <a:pt x="1" y="2"/>
                  </a:cubicBezTo>
                  <a:cubicBezTo>
                    <a:pt x="1" y="2"/>
                    <a:pt x="1"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43" name="Freeform 492"/>
            <p:cNvSpPr/>
            <p:nvPr/>
          </p:nvSpPr>
          <p:spPr bwMode="auto">
            <a:xfrm>
              <a:off x="3848" y="2157"/>
              <a:ext cx="2" cy="5"/>
            </a:xfrm>
            <a:custGeom>
              <a:avLst/>
              <a:gdLst>
                <a:gd name="T0" fmla="*/ 0 w 1"/>
                <a:gd name="T1" fmla="*/ 2 h 2"/>
                <a:gd name="T2" fmla="*/ 0 w 1"/>
                <a:gd name="T3" fmla="*/ 2 h 2"/>
                <a:gd name="T4" fmla="*/ 1 w 1"/>
                <a:gd name="T5" fmla="*/ 1 h 2"/>
                <a:gd name="T6" fmla="*/ 1 w 1"/>
                <a:gd name="T7" fmla="*/ 1 h 2"/>
                <a:gd name="T8" fmla="*/ 1 w 1"/>
                <a:gd name="T9" fmla="*/ 1 h 2"/>
                <a:gd name="T10" fmla="*/ 1 w 1"/>
                <a:gd name="T11" fmla="*/ 2 h 2"/>
                <a:gd name="T12" fmla="*/ 0 w 1"/>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2"/>
                  </a:moveTo>
                  <a:cubicBezTo>
                    <a:pt x="0" y="2"/>
                    <a:pt x="0" y="2"/>
                    <a:pt x="0" y="2"/>
                  </a:cubicBezTo>
                  <a:cubicBezTo>
                    <a:pt x="0" y="1"/>
                    <a:pt x="0" y="1"/>
                    <a:pt x="1" y="1"/>
                  </a:cubicBezTo>
                  <a:cubicBezTo>
                    <a:pt x="1" y="0"/>
                    <a:pt x="1" y="0"/>
                    <a:pt x="1" y="1"/>
                  </a:cubicBezTo>
                  <a:cubicBezTo>
                    <a:pt x="1" y="1"/>
                    <a:pt x="1" y="1"/>
                    <a:pt x="1" y="1"/>
                  </a:cubicBezTo>
                  <a:cubicBezTo>
                    <a:pt x="1" y="1"/>
                    <a:pt x="1" y="2"/>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44" name="Freeform 493"/>
            <p:cNvSpPr/>
            <p:nvPr/>
          </p:nvSpPr>
          <p:spPr bwMode="auto">
            <a:xfrm>
              <a:off x="3850" y="2160"/>
              <a:ext cx="5" cy="5"/>
            </a:xfrm>
            <a:custGeom>
              <a:avLst/>
              <a:gdLst>
                <a:gd name="T0" fmla="*/ 1 w 2"/>
                <a:gd name="T1" fmla="*/ 2 h 2"/>
                <a:gd name="T2" fmla="*/ 1 w 2"/>
                <a:gd name="T3" fmla="*/ 2 h 2"/>
                <a:gd name="T4" fmla="*/ 0 w 2"/>
                <a:gd name="T5" fmla="*/ 1 h 2"/>
                <a:gd name="T6" fmla="*/ 1 w 2"/>
                <a:gd name="T7" fmla="*/ 0 h 2"/>
                <a:gd name="T8" fmla="*/ 1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2"/>
                    <a:pt x="0" y="1"/>
                  </a:cubicBezTo>
                  <a:cubicBezTo>
                    <a:pt x="1" y="1"/>
                    <a:pt x="1" y="1"/>
                    <a:pt x="1" y="0"/>
                  </a:cubicBezTo>
                  <a:cubicBezTo>
                    <a:pt x="1" y="0"/>
                    <a:pt x="1" y="0"/>
                    <a:pt x="1" y="0"/>
                  </a:cubicBezTo>
                  <a:cubicBezTo>
                    <a:pt x="2" y="0"/>
                    <a:pt x="2" y="0"/>
                    <a:pt x="2" y="0"/>
                  </a:cubicBezTo>
                  <a:cubicBezTo>
                    <a:pt x="2"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45" name="Freeform 494"/>
            <p:cNvSpPr/>
            <p:nvPr/>
          </p:nvSpPr>
          <p:spPr bwMode="auto">
            <a:xfrm>
              <a:off x="3855" y="2162"/>
              <a:ext cx="5" cy="6"/>
            </a:xfrm>
            <a:custGeom>
              <a:avLst/>
              <a:gdLst>
                <a:gd name="T0" fmla="*/ 1 w 2"/>
                <a:gd name="T1" fmla="*/ 2 h 2"/>
                <a:gd name="T2" fmla="*/ 1 w 2"/>
                <a:gd name="T3" fmla="*/ 2 h 2"/>
                <a:gd name="T4" fmla="*/ 0 w 2"/>
                <a:gd name="T5" fmla="*/ 1 h 2"/>
                <a:gd name="T6" fmla="*/ 1 w 2"/>
                <a:gd name="T7" fmla="*/ 0 h 2"/>
                <a:gd name="T8" fmla="*/ 2 w 2"/>
                <a:gd name="T9" fmla="*/ 0 h 2"/>
                <a:gd name="T10" fmla="*/ 2 w 2"/>
                <a:gd name="T11" fmla="*/ 1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1"/>
                    <a:pt x="0" y="1"/>
                  </a:cubicBezTo>
                  <a:cubicBezTo>
                    <a:pt x="1" y="1"/>
                    <a:pt x="1" y="1"/>
                    <a:pt x="1" y="0"/>
                  </a:cubicBezTo>
                  <a:cubicBezTo>
                    <a:pt x="1" y="0"/>
                    <a:pt x="1" y="0"/>
                    <a:pt x="2" y="0"/>
                  </a:cubicBezTo>
                  <a:cubicBezTo>
                    <a:pt x="2" y="0"/>
                    <a:pt x="2" y="0"/>
                    <a:pt x="2" y="1"/>
                  </a:cubicBezTo>
                  <a:cubicBezTo>
                    <a:pt x="1"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46" name="Freeform 495"/>
            <p:cNvSpPr/>
            <p:nvPr/>
          </p:nvSpPr>
          <p:spPr bwMode="auto">
            <a:xfrm>
              <a:off x="3860" y="2162"/>
              <a:ext cx="5" cy="8"/>
            </a:xfrm>
            <a:custGeom>
              <a:avLst/>
              <a:gdLst>
                <a:gd name="T0" fmla="*/ 0 w 2"/>
                <a:gd name="T1" fmla="*/ 3 h 3"/>
                <a:gd name="T2" fmla="*/ 0 w 2"/>
                <a:gd name="T3" fmla="*/ 3 h 3"/>
                <a:gd name="T4" fmla="*/ 0 w 2"/>
                <a:gd name="T5" fmla="*/ 2 h 3"/>
                <a:gd name="T6" fmla="*/ 1 w 2"/>
                <a:gd name="T7" fmla="*/ 1 h 3"/>
                <a:gd name="T8" fmla="*/ 1 w 2"/>
                <a:gd name="T9" fmla="*/ 0 h 3"/>
                <a:gd name="T10" fmla="*/ 2 w 2"/>
                <a:gd name="T11" fmla="*/ 1 h 3"/>
                <a:gd name="T12" fmla="*/ 1 w 2"/>
                <a:gd name="T13" fmla="*/ 2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2"/>
                    <a:pt x="0" y="2"/>
                  </a:cubicBezTo>
                  <a:cubicBezTo>
                    <a:pt x="1" y="1"/>
                    <a:pt x="1" y="1"/>
                    <a:pt x="1" y="1"/>
                  </a:cubicBezTo>
                  <a:cubicBezTo>
                    <a:pt x="1" y="0"/>
                    <a:pt x="1" y="0"/>
                    <a:pt x="1" y="0"/>
                  </a:cubicBezTo>
                  <a:cubicBezTo>
                    <a:pt x="2" y="1"/>
                    <a:pt x="2" y="1"/>
                    <a:pt x="2" y="1"/>
                  </a:cubicBezTo>
                  <a:cubicBezTo>
                    <a:pt x="1" y="2"/>
                    <a:pt x="1" y="2"/>
                    <a:pt x="1" y="2"/>
                  </a:cubicBezTo>
                  <a:cubicBezTo>
                    <a:pt x="1" y="3"/>
                    <a:pt x="1"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47" name="Freeform 496"/>
            <p:cNvSpPr/>
            <p:nvPr/>
          </p:nvSpPr>
          <p:spPr bwMode="auto">
            <a:xfrm>
              <a:off x="3865" y="2165"/>
              <a:ext cx="5" cy="8"/>
            </a:xfrm>
            <a:custGeom>
              <a:avLst/>
              <a:gdLst>
                <a:gd name="T0" fmla="*/ 1 w 2"/>
                <a:gd name="T1" fmla="*/ 3 h 3"/>
                <a:gd name="T2" fmla="*/ 0 w 2"/>
                <a:gd name="T3" fmla="*/ 3 h 3"/>
                <a:gd name="T4" fmla="*/ 0 w 2"/>
                <a:gd name="T5" fmla="*/ 2 h 3"/>
                <a:gd name="T6" fmla="*/ 1 w 2"/>
                <a:gd name="T7" fmla="*/ 1 h 3"/>
                <a:gd name="T8" fmla="*/ 2 w 2"/>
                <a:gd name="T9" fmla="*/ 0 h 3"/>
                <a:gd name="T10" fmla="*/ 2 w 2"/>
                <a:gd name="T11" fmla="*/ 1 h 3"/>
                <a:gd name="T12" fmla="*/ 1 w 2"/>
                <a:gd name="T13" fmla="*/ 3 h 3"/>
                <a:gd name="T14" fmla="*/ 1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3"/>
                  </a:moveTo>
                  <a:cubicBezTo>
                    <a:pt x="1" y="3"/>
                    <a:pt x="0" y="3"/>
                    <a:pt x="0" y="3"/>
                  </a:cubicBezTo>
                  <a:cubicBezTo>
                    <a:pt x="0" y="3"/>
                    <a:pt x="0" y="2"/>
                    <a:pt x="0" y="2"/>
                  </a:cubicBezTo>
                  <a:cubicBezTo>
                    <a:pt x="1" y="1"/>
                    <a:pt x="1" y="1"/>
                    <a:pt x="1" y="1"/>
                  </a:cubicBezTo>
                  <a:cubicBezTo>
                    <a:pt x="1" y="0"/>
                    <a:pt x="1" y="0"/>
                    <a:pt x="2" y="0"/>
                  </a:cubicBezTo>
                  <a:cubicBezTo>
                    <a:pt x="2" y="0"/>
                    <a:pt x="2" y="1"/>
                    <a:pt x="2" y="1"/>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48" name="Freeform 497"/>
            <p:cNvSpPr/>
            <p:nvPr/>
          </p:nvSpPr>
          <p:spPr bwMode="auto">
            <a:xfrm>
              <a:off x="3870" y="2168"/>
              <a:ext cx="3"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1"/>
                    <a:pt x="0" y="0"/>
                    <a:pt x="0" y="0"/>
                  </a:cubicBezTo>
                  <a:cubicBezTo>
                    <a:pt x="1" y="0"/>
                    <a:pt x="1" y="0"/>
                    <a:pt x="1" y="0"/>
                  </a:cubicBezTo>
                  <a:cubicBezTo>
                    <a:pt x="1" y="0"/>
                    <a:pt x="1" y="0"/>
                    <a:pt x="1" y="0"/>
                  </a:cubicBezTo>
                  <a:cubicBezTo>
                    <a:pt x="1"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49" name="Freeform 498"/>
            <p:cNvSpPr/>
            <p:nvPr/>
          </p:nvSpPr>
          <p:spPr bwMode="auto">
            <a:xfrm>
              <a:off x="3875" y="2170"/>
              <a:ext cx="5" cy="5"/>
            </a:xfrm>
            <a:custGeom>
              <a:avLst/>
              <a:gdLst>
                <a:gd name="T0" fmla="*/ 0 w 2"/>
                <a:gd name="T1" fmla="*/ 2 h 2"/>
                <a:gd name="T2" fmla="*/ 0 w 2"/>
                <a:gd name="T3" fmla="*/ 2 h 2"/>
                <a:gd name="T4" fmla="*/ 0 w 2"/>
                <a:gd name="T5" fmla="*/ 2 h 2"/>
                <a:gd name="T6" fmla="*/ 1 w 2"/>
                <a:gd name="T7" fmla="*/ 0 h 2"/>
                <a:gd name="T8" fmla="*/ 2 w 2"/>
                <a:gd name="T9" fmla="*/ 0 h 2"/>
                <a:gd name="T10" fmla="*/ 2 w 2"/>
                <a:gd name="T11" fmla="*/ 1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0" y="1"/>
                    <a:pt x="1" y="0"/>
                    <a:pt x="1" y="0"/>
                  </a:cubicBezTo>
                  <a:cubicBezTo>
                    <a:pt x="1" y="0"/>
                    <a:pt x="1" y="0"/>
                    <a:pt x="2" y="0"/>
                  </a:cubicBezTo>
                  <a:cubicBezTo>
                    <a:pt x="2" y="0"/>
                    <a:pt x="2" y="0"/>
                    <a:pt x="2" y="1"/>
                  </a:cubicBezTo>
                  <a:cubicBezTo>
                    <a:pt x="1" y="1"/>
                    <a:pt x="1" y="1"/>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50" name="Freeform 499"/>
            <p:cNvSpPr/>
            <p:nvPr/>
          </p:nvSpPr>
          <p:spPr bwMode="auto">
            <a:xfrm>
              <a:off x="3880" y="2170"/>
              <a:ext cx="5" cy="8"/>
            </a:xfrm>
            <a:custGeom>
              <a:avLst/>
              <a:gdLst>
                <a:gd name="T0" fmla="*/ 0 w 2"/>
                <a:gd name="T1" fmla="*/ 3 h 3"/>
                <a:gd name="T2" fmla="*/ 0 w 2"/>
                <a:gd name="T3" fmla="*/ 3 h 3"/>
                <a:gd name="T4" fmla="*/ 0 w 2"/>
                <a:gd name="T5" fmla="*/ 3 h 3"/>
                <a:gd name="T6" fmla="*/ 1 w 2"/>
                <a:gd name="T7" fmla="*/ 0 h 3"/>
                <a:gd name="T8" fmla="*/ 2 w 2"/>
                <a:gd name="T9" fmla="*/ 0 h 3"/>
                <a:gd name="T10" fmla="*/ 2 w 2"/>
                <a:gd name="T11" fmla="*/ 1 h 3"/>
                <a:gd name="T12" fmla="*/ 1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3"/>
                  </a:cubicBezTo>
                  <a:cubicBezTo>
                    <a:pt x="0" y="2"/>
                    <a:pt x="1" y="1"/>
                    <a:pt x="1" y="0"/>
                  </a:cubicBezTo>
                  <a:cubicBezTo>
                    <a:pt x="1" y="0"/>
                    <a:pt x="2" y="0"/>
                    <a:pt x="2" y="0"/>
                  </a:cubicBezTo>
                  <a:cubicBezTo>
                    <a:pt x="2" y="1"/>
                    <a:pt x="2" y="1"/>
                    <a:pt x="2" y="1"/>
                  </a:cubicBezTo>
                  <a:cubicBezTo>
                    <a:pt x="1" y="2"/>
                    <a:pt x="1" y="2"/>
                    <a:pt x="1" y="3"/>
                  </a:cubicBezTo>
                  <a:cubicBezTo>
                    <a:pt x="1"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51" name="Freeform 500"/>
            <p:cNvSpPr/>
            <p:nvPr/>
          </p:nvSpPr>
          <p:spPr bwMode="auto">
            <a:xfrm>
              <a:off x="3883" y="2175"/>
              <a:ext cx="5" cy="5"/>
            </a:xfrm>
            <a:custGeom>
              <a:avLst/>
              <a:gdLst>
                <a:gd name="T0" fmla="*/ 0 w 2"/>
                <a:gd name="T1" fmla="*/ 2 h 2"/>
                <a:gd name="T2" fmla="*/ 0 w 2"/>
                <a:gd name="T3" fmla="*/ 2 h 2"/>
                <a:gd name="T4" fmla="*/ 0 w 2"/>
                <a:gd name="T5" fmla="*/ 1 h 2"/>
                <a:gd name="T6" fmla="*/ 1 w 2"/>
                <a:gd name="T7" fmla="*/ 0 h 2"/>
                <a:gd name="T8" fmla="*/ 2 w 2"/>
                <a:gd name="T9" fmla="*/ 0 h 2"/>
                <a:gd name="T10" fmla="*/ 2 w 2"/>
                <a:gd name="T11" fmla="*/ 0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1"/>
                  </a:cubicBezTo>
                  <a:cubicBezTo>
                    <a:pt x="0" y="1"/>
                    <a:pt x="1" y="0"/>
                    <a:pt x="1" y="0"/>
                  </a:cubicBezTo>
                  <a:cubicBezTo>
                    <a:pt x="1" y="0"/>
                    <a:pt x="2" y="0"/>
                    <a:pt x="2" y="0"/>
                  </a:cubicBezTo>
                  <a:cubicBezTo>
                    <a:pt x="2" y="0"/>
                    <a:pt x="2" y="0"/>
                    <a:pt x="2" y="0"/>
                  </a:cubicBezTo>
                  <a:cubicBezTo>
                    <a:pt x="1" y="1"/>
                    <a:pt x="1" y="1"/>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52" name="Freeform 501"/>
            <p:cNvSpPr/>
            <p:nvPr/>
          </p:nvSpPr>
          <p:spPr bwMode="auto">
            <a:xfrm>
              <a:off x="3860" y="2193"/>
              <a:ext cx="8" cy="15"/>
            </a:xfrm>
            <a:custGeom>
              <a:avLst/>
              <a:gdLst>
                <a:gd name="T0" fmla="*/ 1 w 3"/>
                <a:gd name="T1" fmla="*/ 6 h 6"/>
                <a:gd name="T2" fmla="*/ 1 w 3"/>
                <a:gd name="T3" fmla="*/ 6 h 6"/>
                <a:gd name="T4" fmla="*/ 0 w 3"/>
                <a:gd name="T5" fmla="*/ 6 h 6"/>
                <a:gd name="T6" fmla="*/ 2 w 3"/>
                <a:gd name="T7" fmla="*/ 1 h 6"/>
                <a:gd name="T8" fmla="*/ 2 w 3"/>
                <a:gd name="T9" fmla="*/ 0 h 6"/>
                <a:gd name="T10" fmla="*/ 3 w 3"/>
                <a:gd name="T11" fmla="*/ 1 h 6"/>
                <a:gd name="T12" fmla="*/ 1 w 3"/>
                <a:gd name="T13" fmla="*/ 6 h 6"/>
                <a:gd name="T14" fmla="*/ 1 w 3"/>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6">
                  <a:moveTo>
                    <a:pt x="1" y="6"/>
                  </a:moveTo>
                  <a:cubicBezTo>
                    <a:pt x="1" y="6"/>
                    <a:pt x="1" y="6"/>
                    <a:pt x="1" y="6"/>
                  </a:cubicBezTo>
                  <a:cubicBezTo>
                    <a:pt x="0" y="6"/>
                    <a:pt x="0" y="6"/>
                    <a:pt x="0" y="6"/>
                  </a:cubicBezTo>
                  <a:cubicBezTo>
                    <a:pt x="2" y="1"/>
                    <a:pt x="2" y="1"/>
                    <a:pt x="2" y="1"/>
                  </a:cubicBezTo>
                  <a:cubicBezTo>
                    <a:pt x="2" y="0"/>
                    <a:pt x="2" y="0"/>
                    <a:pt x="2" y="0"/>
                  </a:cubicBezTo>
                  <a:cubicBezTo>
                    <a:pt x="3" y="0"/>
                    <a:pt x="3" y="1"/>
                    <a:pt x="3" y="1"/>
                  </a:cubicBezTo>
                  <a:cubicBezTo>
                    <a:pt x="1" y="6"/>
                    <a:pt x="1" y="6"/>
                    <a:pt x="1" y="6"/>
                  </a:cubicBezTo>
                  <a:cubicBezTo>
                    <a:pt x="1" y="6"/>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53" name="Freeform 502"/>
            <p:cNvSpPr/>
            <p:nvPr/>
          </p:nvSpPr>
          <p:spPr bwMode="auto">
            <a:xfrm>
              <a:off x="3865" y="2190"/>
              <a:ext cx="5" cy="18"/>
            </a:xfrm>
            <a:custGeom>
              <a:avLst/>
              <a:gdLst>
                <a:gd name="T0" fmla="*/ 0 w 2"/>
                <a:gd name="T1" fmla="*/ 7 h 7"/>
                <a:gd name="T2" fmla="*/ 0 w 2"/>
                <a:gd name="T3" fmla="*/ 7 h 7"/>
                <a:gd name="T4" fmla="*/ 0 w 2"/>
                <a:gd name="T5" fmla="*/ 6 h 7"/>
                <a:gd name="T6" fmla="*/ 2 w 2"/>
                <a:gd name="T7" fmla="*/ 1 h 7"/>
                <a:gd name="T8" fmla="*/ 2 w 2"/>
                <a:gd name="T9" fmla="*/ 0 h 7"/>
                <a:gd name="T10" fmla="*/ 2 w 2"/>
                <a:gd name="T11" fmla="*/ 1 h 7"/>
                <a:gd name="T12" fmla="*/ 1 w 2"/>
                <a:gd name="T13" fmla="*/ 6 h 7"/>
                <a:gd name="T14" fmla="*/ 1 w 2"/>
                <a:gd name="T15" fmla="*/ 6 h 7"/>
                <a:gd name="T16" fmla="*/ 1 w 2"/>
                <a:gd name="T17" fmla="*/ 7 h 7"/>
                <a:gd name="T18" fmla="*/ 0 w 2"/>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7">
                  <a:moveTo>
                    <a:pt x="0" y="7"/>
                  </a:moveTo>
                  <a:cubicBezTo>
                    <a:pt x="0" y="7"/>
                    <a:pt x="0" y="7"/>
                    <a:pt x="0" y="7"/>
                  </a:cubicBezTo>
                  <a:cubicBezTo>
                    <a:pt x="0" y="7"/>
                    <a:pt x="0" y="6"/>
                    <a:pt x="0" y="6"/>
                  </a:cubicBezTo>
                  <a:cubicBezTo>
                    <a:pt x="1" y="4"/>
                    <a:pt x="1" y="3"/>
                    <a:pt x="2" y="1"/>
                  </a:cubicBezTo>
                  <a:cubicBezTo>
                    <a:pt x="2" y="1"/>
                    <a:pt x="2" y="0"/>
                    <a:pt x="2" y="0"/>
                  </a:cubicBezTo>
                  <a:cubicBezTo>
                    <a:pt x="2" y="0"/>
                    <a:pt x="2" y="1"/>
                    <a:pt x="2" y="1"/>
                  </a:cubicBezTo>
                  <a:cubicBezTo>
                    <a:pt x="2" y="3"/>
                    <a:pt x="1" y="4"/>
                    <a:pt x="1" y="6"/>
                  </a:cubicBezTo>
                  <a:cubicBezTo>
                    <a:pt x="1" y="6"/>
                    <a:pt x="1" y="6"/>
                    <a:pt x="1" y="6"/>
                  </a:cubicBezTo>
                  <a:cubicBezTo>
                    <a:pt x="1" y="7"/>
                    <a:pt x="1" y="7"/>
                    <a:pt x="1" y="7"/>
                  </a:cubicBezTo>
                  <a:cubicBezTo>
                    <a:pt x="1" y="7"/>
                    <a:pt x="0" y="7"/>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54" name="Freeform 503"/>
            <p:cNvSpPr/>
            <p:nvPr/>
          </p:nvSpPr>
          <p:spPr bwMode="auto">
            <a:xfrm>
              <a:off x="3870" y="2188"/>
              <a:ext cx="5" cy="17"/>
            </a:xfrm>
            <a:custGeom>
              <a:avLst/>
              <a:gdLst>
                <a:gd name="T0" fmla="*/ 0 w 2"/>
                <a:gd name="T1" fmla="*/ 7 h 7"/>
                <a:gd name="T2" fmla="*/ 0 w 2"/>
                <a:gd name="T3" fmla="*/ 7 h 7"/>
                <a:gd name="T4" fmla="*/ 0 w 2"/>
                <a:gd name="T5" fmla="*/ 6 h 7"/>
                <a:gd name="T6" fmla="*/ 1 w 2"/>
                <a:gd name="T7" fmla="*/ 1 h 7"/>
                <a:gd name="T8" fmla="*/ 2 w 2"/>
                <a:gd name="T9" fmla="*/ 0 h 7"/>
                <a:gd name="T10" fmla="*/ 2 w 2"/>
                <a:gd name="T11" fmla="*/ 1 h 7"/>
                <a:gd name="T12" fmla="*/ 1 w 2"/>
                <a:gd name="T13" fmla="*/ 6 h 7"/>
                <a:gd name="T14" fmla="*/ 1 w 2"/>
                <a:gd name="T15" fmla="*/ 6 h 7"/>
                <a:gd name="T16" fmla="*/ 1 w 2"/>
                <a:gd name="T17" fmla="*/ 7 h 7"/>
                <a:gd name="T18" fmla="*/ 0 w 2"/>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7">
                  <a:moveTo>
                    <a:pt x="0" y="7"/>
                  </a:moveTo>
                  <a:cubicBezTo>
                    <a:pt x="0" y="7"/>
                    <a:pt x="0" y="7"/>
                    <a:pt x="0" y="7"/>
                  </a:cubicBezTo>
                  <a:cubicBezTo>
                    <a:pt x="0" y="7"/>
                    <a:pt x="0" y="6"/>
                    <a:pt x="0" y="6"/>
                  </a:cubicBezTo>
                  <a:cubicBezTo>
                    <a:pt x="0" y="4"/>
                    <a:pt x="1" y="2"/>
                    <a:pt x="1" y="1"/>
                  </a:cubicBezTo>
                  <a:cubicBezTo>
                    <a:pt x="2" y="0"/>
                    <a:pt x="2" y="0"/>
                    <a:pt x="2" y="0"/>
                  </a:cubicBezTo>
                  <a:cubicBezTo>
                    <a:pt x="2" y="0"/>
                    <a:pt x="2" y="1"/>
                    <a:pt x="2" y="1"/>
                  </a:cubicBezTo>
                  <a:cubicBezTo>
                    <a:pt x="2" y="2"/>
                    <a:pt x="1" y="4"/>
                    <a:pt x="1" y="6"/>
                  </a:cubicBezTo>
                  <a:cubicBezTo>
                    <a:pt x="1" y="6"/>
                    <a:pt x="1" y="6"/>
                    <a:pt x="1" y="6"/>
                  </a:cubicBezTo>
                  <a:cubicBezTo>
                    <a:pt x="1" y="7"/>
                    <a:pt x="1" y="7"/>
                    <a:pt x="1" y="7"/>
                  </a:cubicBezTo>
                  <a:cubicBezTo>
                    <a:pt x="0" y="7"/>
                    <a:pt x="0" y="7"/>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55" name="Freeform 504"/>
            <p:cNvSpPr/>
            <p:nvPr/>
          </p:nvSpPr>
          <p:spPr bwMode="auto">
            <a:xfrm>
              <a:off x="3875" y="2183"/>
              <a:ext cx="5" cy="17"/>
            </a:xfrm>
            <a:custGeom>
              <a:avLst/>
              <a:gdLst>
                <a:gd name="T0" fmla="*/ 0 w 2"/>
                <a:gd name="T1" fmla="*/ 7 h 7"/>
                <a:gd name="T2" fmla="*/ 0 w 2"/>
                <a:gd name="T3" fmla="*/ 7 h 7"/>
                <a:gd name="T4" fmla="*/ 0 w 2"/>
                <a:gd name="T5" fmla="*/ 6 h 7"/>
                <a:gd name="T6" fmla="*/ 1 w 2"/>
                <a:gd name="T7" fmla="*/ 1 h 7"/>
                <a:gd name="T8" fmla="*/ 2 w 2"/>
                <a:gd name="T9" fmla="*/ 0 h 7"/>
                <a:gd name="T10" fmla="*/ 2 w 2"/>
                <a:gd name="T11" fmla="*/ 1 h 7"/>
                <a:gd name="T12" fmla="*/ 1 w 2"/>
                <a:gd name="T13" fmla="*/ 7 h 7"/>
                <a:gd name="T14" fmla="*/ 0 w 2"/>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7">
                  <a:moveTo>
                    <a:pt x="0" y="7"/>
                  </a:moveTo>
                  <a:cubicBezTo>
                    <a:pt x="0" y="7"/>
                    <a:pt x="0" y="7"/>
                    <a:pt x="0" y="7"/>
                  </a:cubicBezTo>
                  <a:cubicBezTo>
                    <a:pt x="0" y="7"/>
                    <a:pt x="0" y="7"/>
                    <a:pt x="0" y="6"/>
                  </a:cubicBezTo>
                  <a:cubicBezTo>
                    <a:pt x="1" y="4"/>
                    <a:pt x="1" y="3"/>
                    <a:pt x="1" y="1"/>
                  </a:cubicBezTo>
                  <a:cubicBezTo>
                    <a:pt x="2" y="0"/>
                    <a:pt x="2" y="0"/>
                    <a:pt x="2" y="0"/>
                  </a:cubicBezTo>
                  <a:cubicBezTo>
                    <a:pt x="2" y="0"/>
                    <a:pt x="2" y="0"/>
                    <a:pt x="2" y="1"/>
                  </a:cubicBezTo>
                  <a:cubicBezTo>
                    <a:pt x="2" y="3"/>
                    <a:pt x="1" y="5"/>
                    <a:pt x="1" y="7"/>
                  </a:cubicBezTo>
                  <a:cubicBezTo>
                    <a:pt x="1" y="7"/>
                    <a:pt x="0" y="7"/>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56" name="Freeform 505"/>
            <p:cNvSpPr/>
            <p:nvPr/>
          </p:nvSpPr>
          <p:spPr bwMode="auto">
            <a:xfrm>
              <a:off x="3845" y="2147"/>
              <a:ext cx="5" cy="10"/>
            </a:xfrm>
            <a:custGeom>
              <a:avLst/>
              <a:gdLst>
                <a:gd name="T0" fmla="*/ 1 w 2"/>
                <a:gd name="T1" fmla="*/ 4 h 4"/>
                <a:gd name="T2" fmla="*/ 1 w 2"/>
                <a:gd name="T3" fmla="*/ 4 h 4"/>
                <a:gd name="T4" fmla="*/ 0 w 2"/>
                <a:gd name="T5" fmla="*/ 4 h 4"/>
                <a:gd name="T6" fmla="*/ 1 w 2"/>
                <a:gd name="T7" fmla="*/ 0 h 4"/>
                <a:gd name="T8" fmla="*/ 2 w 2"/>
                <a:gd name="T9" fmla="*/ 0 h 4"/>
                <a:gd name="T10" fmla="*/ 2 w 2"/>
                <a:gd name="T11" fmla="*/ 1 h 4"/>
                <a:gd name="T12" fmla="*/ 1 w 2"/>
                <a:gd name="T13" fmla="*/ 4 h 4"/>
                <a:gd name="T14" fmla="*/ 1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1" y="4"/>
                  </a:moveTo>
                  <a:cubicBezTo>
                    <a:pt x="1" y="4"/>
                    <a:pt x="1" y="4"/>
                    <a:pt x="1" y="4"/>
                  </a:cubicBezTo>
                  <a:cubicBezTo>
                    <a:pt x="0" y="4"/>
                    <a:pt x="0" y="4"/>
                    <a:pt x="0" y="4"/>
                  </a:cubicBezTo>
                  <a:cubicBezTo>
                    <a:pt x="0" y="3"/>
                    <a:pt x="1" y="1"/>
                    <a:pt x="1" y="0"/>
                  </a:cubicBezTo>
                  <a:cubicBezTo>
                    <a:pt x="1" y="0"/>
                    <a:pt x="2" y="0"/>
                    <a:pt x="2" y="0"/>
                  </a:cubicBezTo>
                  <a:cubicBezTo>
                    <a:pt x="2" y="0"/>
                    <a:pt x="2" y="1"/>
                    <a:pt x="2" y="1"/>
                  </a:cubicBezTo>
                  <a:cubicBezTo>
                    <a:pt x="2" y="2"/>
                    <a:pt x="1" y="3"/>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57" name="Freeform 506"/>
            <p:cNvSpPr/>
            <p:nvPr/>
          </p:nvSpPr>
          <p:spPr bwMode="auto">
            <a:xfrm>
              <a:off x="3853" y="2145"/>
              <a:ext cx="5" cy="10"/>
            </a:xfrm>
            <a:custGeom>
              <a:avLst/>
              <a:gdLst>
                <a:gd name="T0" fmla="*/ 0 w 2"/>
                <a:gd name="T1" fmla="*/ 4 h 4"/>
                <a:gd name="T2" fmla="*/ 0 w 2"/>
                <a:gd name="T3" fmla="*/ 4 h 4"/>
                <a:gd name="T4" fmla="*/ 0 w 2"/>
                <a:gd name="T5" fmla="*/ 3 h 4"/>
                <a:gd name="T6" fmla="*/ 1 w 2"/>
                <a:gd name="T7" fmla="*/ 0 h 4"/>
                <a:gd name="T8" fmla="*/ 2 w 2"/>
                <a:gd name="T9" fmla="*/ 0 h 4"/>
                <a:gd name="T10" fmla="*/ 2 w 2"/>
                <a:gd name="T11" fmla="*/ 0 h 4"/>
                <a:gd name="T12" fmla="*/ 1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cubicBezTo>
                    <a:pt x="0" y="4"/>
                    <a:pt x="0" y="4"/>
                    <a:pt x="0" y="4"/>
                  </a:cubicBezTo>
                  <a:cubicBezTo>
                    <a:pt x="0" y="4"/>
                    <a:pt x="0" y="4"/>
                    <a:pt x="0" y="3"/>
                  </a:cubicBezTo>
                  <a:cubicBezTo>
                    <a:pt x="0" y="2"/>
                    <a:pt x="1" y="1"/>
                    <a:pt x="1" y="0"/>
                  </a:cubicBezTo>
                  <a:cubicBezTo>
                    <a:pt x="1" y="0"/>
                    <a:pt x="1" y="0"/>
                    <a:pt x="2" y="0"/>
                  </a:cubicBezTo>
                  <a:cubicBezTo>
                    <a:pt x="2" y="0"/>
                    <a:pt x="2" y="0"/>
                    <a:pt x="2" y="0"/>
                  </a:cubicBezTo>
                  <a:cubicBezTo>
                    <a:pt x="1" y="1"/>
                    <a:pt x="1" y="3"/>
                    <a:pt x="1" y="4"/>
                  </a:cubicBezTo>
                  <a:cubicBezTo>
                    <a:pt x="0" y="4"/>
                    <a:pt x="0"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58" name="Freeform 507"/>
            <p:cNvSpPr/>
            <p:nvPr/>
          </p:nvSpPr>
          <p:spPr bwMode="auto">
            <a:xfrm>
              <a:off x="3855" y="2142"/>
              <a:ext cx="8" cy="13"/>
            </a:xfrm>
            <a:custGeom>
              <a:avLst/>
              <a:gdLst>
                <a:gd name="T0" fmla="*/ 1 w 3"/>
                <a:gd name="T1" fmla="*/ 5 h 5"/>
                <a:gd name="T2" fmla="*/ 1 w 3"/>
                <a:gd name="T3" fmla="*/ 5 h 5"/>
                <a:gd name="T4" fmla="*/ 0 w 3"/>
                <a:gd name="T5" fmla="*/ 4 h 5"/>
                <a:gd name="T6" fmla="*/ 2 w 3"/>
                <a:gd name="T7" fmla="*/ 0 h 5"/>
                <a:gd name="T8" fmla="*/ 3 w 3"/>
                <a:gd name="T9" fmla="*/ 0 h 5"/>
                <a:gd name="T10" fmla="*/ 3 w 3"/>
                <a:gd name="T11" fmla="*/ 0 h 5"/>
                <a:gd name="T12" fmla="*/ 1 w 3"/>
                <a:gd name="T13" fmla="*/ 4 h 5"/>
                <a:gd name="T14" fmla="*/ 1 w 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1" y="5"/>
                  </a:moveTo>
                  <a:cubicBezTo>
                    <a:pt x="1" y="5"/>
                    <a:pt x="1" y="5"/>
                    <a:pt x="1" y="5"/>
                  </a:cubicBezTo>
                  <a:cubicBezTo>
                    <a:pt x="0" y="5"/>
                    <a:pt x="0" y="4"/>
                    <a:pt x="0" y="4"/>
                  </a:cubicBezTo>
                  <a:cubicBezTo>
                    <a:pt x="1" y="3"/>
                    <a:pt x="1" y="1"/>
                    <a:pt x="2" y="0"/>
                  </a:cubicBezTo>
                  <a:cubicBezTo>
                    <a:pt x="2" y="0"/>
                    <a:pt x="3" y="0"/>
                    <a:pt x="3" y="0"/>
                  </a:cubicBezTo>
                  <a:cubicBezTo>
                    <a:pt x="3" y="0"/>
                    <a:pt x="3" y="0"/>
                    <a:pt x="3" y="0"/>
                  </a:cubicBezTo>
                  <a:cubicBezTo>
                    <a:pt x="2" y="2"/>
                    <a:pt x="2" y="3"/>
                    <a:pt x="1" y="4"/>
                  </a:cubicBezTo>
                  <a:cubicBezTo>
                    <a:pt x="1" y="5"/>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59" name="Freeform 508"/>
            <p:cNvSpPr/>
            <p:nvPr/>
          </p:nvSpPr>
          <p:spPr bwMode="auto">
            <a:xfrm>
              <a:off x="3863" y="2137"/>
              <a:ext cx="5" cy="13"/>
            </a:xfrm>
            <a:custGeom>
              <a:avLst/>
              <a:gdLst>
                <a:gd name="T0" fmla="*/ 0 w 2"/>
                <a:gd name="T1" fmla="*/ 5 h 5"/>
                <a:gd name="T2" fmla="*/ 0 w 2"/>
                <a:gd name="T3" fmla="*/ 5 h 5"/>
                <a:gd name="T4" fmla="*/ 0 w 2"/>
                <a:gd name="T5" fmla="*/ 5 h 5"/>
                <a:gd name="T6" fmla="*/ 2 w 2"/>
                <a:gd name="T7" fmla="*/ 0 h 5"/>
                <a:gd name="T8" fmla="*/ 2 w 2"/>
                <a:gd name="T9" fmla="*/ 0 h 5"/>
                <a:gd name="T10" fmla="*/ 2 w 2"/>
                <a:gd name="T11" fmla="*/ 1 h 5"/>
                <a:gd name="T12" fmla="*/ 1 w 2"/>
                <a:gd name="T13" fmla="*/ 5 h 5"/>
                <a:gd name="T14" fmla="*/ 0 w 2"/>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5">
                  <a:moveTo>
                    <a:pt x="0" y="5"/>
                  </a:moveTo>
                  <a:cubicBezTo>
                    <a:pt x="0" y="5"/>
                    <a:pt x="0" y="5"/>
                    <a:pt x="0" y="5"/>
                  </a:cubicBezTo>
                  <a:cubicBezTo>
                    <a:pt x="0" y="5"/>
                    <a:pt x="0" y="5"/>
                    <a:pt x="0" y="5"/>
                  </a:cubicBezTo>
                  <a:cubicBezTo>
                    <a:pt x="2" y="0"/>
                    <a:pt x="2" y="0"/>
                    <a:pt x="2" y="0"/>
                  </a:cubicBezTo>
                  <a:cubicBezTo>
                    <a:pt x="2" y="0"/>
                    <a:pt x="2" y="0"/>
                    <a:pt x="2" y="0"/>
                  </a:cubicBezTo>
                  <a:cubicBezTo>
                    <a:pt x="2" y="0"/>
                    <a:pt x="2" y="0"/>
                    <a:pt x="2" y="1"/>
                  </a:cubicBezTo>
                  <a:cubicBezTo>
                    <a:pt x="1" y="5"/>
                    <a:pt x="1" y="5"/>
                    <a:pt x="1" y="5"/>
                  </a:cubicBezTo>
                  <a:cubicBezTo>
                    <a:pt x="1" y="5"/>
                    <a:pt x="0" y="5"/>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60" name="Freeform 509"/>
            <p:cNvSpPr/>
            <p:nvPr/>
          </p:nvSpPr>
          <p:spPr bwMode="auto">
            <a:xfrm>
              <a:off x="3870" y="2132"/>
              <a:ext cx="5" cy="15"/>
            </a:xfrm>
            <a:custGeom>
              <a:avLst/>
              <a:gdLst>
                <a:gd name="T0" fmla="*/ 0 w 2"/>
                <a:gd name="T1" fmla="*/ 6 h 6"/>
                <a:gd name="T2" fmla="*/ 0 w 2"/>
                <a:gd name="T3" fmla="*/ 6 h 6"/>
                <a:gd name="T4" fmla="*/ 0 w 2"/>
                <a:gd name="T5" fmla="*/ 5 h 6"/>
                <a:gd name="T6" fmla="*/ 1 w 2"/>
                <a:gd name="T7" fmla="*/ 1 h 6"/>
                <a:gd name="T8" fmla="*/ 2 w 2"/>
                <a:gd name="T9" fmla="*/ 0 h 6"/>
                <a:gd name="T10" fmla="*/ 2 w 2"/>
                <a:gd name="T11" fmla="*/ 1 h 6"/>
                <a:gd name="T12" fmla="*/ 1 w 2"/>
                <a:gd name="T13" fmla="*/ 6 h 6"/>
                <a:gd name="T14" fmla="*/ 0 w 2"/>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6">
                  <a:moveTo>
                    <a:pt x="0" y="6"/>
                  </a:moveTo>
                  <a:cubicBezTo>
                    <a:pt x="0" y="6"/>
                    <a:pt x="0" y="6"/>
                    <a:pt x="0" y="6"/>
                  </a:cubicBezTo>
                  <a:cubicBezTo>
                    <a:pt x="0" y="6"/>
                    <a:pt x="0" y="6"/>
                    <a:pt x="0" y="5"/>
                  </a:cubicBezTo>
                  <a:cubicBezTo>
                    <a:pt x="0" y="4"/>
                    <a:pt x="1" y="2"/>
                    <a:pt x="1" y="1"/>
                  </a:cubicBezTo>
                  <a:cubicBezTo>
                    <a:pt x="1" y="0"/>
                    <a:pt x="2" y="0"/>
                    <a:pt x="2" y="0"/>
                  </a:cubicBezTo>
                  <a:cubicBezTo>
                    <a:pt x="2" y="0"/>
                    <a:pt x="2" y="1"/>
                    <a:pt x="2" y="1"/>
                  </a:cubicBezTo>
                  <a:cubicBezTo>
                    <a:pt x="2" y="2"/>
                    <a:pt x="1" y="4"/>
                    <a:pt x="1" y="6"/>
                  </a:cubicBezTo>
                  <a:cubicBezTo>
                    <a:pt x="1" y="6"/>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61" name="Freeform 510"/>
            <p:cNvSpPr/>
            <p:nvPr/>
          </p:nvSpPr>
          <p:spPr bwMode="auto">
            <a:xfrm>
              <a:off x="3875" y="2130"/>
              <a:ext cx="8" cy="15"/>
            </a:xfrm>
            <a:custGeom>
              <a:avLst/>
              <a:gdLst>
                <a:gd name="T0" fmla="*/ 1 w 3"/>
                <a:gd name="T1" fmla="*/ 6 h 6"/>
                <a:gd name="T2" fmla="*/ 0 w 3"/>
                <a:gd name="T3" fmla="*/ 5 h 6"/>
                <a:gd name="T4" fmla="*/ 0 w 3"/>
                <a:gd name="T5" fmla="*/ 5 h 6"/>
                <a:gd name="T6" fmla="*/ 2 w 3"/>
                <a:gd name="T7" fmla="*/ 0 h 6"/>
                <a:gd name="T8" fmla="*/ 2 w 3"/>
                <a:gd name="T9" fmla="*/ 0 h 6"/>
                <a:gd name="T10" fmla="*/ 3 w 3"/>
                <a:gd name="T11" fmla="*/ 0 h 6"/>
                <a:gd name="T12" fmla="*/ 1 w 3"/>
                <a:gd name="T13" fmla="*/ 5 h 6"/>
                <a:gd name="T14" fmla="*/ 1 w 3"/>
                <a:gd name="T15" fmla="*/ 5 h 6"/>
                <a:gd name="T16" fmla="*/ 1 w 3"/>
                <a:gd name="T17" fmla="*/ 6 h 6"/>
                <a:gd name="T18" fmla="*/ 1 w 3"/>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6">
                  <a:moveTo>
                    <a:pt x="1" y="6"/>
                  </a:moveTo>
                  <a:cubicBezTo>
                    <a:pt x="0" y="6"/>
                    <a:pt x="0" y="6"/>
                    <a:pt x="0" y="5"/>
                  </a:cubicBezTo>
                  <a:cubicBezTo>
                    <a:pt x="0" y="5"/>
                    <a:pt x="0" y="5"/>
                    <a:pt x="0" y="5"/>
                  </a:cubicBezTo>
                  <a:cubicBezTo>
                    <a:pt x="1" y="3"/>
                    <a:pt x="1" y="2"/>
                    <a:pt x="2" y="0"/>
                  </a:cubicBezTo>
                  <a:cubicBezTo>
                    <a:pt x="2" y="0"/>
                    <a:pt x="2" y="0"/>
                    <a:pt x="2" y="0"/>
                  </a:cubicBezTo>
                  <a:cubicBezTo>
                    <a:pt x="3" y="0"/>
                    <a:pt x="3" y="0"/>
                    <a:pt x="3" y="0"/>
                  </a:cubicBezTo>
                  <a:cubicBezTo>
                    <a:pt x="2" y="2"/>
                    <a:pt x="1" y="3"/>
                    <a:pt x="1" y="5"/>
                  </a:cubicBezTo>
                  <a:cubicBezTo>
                    <a:pt x="1" y="5"/>
                    <a:pt x="1" y="5"/>
                    <a:pt x="1" y="5"/>
                  </a:cubicBezTo>
                  <a:cubicBezTo>
                    <a:pt x="1" y="5"/>
                    <a:pt x="1" y="5"/>
                    <a:pt x="1" y="6"/>
                  </a:cubicBezTo>
                  <a:cubicBezTo>
                    <a:pt x="1" y="6"/>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62" name="Freeform 511"/>
            <p:cNvSpPr/>
            <p:nvPr/>
          </p:nvSpPr>
          <p:spPr bwMode="auto">
            <a:xfrm>
              <a:off x="3880" y="2127"/>
              <a:ext cx="5" cy="15"/>
            </a:xfrm>
            <a:custGeom>
              <a:avLst/>
              <a:gdLst>
                <a:gd name="T0" fmla="*/ 0 w 2"/>
                <a:gd name="T1" fmla="*/ 6 h 6"/>
                <a:gd name="T2" fmla="*/ 0 w 2"/>
                <a:gd name="T3" fmla="*/ 6 h 6"/>
                <a:gd name="T4" fmla="*/ 0 w 2"/>
                <a:gd name="T5" fmla="*/ 5 h 6"/>
                <a:gd name="T6" fmla="*/ 1 w 2"/>
                <a:gd name="T7" fmla="*/ 1 h 6"/>
                <a:gd name="T8" fmla="*/ 2 w 2"/>
                <a:gd name="T9" fmla="*/ 0 h 6"/>
                <a:gd name="T10" fmla="*/ 2 w 2"/>
                <a:gd name="T11" fmla="*/ 1 h 6"/>
                <a:gd name="T12" fmla="*/ 1 w 2"/>
                <a:gd name="T13" fmla="*/ 5 h 6"/>
                <a:gd name="T14" fmla="*/ 1 w 2"/>
                <a:gd name="T15" fmla="*/ 5 h 6"/>
                <a:gd name="T16" fmla="*/ 1 w 2"/>
                <a:gd name="T17" fmla="*/ 6 h 6"/>
                <a:gd name="T18" fmla="*/ 0 w 2"/>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6">
                  <a:moveTo>
                    <a:pt x="0" y="6"/>
                  </a:moveTo>
                  <a:cubicBezTo>
                    <a:pt x="0" y="6"/>
                    <a:pt x="0" y="6"/>
                    <a:pt x="0" y="6"/>
                  </a:cubicBezTo>
                  <a:cubicBezTo>
                    <a:pt x="0" y="6"/>
                    <a:pt x="0" y="6"/>
                    <a:pt x="0" y="5"/>
                  </a:cubicBezTo>
                  <a:cubicBezTo>
                    <a:pt x="0" y="4"/>
                    <a:pt x="1" y="2"/>
                    <a:pt x="1" y="1"/>
                  </a:cubicBezTo>
                  <a:cubicBezTo>
                    <a:pt x="2" y="0"/>
                    <a:pt x="2" y="0"/>
                    <a:pt x="2" y="0"/>
                  </a:cubicBezTo>
                  <a:cubicBezTo>
                    <a:pt x="2" y="0"/>
                    <a:pt x="2" y="1"/>
                    <a:pt x="2" y="1"/>
                  </a:cubicBezTo>
                  <a:cubicBezTo>
                    <a:pt x="2" y="2"/>
                    <a:pt x="1" y="4"/>
                    <a:pt x="1" y="5"/>
                  </a:cubicBezTo>
                  <a:cubicBezTo>
                    <a:pt x="1" y="5"/>
                    <a:pt x="1" y="5"/>
                    <a:pt x="1" y="5"/>
                  </a:cubicBezTo>
                  <a:cubicBezTo>
                    <a:pt x="1" y="6"/>
                    <a:pt x="1" y="6"/>
                    <a:pt x="1" y="6"/>
                  </a:cubicBezTo>
                  <a:cubicBezTo>
                    <a:pt x="1" y="6"/>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63" name="Freeform 512"/>
            <p:cNvSpPr/>
            <p:nvPr/>
          </p:nvSpPr>
          <p:spPr bwMode="auto">
            <a:xfrm>
              <a:off x="3848" y="2107"/>
              <a:ext cx="42" cy="23"/>
            </a:xfrm>
            <a:custGeom>
              <a:avLst/>
              <a:gdLst>
                <a:gd name="T0" fmla="*/ 16 w 17"/>
                <a:gd name="T1" fmla="*/ 9 h 9"/>
                <a:gd name="T2" fmla="*/ 16 w 17"/>
                <a:gd name="T3" fmla="*/ 8 h 9"/>
                <a:gd name="T4" fmla="*/ 14 w 17"/>
                <a:gd name="T5" fmla="*/ 6 h 9"/>
                <a:gd name="T6" fmla="*/ 3 w 17"/>
                <a:gd name="T7" fmla="*/ 1 h 9"/>
                <a:gd name="T8" fmla="*/ 0 w 17"/>
                <a:gd name="T9" fmla="*/ 1 h 9"/>
                <a:gd name="T10" fmla="*/ 0 w 17"/>
                <a:gd name="T11" fmla="*/ 0 h 9"/>
                <a:gd name="T12" fmla="*/ 0 w 17"/>
                <a:gd name="T13" fmla="*/ 0 h 9"/>
                <a:gd name="T14" fmla="*/ 3 w 17"/>
                <a:gd name="T15" fmla="*/ 0 h 9"/>
                <a:gd name="T16" fmla="*/ 15 w 17"/>
                <a:gd name="T17" fmla="*/ 6 h 9"/>
                <a:gd name="T18" fmla="*/ 16 w 17"/>
                <a:gd name="T19" fmla="*/ 8 h 9"/>
                <a:gd name="T20" fmla="*/ 16 w 17"/>
                <a:gd name="T21" fmla="*/ 9 h 9"/>
                <a:gd name="T22" fmla="*/ 16 w 17"/>
                <a:gd name="T2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9">
                  <a:moveTo>
                    <a:pt x="16" y="9"/>
                  </a:moveTo>
                  <a:cubicBezTo>
                    <a:pt x="16" y="9"/>
                    <a:pt x="16" y="8"/>
                    <a:pt x="16" y="8"/>
                  </a:cubicBezTo>
                  <a:cubicBezTo>
                    <a:pt x="15" y="8"/>
                    <a:pt x="15" y="7"/>
                    <a:pt x="14" y="6"/>
                  </a:cubicBezTo>
                  <a:cubicBezTo>
                    <a:pt x="12" y="3"/>
                    <a:pt x="8" y="1"/>
                    <a:pt x="3" y="1"/>
                  </a:cubicBezTo>
                  <a:cubicBezTo>
                    <a:pt x="2" y="1"/>
                    <a:pt x="1" y="1"/>
                    <a:pt x="0" y="1"/>
                  </a:cubicBezTo>
                  <a:cubicBezTo>
                    <a:pt x="0" y="1"/>
                    <a:pt x="0" y="0"/>
                    <a:pt x="0" y="0"/>
                  </a:cubicBezTo>
                  <a:cubicBezTo>
                    <a:pt x="0" y="0"/>
                    <a:pt x="0" y="0"/>
                    <a:pt x="0" y="0"/>
                  </a:cubicBezTo>
                  <a:cubicBezTo>
                    <a:pt x="1" y="0"/>
                    <a:pt x="2" y="0"/>
                    <a:pt x="3" y="0"/>
                  </a:cubicBezTo>
                  <a:cubicBezTo>
                    <a:pt x="8" y="0"/>
                    <a:pt x="13" y="3"/>
                    <a:pt x="15" y="6"/>
                  </a:cubicBezTo>
                  <a:cubicBezTo>
                    <a:pt x="16" y="6"/>
                    <a:pt x="16" y="7"/>
                    <a:pt x="16" y="8"/>
                  </a:cubicBezTo>
                  <a:cubicBezTo>
                    <a:pt x="17" y="8"/>
                    <a:pt x="16" y="8"/>
                    <a:pt x="16" y="9"/>
                  </a:cubicBezTo>
                  <a:cubicBezTo>
                    <a:pt x="16" y="9"/>
                    <a:pt x="16" y="9"/>
                    <a:pt x="1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64" name="Freeform 513"/>
            <p:cNvSpPr/>
            <p:nvPr/>
          </p:nvSpPr>
          <p:spPr bwMode="auto">
            <a:xfrm>
              <a:off x="3885" y="2140"/>
              <a:ext cx="8" cy="35"/>
            </a:xfrm>
            <a:custGeom>
              <a:avLst/>
              <a:gdLst>
                <a:gd name="T0" fmla="*/ 1 w 3"/>
                <a:gd name="T1" fmla="*/ 14 h 14"/>
                <a:gd name="T2" fmla="*/ 1 w 3"/>
                <a:gd name="T3" fmla="*/ 14 h 14"/>
                <a:gd name="T4" fmla="*/ 0 w 3"/>
                <a:gd name="T5" fmla="*/ 13 h 14"/>
                <a:gd name="T6" fmla="*/ 1 w 3"/>
                <a:gd name="T7" fmla="*/ 1 h 14"/>
                <a:gd name="T8" fmla="*/ 1 w 3"/>
                <a:gd name="T9" fmla="*/ 0 h 14"/>
                <a:gd name="T10" fmla="*/ 2 w 3"/>
                <a:gd name="T11" fmla="*/ 1 h 14"/>
                <a:gd name="T12" fmla="*/ 1 w 3"/>
                <a:gd name="T13" fmla="*/ 13 h 14"/>
                <a:gd name="T14" fmla="*/ 1 w 3"/>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14">
                  <a:moveTo>
                    <a:pt x="1" y="14"/>
                  </a:moveTo>
                  <a:cubicBezTo>
                    <a:pt x="1" y="14"/>
                    <a:pt x="1" y="14"/>
                    <a:pt x="1" y="14"/>
                  </a:cubicBezTo>
                  <a:cubicBezTo>
                    <a:pt x="1" y="14"/>
                    <a:pt x="0" y="13"/>
                    <a:pt x="0" y="13"/>
                  </a:cubicBezTo>
                  <a:cubicBezTo>
                    <a:pt x="2" y="10"/>
                    <a:pt x="2" y="5"/>
                    <a:pt x="1" y="1"/>
                  </a:cubicBezTo>
                  <a:cubicBezTo>
                    <a:pt x="1" y="1"/>
                    <a:pt x="1" y="0"/>
                    <a:pt x="1" y="0"/>
                  </a:cubicBezTo>
                  <a:cubicBezTo>
                    <a:pt x="2" y="0"/>
                    <a:pt x="2" y="1"/>
                    <a:pt x="2" y="1"/>
                  </a:cubicBezTo>
                  <a:cubicBezTo>
                    <a:pt x="3" y="5"/>
                    <a:pt x="3" y="10"/>
                    <a:pt x="1" y="13"/>
                  </a:cubicBezTo>
                  <a:cubicBezTo>
                    <a:pt x="1" y="14"/>
                    <a:pt x="1" y="14"/>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65" name="Freeform 514"/>
            <p:cNvSpPr/>
            <p:nvPr/>
          </p:nvSpPr>
          <p:spPr bwMode="auto">
            <a:xfrm>
              <a:off x="3858" y="2178"/>
              <a:ext cx="27" cy="20"/>
            </a:xfrm>
            <a:custGeom>
              <a:avLst/>
              <a:gdLst>
                <a:gd name="T0" fmla="*/ 1 w 11"/>
                <a:gd name="T1" fmla="*/ 8 h 8"/>
                <a:gd name="T2" fmla="*/ 0 w 11"/>
                <a:gd name="T3" fmla="*/ 8 h 8"/>
                <a:gd name="T4" fmla="*/ 1 w 11"/>
                <a:gd name="T5" fmla="*/ 7 h 8"/>
                <a:gd name="T6" fmla="*/ 11 w 11"/>
                <a:gd name="T7" fmla="*/ 0 h 8"/>
                <a:gd name="T8" fmla="*/ 11 w 11"/>
                <a:gd name="T9" fmla="*/ 0 h 8"/>
                <a:gd name="T10" fmla="*/ 11 w 11"/>
                <a:gd name="T11" fmla="*/ 1 h 8"/>
                <a:gd name="T12" fmla="*/ 1 w 11"/>
                <a:gd name="T13" fmla="*/ 8 h 8"/>
                <a:gd name="T14" fmla="*/ 1 w 11"/>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8">
                  <a:moveTo>
                    <a:pt x="1" y="8"/>
                  </a:moveTo>
                  <a:cubicBezTo>
                    <a:pt x="1" y="8"/>
                    <a:pt x="1" y="8"/>
                    <a:pt x="0" y="8"/>
                  </a:cubicBezTo>
                  <a:cubicBezTo>
                    <a:pt x="0" y="7"/>
                    <a:pt x="0" y="7"/>
                    <a:pt x="1" y="7"/>
                  </a:cubicBezTo>
                  <a:cubicBezTo>
                    <a:pt x="6" y="5"/>
                    <a:pt x="9" y="2"/>
                    <a:pt x="11" y="0"/>
                  </a:cubicBezTo>
                  <a:cubicBezTo>
                    <a:pt x="11" y="0"/>
                    <a:pt x="11" y="0"/>
                    <a:pt x="11" y="0"/>
                  </a:cubicBezTo>
                  <a:cubicBezTo>
                    <a:pt x="11" y="0"/>
                    <a:pt x="11" y="0"/>
                    <a:pt x="11" y="1"/>
                  </a:cubicBezTo>
                  <a:cubicBezTo>
                    <a:pt x="10" y="3"/>
                    <a:pt x="6" y="6"/>
                    <a:pt x="1" y="8"/>
                  </a:cubicBezTo>
                  <a:cubicBezTo>
                    <a:pt x="1" y="8"/>
                    <a:pt x="1" y="8"/>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66" name="Freeform 515"/>
            <p:cNvSpPr/>
            <p:nvPr/>
          </p:nvSpPr>
          <p:spPr bwMode="auto">
            <a:xfrm>
              <a:off x="3782" y="2110"/>
              <a:ext cx="71" cy="90"/>
            </a:xfrm>
            <a:custGeom>
              <a:avLst/>
              <a:gdLst>
                <a:gd name="T0" fmla="*/ 23 w 28"/>
                <a:gd name="T1" fmla="*/ 36 h 36"/>
                <a:gd name="T2" fmla="*/ 8 w 28"/>
                <a:gd name="T3" fmla="*/ 31 h 36"/>
                <a:gd name="T4" fmla="*/ 6 w 28"/>
                <a:gd name="T5" fmla="*/ 9 h 36"/>
                <a:gd name="T6" fmla="*/ 23 w 28"/>
                <a:gd name="T7" fmla="*/ 0 h 36"/>
                <a:gd name="T8" fmla="*/ 23 w 28"/>
                <a:gd name="T9" fmla="*/ 1 h 36"/>
                <a:gd name="T10" fmla="*/ 23 w 28"/>
                <a:gd name="T11" fmla="*/ 1 h 36"/>
                <a:gd name="T12" fmla="*/ 6 w 28"/>
                <a:gd name="T13" fmla="*/ 10 h 36"/>
                <a:gd name="T14" fmla="*/ 9 w 28"/>
                <a:gd name="T15" fmla="*/ 30 h 36"/>
                <a:gd name="T16" fmla="*/ 28 w 28"/>
                <a:gd name="T17" fmla="*/ 35 h 36"/>
                <a:gd name="T18" fmla="*/ 28 w 28"/>
                <a:gd name="T19" fmla="*/ 35 h 36"/>
                <a:gd name="T20" fmla="*/ 28 w 28"/>
                <a:gd name="T21" fmla="*/ 36 h 36"/>
                <a:gd name="T22" fmla="*/ 23 w 28"/>
                <a:gd name="T23"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36">
                  <a:moveTo>
                    <a:pt x="23" y="36"/>
                  </a:moveTo>
                  <a:cubicBezTo>
                    <a:pt x="19" y="36"/>
                    <a:pt x="13" y="35"/>
                    <a:pt x="8" y="31"/>
                  </a:cubicBezTo>
                  <a:cubicBezTo>
                    <a:pt x="3" y="27"/>
                    <a:pt x="0" y="17"/>
                    <a:pt x="6" y="9"/>
                  </a:cubicBezTo>
                  <a:cubicBezTo>
                    <a:pt x="9" y="4"/>
                    <a:pt x="15" y="1"/>
                    <a:pt x="23" y="0"/>
                  </a:cubicBezTo>
                  <a:cubicBezTo>
                    <a:pt x="23" y="0"/>
                    <a:pt x="23" y="0"/>
                    <a:pt x="23" y="1"/>
                  </a:cubicBezTo>
                  <a:cubicBezTo>
                    <a:pt x="23" y="1"/>
                    <a:pt x="23" y="1"/>
                    <a:pt x="23" y="1"/>
                  </a:cubicBezTo>
                  <a:cubicBezTo>
                    <a:pt x="16" y="2"/>
                    <a:pt x="10" y="5"/>
                    <a:pt x="6" y="10"/>
                  </a:cubicBezTo>
                  <a:cubicBezTo>
                    <a:pt x="1" y="17"/>
                    <a:pt x="4" y="26"/>
                    <a:pt x="9" y="30"/>
                  </a:cubicBezTo>
                  <a:cubicBezTo>
                    <a:pt x="16" y="36"/>
                    <a:pt x="23" y="36"/>
                    <a:pt x="28" y="35"/>
                  </a:cubicBezTo>
                  <a:cubicBezTo>
                    <a:pt x="28" y="35"/>
                    <a:pt x="28" y="35"/>
                    <a:pt x="28" y="35"/>
                  </a:cubicBezTo>
                  <a:cubicBezTo>
                    <a:pt x="28" y="35"/>
                    <a:pt x="28" y="36"/>
                    <a:pt x="28" y="36"/>
                  </a:cubicBezTo>
                  <a:cubicBezTo>
                    <a:pt x="27" y="36"/>
                    <a:pt x="25" y="36"/>
                    <a:pt x="23"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67" name="Freeform 516"/>
            <p:cNvSpPr/>
            <p:nvPr/>
          </p:nvSpPr>
          <p:spPr bwMode="auto">
            <a:xfrm>
              <a:off x="3858" y="2188"/>
              <a:ext cx="27" cy="22"/>
            </a:xfrm>
            <a:custGeom>
              <a:avLst/>
              <a:gdLst>
                <a:gd name="T0" fmla="*/ 0 w 11"/>
                <a:gd name="T1" fmla="*/ 9 h 9"/>
                <a:gd name="T2" fmla="*/ 0 w 11"/>
                <a:gd name="T3" fmla="*/ 9 h 9"/>
                <a:gd name="T4" fmla="*/ 0 w 11"/>
                <a:gd name="T5" fmla="*/ 8 h 9"/>
                <a:gd name="T6" fmla="*/ 10 w 11"/>
                <a:gd name="T7" fmla="*/ 1 h 9"/>
                <a:gd name="T8" fmla="*/ 10 w 11"/>
                <a:gd name="T9" fmla="*/ 0 h 9"/>
                <a:gd name="T10" fmla="*/ 11 w 11"/>
                <a:gd name="T11" fmla="*/ 1 h 9"/>
                <a:gd name="T12" fmla="*/ 1 w 11"/>
                <a:gd name="T13" fmla="*/ 9 h 9"/>
                <a:gd name="T14" fmla="*/ 0 w 11"/>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9">
                  <a:moveTo>
                    <a:pt x="0" y="9"/>
                  </a:moveTo>
                  <a:cubicBezTo>
                    <a:pt x="0" y="9"/>
                    <a:pt x="0" y="9"/>
                    <a:pt x="0" y="9"/>
                  </a:cubicBezTo>
                  <a:cubicBezTo>
                    <a:pt x="0" y="9"/>
                    <a:pt x="0" y="8"/>
                    <a:pt x="0" y="8"/>
                  </a:cubicBezTo>
                  <a:cubicBezTo>
                    <a:pt x="5" y="7"/>
                    <a:pt x="8" y="4"/>
                    <a:pt x="10" y="1"/>
                  </a:cubicBezTo>
                  <a:cubicBezTo>
                    <a:pt x="10" y="0"/>
                    <a:pt x="10" y="0"/>
                    <a:pt x="10" y="0"/>
                  </a:cubicBezTo>
                  <a:cubicBezTo>
                    <a:pt x="11" y="0"/>
                    <a:pt x="11" y="1"/>
                    <a:pt x="11" y="1"/>
                  </a:cubicBezTo>
                  <a:cubicBezTo>
                    <a:pt x="9" y="4"/>
                    <a:pt x="5" y="7"/>
                    <a:pt x="1" y="9"/>
                  </a:cubicBezTo>
                  <a:cubicBezTo>
                    <a:pt x="0" y="9"/>
                    <a:pt x="0" y="9"/>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68" name="Freeform 517"/>
            <p:cNvSpPr/>
            <p:nvPr/>
          </p:nvSpPr>
          <p:spPr bwMode="auto">
            <a:xfrm>
              <a:off x="3785" y="2155"/>
              <a:ext cx="70" cy="58"/>
            </a:xfrm>
            <a:custGeom>
              <a:avLst/>
              <a:gdLst>
                <a:gd name="T0" fmla="*/ 21 w 28"/>
                <a:gd name="T1" fmla="*/ 23 h 23"/>
                <a:gd name="T2" fmla="*/ 7 w 28"/>
                <a:gd name="T3" fmla="*/ 17 h 23"/>
                <a:gd name="T4" fmla="*/ 2 w 28"/>
                <a:gd name="T5" fmla="*/ 0 h 23"/>
                <a:gd name="T6" fmla="*/ 2 w 28"/>
                <a:gd name="T7" fmla="*/ 0 h 23"/>
                <a:gd name="T8" fmla="*/ 3 w 28"/>
                <a:gd name="T9" fmla="*/ 1 h 23"/>
                <a:gd name="T10" fmla="*/ 7 w 28"/>
                <a:gd name="T11" fmla="*/ 17 h 23"/>
                <a:gd name="T12" fmla="*/ 27 w 28"/>
                <a:gd name="T13" fmla="*/ 22 h 23"/>
                <a:gd name="T14" fmla="*/ 27 w 28"/>
                <a:gd name="T15" fmla="*/ 22 h 23"/>
                <a:gd name="T16" fmla="*/ 27 w 28"/>
                <a:gd name="T17" fmla="*/ 23 h 23"/>
                <a:gd name="T18" fmla="*/ 21 w 28"/>
                <a:gd name="T1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3">
                  <a:moveTo>
                    <a:pt x="21" y="23"/>
                  </a:moveTo>
                  <a:cubicBezTo>
                    <a:pt x="15" y="23"/>
                    <a:pt x="11" y="21"/>
                    <a:pt x="7" y="17"/>
                  </a:cubicBezTo>
                  <a:cubicBezTo>
                    <a:pt x="2" y="13"/>
                    <a:pt x="0" y="6"/>
                    <a:pt x="2" y="0"/>
                  </a:cubicBezTo>
                  <a:cubicBezTo>
                    <a:pt x="2" y="0"/>
                    <a:pt x="2" y="0"/>
                    <a:pt x="2" y="0"/>
                  </a:cubicBezTo>
                  <a:cubicBezTo>
                    <a:pt x="3" y="0"/>
                    <a:pt x="3" y="0"/>
                    <a:pt x="3" y="1"/>
                  </a:cubicBezTo>
                  <a:cubicBezTo>
                    <a:pt x="1" y="6"/>
                    <a:pt x="3" y="12"/>
                    <a:pt x="7" y="17"/>
                  </a:cubicBezTo>
                  <a:cubicBezTo>
                    <a:pt x="12" y="22"/>
                    <a:pt x="19" y="23"/>
                    <a:pt x="27" y="22"/>
                  </a:cubicBezTo>
                  <a:cubicBezTo>
                    <a:pt x="27" y="22"/>
                    <a:pt x="27" y="22"/>
                    <a:pt x="27" y="22"/>
                  </a:cubicBezTo>
                  <a:cubicBezTo>
                    <a:pt x="28" y="22"/>
                    <a:pt x="27" y="23"/>
                    <a:pt x="27" y="23"/>
                  </a:cubicBezTo>
                  <a:cubicBezTo>
                    <a:pt x="25" y="23"/>
                    <a:pt x="23" y="23"/>
                    <a:pt x="21"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69" name="Freeform 518"/>
            <p:cNvSpPr/>
            <p:nvPr/>
          </p:nvSpPr>
          <p:spPr bwMode="auto">
            <a:xfrm>
              <a:off x="3842" y="2140"/>
              <a:ext cx="48" cy="17"/>
            </a:xfrm>
            <a:custGeom>
              <a:avLst/>
              <a:gdLst>
                <a:gd name="T0" fmla="*/ 0 w 19"/>
                <a:gd name="T1" fmla="*/ 7 h 7"/>
                <a:gd name="T2" fmla="*/ 0 w 19"/>
                <a:gd name="T3" fmla="*/ 7 h 7"/>
                <a:gd name="T4" fmla="*/ 0 w 19"/>
                <a:gd name="T5" fmla="*/ 7 h 7"/>
                <a:gd name="T6" fmla="*/ 0 w 19"/>
                <a:gd name="T7" fmla="*/ 7 h 7"/>
                <a:gd name="T8" fmla="*/ 8 w 19"/>
                <a:gd name="T9" fmla="*/ 4 h 7"/>
                <a:gd name="T10" fmla="*/ 18 w 19"/>
                <a:gd name="T11" fmla="*/ 0 h 7"/>
                <a:gd name="T12" fmla="*/ 19 w 19"/>
                <a:gd name="T13" fmla="*/ 1 h 7"/>
                <a:gd name="T14" fmla="*/ 19 w 19"/>
                <a:gd name="T15" fmla="*/ 1 h 7"/>
                <a:gd name="T16" fmla="*/ 8 w 19"/>
                <a:gd name="T17" fmla="*/ 5 h 7"/>
                <a:gd name="T18" fmla="*/ 0 w 19"/>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
                  <a:moveTo>
                    <a:pt x="0" y="7"/>
                  </a:moveTo>
                  <a:cubicBezTo>
                    <a:pt x="0" y="7"/>
                    <a:pt x="0" y="7"/>
                    <a:pt x="0" y="7"/>
                  </a:cubicBezTo>
                  <a:cubicBezTo>
                    <a:pt x="0" y="7"/>
                    <a:pt x="0" y="7"/>
                    <a:pt x="0" y="7"/>
                  </a:cubicBezTo>
                  <a:cubicBezTo>
                    <a:pt x="0" y="7"/>
                    <a:pt x="0" y="7"/>
                    <a:pt x="0" y="7"/>
                  </a:cubicBezTo>
                  <a:cubicBezTo>
                    <a:pt x="1" y="7"/>
                    <a:pt x="5" y="5"/>
                    <a:pt x="8" y="4"/>
                  </a:cubicBezTo>
                  <a:cubicBezTo>
                    <a:pt x="11" y="3"/>
                    <a:pt x="16" y="1"/>
                    <a:pt x="18" y="0"/>
                  </a:cubicBezTo>
                  <a:cubicBezTo>
                    <a:pt x="19" y="0"/>
                    <a:pt x="19" y="1"/>
                    <a:pt x="19" y="1"/>
                  </a:cubicBezTo>
                  <a:cubicBezTo>
                    <a:pt x="19" y="1"/>
                    <a:pt x="19" y="1"/>
                    <a:pt x="19" y="1"/>
                  </a:cubicBezTo>
                  <a:cubicBezTo>
                    <a:pt x="16" y="2"/>
                    <a:pt x="12" y="4"/>
                    <a:pt x="8" y="5"/>
                  </a:cubicBezTo>
                  <a:cubicBezTo>
                    <a:pt x="4" y="7"/>
                    <a:pt x="1" y="7"/>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70" name="Freeform 519"/>
            <p:cNvSpPr/>
            <p:nvPr/>
          </p:nvSpPr>
          <p:spPr bwMode="auto">
            <a:xfrm>
              <a:off x="3840" y="2107"/>
              <a:ext cx="8" cy="45"/>
            </a:xfrm>
            <a:custGeom>
              <a:avLst/>
              <a:gdLst>
                <a:gd name="T0" fmla="*/ 1 w 3"/>
                <a:gd name="T1" fmla="*/ 18 h 18"/>
                <a:gd name="T2" fmla="*/ 0 w 3"/>
                <a:gd name="T3" fmla="*/ 18 h 18"/>
                <a:gd name="T4" fmla="*/ 2 w 3"/>
                <a:gd name="T5" fmla="*/ 6 h 18"/>
                <a:gd name="T6" fmla="*/ 3 w 3"/>
                <a:gd name="T7" fmla="*/ 0 h 18"/>
                <a:gd name="T8" fmla="*/ 3 w 3"/>
                <a:gd name="T9" fmla="*/ 0 h 18"/>
                <a:gd name="T10" fmla="*/ 3 w 3"/>
                <a:gd name="T11" fmla="*/ 0 h 18"/>
                <a:gd name="T12" fmla="*/ 3 w 3"/>
                <a:gd name="T13" fmla="*/ 6 h 18"/>
                <a:gd name="T14" fmla="*/ 1 w 3"/>
                <a:gd name="T15" fmla="*/ 18 h 18"/>
                <a:gd name="T16" fmla="*/ 1 w 3"/>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8">
                  <a:moveTo>
                    <a:pt x="1" y="18"/>
                  </a:moveTo>
                  <a:cubicBezTo>
                    <a:pt x="1" y="18"/>
                    <a:pt x="0" y="18"/>
                    <a:pt x="0" y="18"/>
                  </a:cubicBezTo>
                  <a:cubicBezTo>
                    <a:pt x="1" y="13"/>
                    <a:pt x="1" y="10"/>
                    <a:pt x="2" y="6"/>
                  </a:cubicBezTo>
                  <a:cubicBezTo>
                    <a:pt x="2" y="4"/>
                    <a:pt x="2" y="3"/>
                    <a:pt x="3" y="0"/>
                  </a:cubicBezTo>
                  <a:cubicBezTo>
                    <a:pt x="3" y="0"/>
                    <a:pt x="3" y="0"/>
                    <a:pt x="3" y="0"/>
                  </a:cubicBezTo>
                  <a:cubicBezTo>
                    <a:pt x="3" y="0"/>
                    <a:pt x="3" y="0"/>
                    <a:pt x="3" y="0"/>
                  </a:cubicBezTo>
                  <a:cubicBezTo>
                    <a:pt x="3" y="3"/>
                    <a:pt x="3" y="5"/>
                    <a:pt x="3" y="6"/>
                  </a:cubicBezTo>
                  <a:cubicBezTo>
                    <a:pt x="2" y="10"/>
                    <a:pt x="2" y="14"/>
                    <a:pt x="1" y="18"/>
                  </a:cubicBezTo>
                  <a:cubicBezTo>
                    <a:pt x="1" y="18"/>
                    <a:pt x="1" y="18"/>
                    <a:pt x="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71" name="Freeform 520"/>
            <p:cNvSpPr/>
            <p:nvPr/>
          </p:nvSpPr>
          <p:spPr bwMode="auto">
            <a:xfrm>
              <a:off x="3837" y="2157"/>
              <a:ext cx="48" cy="23"/>
            </a:xfrm>
            <a:custGeom>
              <a:avLst/>
              <a:gdLst>
                <a:gd name="T0" fmla="*/ 19 w 19"/>
                <a:gd name="T1" fmla="*/ 9 h 9"/>
                <a:gd name="T2" fmla="*/ 19 w 19"/>
                <a:gd name="T3" fmla="*/ 9 h 9"/>
                <a:gd name="T4" fmla="*/ 16 w 19"/>
                <a:gd name="T5" fmla="*/ 7 h 9"/>
                <a:gd name="T6" fmla="*/ 1 w 19"/>
                <a:gd name="T7" fmla="*/ 1 h 9"/>
                <a:gd name="T8" fmla="*/ 0 w 19"/>
                <a:gd name="T9" fmla="*/ 0 h 9"/>
                <a:gd name="T10" fmla="*/ 1 w 19"/>
                <a:gd name="T11" fmla="*/ 0 h 9"/>
                <a:gd name="T12" fmla="*/ 16 w 19"/>
                <a:gd name="T13" fmla="*/ 7 h 9"/>
                <a:gd name="T14" fmla="*/ 19 w 19"/>
                <a:gd name="T15" fmla="*/ 8 h 9"/>
                <a:gd name="T16" fmla="*/ 19 w 19"/>
                <a:gd name="T17" fmla="*/ 8 h 9"/>
                <a:gd name="T18" fmla="*/ 19 w 19"/>
                <a:gd name="T1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9">
                  <a:moveTo>
                    <a:pt x="19" y="9"/>
                  </a:moveTo>
                  <a:cubicBezTo>
                    <a:pt x="19" y="9"/>
                    <a:pt x="19" y="9"/>
                    <a:pt x="19" y="9"/>
                  </a:cubicBezTo>
                  <a:cubicBezTo>
                    <a:pt x="18" y="9"/>
                    <a:pt x="17" y="8"/>
                    <a:pt x="16" y="7"/>
                  </a:cubicBezTo>
                  <a:cubicBezTo>
                    <a:pt x="11" y="5"/>
                    <a:pt x="2" y="2"/>
                    <a:pt x="1" y="1"/>
                  </a:cubicBezTo>
                  <a:cubicBezTo>
                    <a:pt x="0" y="1"/>
                    <a:pt x="0" y="0"/>
                    <a:pt x="0" y="0"/>
                  </a:cubicBezTo>
                  <a:cubicBezTo>
                    <a:pt x="0" y="0"/>
                    <a:pt x="1" y="0"/>
                    <a:pt x="1" y="0"/>
                  </a:cubicBezTo>
                  <a:cubicBezTo>
                    <a:pt x="3" y="1"/>
                    <a:pt x="11" y="5"/>
                    <a:pt x="16" y="7"/>
                  </a:cubicBezTo>
                  <a:cubicBezTo>
                    <a:pt x="17" y="7"/>
                    <a:pt x="19" y="8"/>
                    <a:pt x="19" y="8"/>
                  </a:cubicBezTo>
                  <a:cubicBezTo>
                    <a:pt x="19" y="8"/>
                    <a:pt x="19" y="8"/>
                    <a:pt x="19" y="8"/>
                  </a:cubicBezTo>
                  <a:cubicBezTo>
                    <a:pt x="19" y="9"/>
                    <a:pt x="19" y="9"/>
                    <a:pt x="1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72" name="Freeform 521"/>
            <p:cNvSpPr/>
            <p:nvPr/>
          </p:nvSpPr>
          <p:spPr bwMode="auto">
            <a:xfrm>
              <a:off x="3837" y="2157"/>
              <a:ext cx="18" cy="43"/>
            </a:xfrm>
            <a:custGeom>
              <a:avLst/>
              <a:gdLst>
                <a:gd name="T0" fmla="*/ 6 w 7"/>
                <a:gd name="T1" fmla="*/ 17 h 17"/>
                <a:gd name="T2" fmla="*/ 6 w 7"/>
                <a:gd name="T3" fmla="*/ 16 h 17"/>
                <a:gd name="T4" fmla="*/ 0 w 7"/>
                <a:gd name="T5" fmla="*/ 1 h 17"/>
                <a:gd name="T6" fmla="*/ 0 w 7"/>
                <a:gd name="T7" fmla="*/ 0 h 17"/>
                <a:gd name="T8" fmla="*/ 1 w 7"/>
                <a:gd name="T9" fmla="*/ 0 h 17"/>
                <a:gd name="T10" fmla="*/ 6 w 7"/>
                <a:gd name="T11" fmla="*/ 16 h 17"/>
                <a:gd name="T12" fmla="*/ 6 w 7"/>
                <a:gd name="T13" fmla="*/ 16 h 17"/>
                <a:gd name="T14" fmla="*/ 6 w 7"/>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7">
                  <a:moveTo>
                    <a:pt x="6" y="17"/>
                  </a:moveTo>
                  <a:cubicBezTo>
                    <a:pt x="6" y="17"/>
                    <a:pt x="6" y="16"/>
                    <a:pt x="6" y="16"/>
                  </a:cubicBezTo>
                  <a:cubicBezTo>
                    <a:pt x="4" y="13"/>
                    <a:pt x="1" y="2"/>
                    <a:pt x="0" y="1"/>
                  </a:cubicBezTo>
                  <a:cubicBezTo>
                    <a:pt x="0" y="0"/>
                    <a:pt x="0" y="0"/>
                    <a:pt x="0" y="0"/>
                  </a:cubicBezTo>
                  <a:cubicBezTo>
                    <a:pt x="1" y="0"/>
                    <a:pt x="1" y="0"/>
                    <a:pt x="1" y="0"/>
                  </a:cubicBezTo>
                  <a:cubicBezTo>
                    <a:pt x="1" y="2"/>
                    <a:pt x="5" y="12"/>
                    <a:pt x="6" y="16"/>
                  </a:cubicBezTo>
                  <a:cubicBezTo>
                    <a:pt x="7" y="16"/>
                    <a:pt x="6" y="16"/>
                    <a:pt x="6" y="16"/>
                  </a:cubicBezTo>
                  <a:cubicBezTo>
                    <a:pt x="6" y="17"/>
                    <a:pt x="6" y="17"/>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73" name="Freeform 522"/>
            <p:cNvSpPr/>
            <p:nvPr/>
          </p:nvSpPr>
          <p:spPr bwMode="auto">
            <a:xfrm>
              <a:off x="3837" y="2110"/>
              <a:ext cx="3" cy="50"/>
            </a:xfrm>
            <a:custGeom>
              <a:avLst/>
              <a:gdLst>
                <a:gd name="T0" fmla="*/ 1 w 1"/>
                <a:gd name="T1" fmla="*/ 20 h 20"/>
                <a:gd name="T2" fmla="*/ 0 w 1"/>
                <a:gd name="T3" fmla="*/ 19 h 20"/>
                <a:gd name="T4" fmla="*/ 0 w 1"/>
                <a:gd name="T5" fmla="*/ 1 h 20"/>
                <a:gd name="T6" fmla="*/ 1 w 1"/>
                <a:gd name="T7" fmla="*/ 0 h 20"/>
                <a:gd name="T8" fmla="*/ 1 w 1"/>
                <a:gd name="T9" fmla="*/ 1 h 20"/>
                <a:gd name="T10" fmla="*/ 1 w 1"/>
                <a:gd name="T11" fmla="*/ 19 h 20"/>
                <a:gd name="T12" fmla="*/ 1 w 1"/>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1" h="20">
                  <a:moveTo>
                    <a:pt x="1" y="20"/>
                  </a:moveTo>
                  <a:cubicBezTo>
                    <a:pt x="0" y="20"/>
                    <a:pt x="0" y="19"/>
                    <a:pt x="0" y="19"/>
                  </a:cubicBezTo>
                  <a:cubicBezTo>
                    <a:pt x="0" y="17"/>
                    <a:pt x="0" y="2"/>
                    <a:pt x="0" y="1"/>
                  </a:cubicBezTo>
                  <a:cubicBezTo>
                    <a:pt x="0" y="0"/>
                    <a:pt x="1" y="0"/>
                    <a:pt x="1" y="0"/>
                  </a:cubicBezTo>
                  <a:cubicBezTo>
                    <a:pt x="1" y="0"/>
                    <a:pt x="1" y="0"/>
                    <a:pt x="1" y="1"/>
                  </a:cubicBezTo>
                  <a:cubicBezTo>
                    <a:pt x="1" y="2"/>
                    <a:pt x="1" y="17"/>
                    <a:pt x="1" y="19"/>
                  </a:cubicBezTo>
                  <a:cubicBezTo>
                    <a:pt x="1" y="19"/>
                    <a:pt x="1" y="20"/>
                    <a:pt x="1"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74" name="Freeform 523"/>
            <p:cNvSpPr/>
            <p:nvPr/>
          </p:nvSpPr>
          <p:spPr bwMode="auto">
            <a:xfrm>
              <a:off x="3840" y="2127"/>
              <a:ext cx="48" cy="30"/>
            </a:xfrm>
            <a:custGeom>
              <a:avLst/>
              <a:gdLst>
                <a:gd name="T0" fmla="*/ 4 w 19"/>
                <a:gd name="T1" fmla="*/ 12 h 12"/>
                <a:gd name="T2" fmla="*/ 4 w 19"/>
                <a:gd name="T3" fmla="*/ 11 h 12"/>
                <a:gd name="T4" fmla="*/ 4 w 19"/>
                <a:gd name="T5" fmla="*/ 11 h 12"/>
                <a:gd name="T6" fmla="*/ 15 w 19"/>
                <a:gd name="T7" fmla="*/ 6 h 12"/>
                <a:gd name="T8" fmla="*/ 17 w 19"/>
                <a:gd name="T9" fmla="*/ 4 h 12"/>
                <a:gd name="T10" fmla="*/ 18 w 19"/>
                <a:gd name="T11" fmla="*/ 1 h 12"/>
                <a:gd name="T12" fmla="*/ 18 w 19"/>
                <a:gd name="T13" fmla="*/ 1 h 12"/>
                <a:gd name="T14" fmla="*/ 3 w 19"/>
                <a:gd name="T15" fmla="*/ 9 h 12"/>
                <a:gd name="T16" fmla="*/ 1 w 19"/>
                <a:gd name="T17" fmla="*/ 10 h 12"/>
                <a:gd name="T18" fmla="*/ 1 w 19"/>
                <a:gd name="T19" fmla="*/ 10 h 12"/>
                <a:gd name="T20" fmla="*/ 1 w 19"/>
                <a:gd name="T21" fmla="*/ 10 h 12"/>
                <a:gd name="T22" fmla="*/ 3 w 19"/>
                <a:gd name="T23" fmla="*/ 8 h 12"/>
                <a:gd name="T24" fmla="*/ 19 w 19"/>
                <a:gd name="T25" fmla="*/ 0 h 12"/>
                <a:gd name="T26" fmla="*/ 19 w 19"/>
                <a:gd name="T27" fmla="*/ 0 h 12"/>
                <a:gd name="T28" fmla="*/ 19 w 19"/>
                <a:gd name="T29" fmla="*/ 0 h 12"/>
                <a:gd name="T30" fmla="*/ 19 w 19"/>
                <a:gd name="T31" fmla="*/ 2 h 12"/>
                <a:gd name="T32" fmla="*/ 18 w 19"/>
                <a:gd name="T33" fmla="*/ 5 h 12"/>
                <a:gd name="T34" fmla="*/ 18 w 19"/>
                <a:gd name="T35" fmla="*/ 5 h 12"/>
                <a:gd name="T36" fmla="*/ 16 w 19"/>
                <a:gd name="T37" fmla="*/ 6 h 12"/>
                <a:gd name="T38" fmla="*/ 4 w 19"/>
                <a:gd name="T39" fmla="*/ 11 h 12"/>
                <a:gd name="T40" fmla="*/ 4 w 19"/>
                <a:gd name="T4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12">
                  <a:moveTo>
                    <a:pt x="4" y="12"/>
                  </a:moveTo>
                  <a:cubicBezTo>
                    <a:pt x="4" y="12"/>
                    <a:pt x="4" y="11"/>
                    <a:pt x="4" y="11"/>
                  </a:cubicBezTo>
                  <a:cubicBezTo>
                    <a:pt x="4" y="11"/>
                    <a:pt x="4" y="11"/>
                    <a:pt x="4" y="11"/>
                  </a:cubicBezTo>
                  <a:cubicBezTo>
                    <a:pt x="7" y="9"/>
                    <a:pt x="12" y="7"/>
                    <a:pt x="15" y="6"/>
                  </a:cubicBezTo>
                  <a:cubicBezTo>
                    <a:pt x="17" y="4"/>
                    <a:pt x="17" y="4"/>
                    <a:pt x="17" y="4"/>
                  </a:cubicBezTo>
                  <a:cubicBezTo>
                    <a:pt x="18" y="3"/>
                    <a:pt x="18" y="2"/>
                    <a:pt x="18" y="1"/>
                  </a:cubicBezTo>
                  <a:cubicBezTo>
                    <a:pt x="18" y="1"/>
                    <a:pt x="18" y="1"/>
                    <a:pt x="18" y="1"/>
                  </a:cubicBezTo>
                  <a:cubicBezTo>
                    <a:pt x="14" y="3"/>
                    <a:pt x="7" y="7"/>
                    <a:pt x="3" y="9"/>
                  </a:cubicBezTo>
                  <a:cubicBezTo>
                    <a:pt x="1" y="11"/>
                    <a:pt x="1" y="11"/>
                    <a:pt x="1" y="10"/>
                  </a:cubicBezTo>
                  <a:cubicBezTo>
                    <a:pt x="1" y="10"/>
                    <a:pt x="0" y="10"/>
                    <a:pt x="1" y="10"/>
                  </a:cubicBezTo>
                  <a:cubicBezTo>
                    <a:pt x="1" y="10"/>
                    <a:pt x="1" y="10"/>
                    <a:pt x="1" y="10"/>
                  </a:cubicBezTo>
                  <a:cubicBezTo>
                    <a:pt x="1" y="9"/>
                    <a:pt x="2" y="9"/>
                    <a:pt x="3" y="8"/>
                  </a:cubicBezTo>
                  <a:cubicBezTo>
                    <a:pt x="7" y="6"/>
                    <a:pt x="14" y="2"/>
                    <a:pt x="19" y="0"/>
                  </a:cubicBezTo>
                  <a:cubicBezTo>
                    <a:pt x="19" y="0"/>
                    <a:pt x="19" y="0"/>
                    <a:pt x="19" y="0"/>
                  </a:cubicBezTo>
                  <a:cubicBezTo>
                    <a:pt x="19" y="0"/>
                    <a:pt x="19" y="0"/>
                    <a:pt x="19" y="0"/>
                  </a:cubicBezTo>
                  <a:cubicBezTo>
                    <a:pt x="19" y="1"/>
                    <a:pt x="19" y="1"/>
                    <a:pt x="19" y="2"/>
                  </a:cubicBezTo>
                  <a:cubicBezTo>
                    <a:pt x="19" y="3"/>
                    <a:pt x="19" y="4"/>
                    <a:pt x="18" y="5"/>
                  </a:cubicBezTo>
                  <a:cubicBezTo>
                    <a:pt x="18" y="5"/>
                    <a:pt x="18" y="5"/>
                    <a:pt x="18" y="5"/>
                  </a:cubicBezTo>
                  <a:cubicBezTo>
                    <a:pt x="16" y="6"/>
                    <a:pt x="16" y="6"/>
                    <a:pt x="16" y="6"/>
                  </a:cubicBezTo>
                  <a:cubicBezTo>
                    <a:pt x="12" y="8"/>
                    <a:pt x="8" y="10"/>
                    <a:pt x="4" y="11"/>
                  </a:cubicBezTo>
                  <a:cubicBezTo>
                    <a:pt x="4" y="11"/>
                    <a:pt x="4" y="12"/>
                    <a:pt x="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75" name="Freeform 524"/>
            <p:cNvSpPr/>
            <p:nvPr/>
          </p:nvSpPr>
          <p:spPr bwMode="auto">
            <a:xfrm>
              <a:off x="3850" y="2198"/>
              <a:ext cx="5" cy="12"/>
            </a:xfrm>
            <a:custGeom>
              <a:avLst/>
              <a:gdLst>
                <a:gd name="T0" fmla="*/ 1 w 2"/>
                <a:gd name="T1" fmla="*/ 5 h 5"/>
                <a:gd name="T2" fmla="*/ 1 w 2"/>
                <a:gd name="T3" fmla="*/ 5 h 5"/>
                <a:gd name="T4" fmla="*/ 0 w 2"/>
                <a:gd name="T5" fmla="*/ 5 h 5"/>
                <a:gd name="T6" fmla="*/ 1 w 2"/>
                <a:gd name="T7" fmla="*/ 0 h 5"/>
                <a:gd name="T8" fmla="*/ 1 w 2"/>
                <a:gd name="T9" fmla="*/ 0 h 5"/>
                <a:gd name="T10" fmla="*/ 2 w 2"/>
                <a:gd name="T11" fmla="*/ 0 h 5"/>
                <a:gd name="T12" fmla="*/ 1 w 2"/>
                <a:gd name="T13" fmla="*/ 5 h 5"/>
                <a:gd name="T14" fmla="*/ 1 w 2"/>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5">
                  <a:moveTo>
                    <a:pt x="1" y="5"/>
                  </a:moveTo>
                  <a:cubicBezTo>
                    <a:pt x="1" y="5"/>
                    <a:pt x="1" y="5"/>
                    <a:pt x="1" y="5"/>
                  </a:cubicBezTo>
                  <a:cubicBezTo>
                    <a:pt x="1" y="5"/>
                    <a:pt x="0" y="5"/>
                    <a:pt x="0" y="5"/>
                  </a:cubicBezTo>
                  <a:cubicBezTo>
                    <a:pt x="1" y="3"/>
                    <a:pt x="1" y="2"/>
                    <a:pt x="1" y="0"/>
                  </a:cubicBezTo>
                  <a:cubicBezTo>
                    <a:pt x="1" y="0"/>
                    <a:pt x="1" y="0"/>
                    <a:pt x="1" y="0"/>
                  </a:cubicBezTo>
                  <a:cubicBezTo>
                    <a:pt x="1" y="0"/>
                    <a:pt x="2" y="0"/>
                    <a:pt x="2" y="0"/>
                  </a:cubicBezTo>
                  <a:cubicBezTo>
                    <a:pt x="2" y="2"/>
                    <a:pt x="2" y="3"/>
                    <a:pt x="1" y="5"/>
                  </a:cubicBezTo>
                  <a:cubicBezTo>
                    <a:pt x="1" y="5"/>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76" name="Freeform 525"/>
            <p:cNvSpPr/>
            <p:nvPr/>
          </p:nvSpPr>
          <p:spPr bwMode="auto">
            <a:xfrm>
              <a:off x="3840" y="2157"/>
              <a:ext cx="20" cy="53"/>
            </a:xfrm>
            <a:custGeom>
              <a:avLst/>
              <a:gdLst>
                <a:gd name="T0" fmla="*/ 7 w 8"/>
                <a:gd name="T1" fmla="*/ 21 h 21"/>
                <a:gd name="T2" fmla="*/ 7 w 8"/>
                <a:gd name="T3" fmla="*/ 21 h 21"/>
                <a:gd name="T4" fmla="*/ 6 w 8"/>
                <a:gd name="T5" fmla="*/ 20 h 21"/>
                <a:gd name="T6" fmla="*/ 5 w 8"/>
                <a:gd name="T7" fmla="*/ 18 h 21"/>
                <a:gd name="T8" fmla="*/ 5 w 8"/>
                <a:gd name="T9" fmla="*/ 18 h 21"/>
                <a:gd name="T10" fmla="*/ 6 w 8"/>
                <a:gd name="T11" fmla="*/ 18 h 21"/>
                <a:gd name="T12" fmla="*/ 7 w 8"/>
                <a:gd name="T13" fmla="*/ 19 h 21"/>
                <a:gd name="T14" fmla="*/ 7 w 8"/>
                <a:gd name="T15" fmla="*/ 20 h 21"/>
                <a:gd name="T16" fmla="*/ 7 w 8"/>
                <a:gd name="T17" fmla="*/ 18 h 21"/>
                <a:gd name="T18" fmla="*/ 7 w 8"/>
                <a:gd name="T19" fmla="*/ 15 h 21"/>
                <a:gd name="T20" fmla="*/ 4 w 8"/>
                <a:gd name="T21" fmla="*/ 9 h 21"/>
                <a:gd name="T22" fmla="*/ 0 w 8"/>
                <a:gd name="T23" fmla="*/ 1 h 21"/>
                <a:gd name="T24" fmla="*/ 0 w 8"/>
                <a:gd name="T25" fmla="*/ 0 h 21"/>
                <a:gd name="T26" fmla="*/ 1 w 8"/>
                <a:gd name="T27" fmla="*/ 0 h 21"/>
                <a:gd name="T28" fmla="*/ 5 w 8"/>
                <a:gd name="T29" fmla="*/ 9 h 21"/>
                <a:gd name="T30" fmla="*/ 8 w 8"/>
                <a:gd name="T31" fmla="*/ 15 h 21"/>
                <a:gd name="T32" fmla="*/ 8 w 8"/>
                <a:gd name="T33" fmla="*/ 19 h 21"/>
                <a:gd name="T34" fmla="*/ 8 w 8"/>
                <a:gd name="T35" fmla="*/ 21 h 21"/>
                <a:gd name="T36" fmla="*/ 8 w 8"/>
                <a:gd name="T37" fmla="*/ 21 h 21"/>
                <a:gd name="T38" fmla="*/ 7 w 8"/>
                <a:gd name="T3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21">
                  <a:moveTo>
                    <a:pt x="7" y="21"/>
                  </a:moveTo>
                  <a:cubicBezTo>
                    <a:pt x="7" y="21"/>
                    <a:pt x="7" y="21"/>
                    <a:pt x="7" y="21"/>
                  </a:cubicBezTo>
                  <a:cubicBezTo>
                    <a:pt x="7" y="21"/>
                    <a:pt x="6" y="20"/>
                    <a:pt x="6" y="20"/>
                  </a:cubicBezTo>
                  <a:cubicBezTo>
                    <a:pt x="6" y="19"/>
                    <a:pt x="5" y="19"/>
                    <a:pt x="5" y="18"/>
                  </a:cubicBezTo>
                  <a:cubicBezTo>
                    <a:pt x="5" y="18"/>
                    <a:pt x="5" y="18"/>
                    <a:pt x="5" y="18"/>
                  </a:cubicBezTo>
                  <a:cubicBezTo>
                    <a:pt x="5" y="17"/>
                    <a:pt x="5" y="17"/>
                    <a:pt x="6" y="18"/>
                  </a:cubicBezTo>
                  <a:cubicBezTo>
                    <a:pt x="6" y="18"/>
                    <a:pt x="6" y="19"/>
                    <a:pt x="7" y="19"/>
                  </a:cubicBezTo>
                  <a:cubicBezTo>
                    <a:pt x="7" y="19"/>
                    <a:pt x="7" y="19"/>
                    <a:pt x="7" y="20"/>
                  </a:cubicBezTo>
                  <a:cubicBezTo>
                    <a:pt x="7" y="19"/>
                    <a:pt x="7" y="19"/>
                    <a:pt x="7" y="18"/>
                  </a:cubicBezTo>
                  <a:cubicBezTo>
                    <a:pt x="7" y="17"/>
                    <a:pt x="7" y="16"/>
                    <a:pt x="7" y="15"/>
                  </a:cubicBezTo>
                  <a:cubicBezTo>
                    <a:pt x="7" y="15"/>
                    <a:pt x="6" y="12"/>
                    <a:pt x="4" y="9"/>
                  </a:cubicBezTo>
                  <a:cubicBezTo>
                    <a:pt x="3" y="6"/>
                    <a:pt x="1" y="3"/>
                    <a:pt x="0" y="1"/>
                  </a:cubicBezTo>
                  <a:cubicBezTo>
                    <a:pt x="0" y="1"/>
                    <a:pt x="0" y="0"/>
                    <a:pt x="0" y="0"/>
                  </a:cubicBezTo>
                  <a:cubicBezTo>
                    <a:pt x="0" y="0"/>
                    <a:pt x="1" y="0"/>
                    <a:pt x="1" y="0"/>
                  </a:cubicBezTo>
                  <a:cubicBezTo>
                    <a:pt x="2" y="2"/>
                    <a:pt x="3" y="6"/>
                    <a:pt x="5" y="9"/>
                  </a:cubicBezTo>
                  <a:cubicBezTo>
                    <a:pt x="7" y="13"/>
                    <a:pt x="8" y="15"/>
                    <a:pt x="8" y="15"/>
                  </a:cubicBezTo>
                  <a:cubicBezTo>
                    <a:pt x="8" y="15"/>
                    <a:pt x="8" y="17"/>
                    <a:pt x="8" y="19"/>
                  </a:cubicBezTo>
                  <a:cubicBezTo>
                    <a:pt x="8" y="19"/>
                    <a:pt x="8" y="20"/>
                    <a:pt x="8" y="21"/>
                  </a:cubicBezTo>
                  <a:cubicBezTo>
                    <a:pt x="8" y="21"/>
                    <a:pt x="8" y="21"/>
                    <a:pt x="8" y="21"/>
                  </a:cubicBezTo>
                  <a:cubicBezTo>
                    <a:pt x="7" y="21"/>
                    <a:pt x="7" y="21"/>
                    <a:pt x="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77" name="Freeform 526"/>
            <p:cNvSpPr/>
            <p:nvPr/>
          </p:nvSpPr>
          <p:spPr bwMode="auto">
            <a:xfrm>
              <a:off x="3842" y="2157"/>
              <a:ext cx="46" cy="18"/>
            </a:xfrm>
            <a:custGeom>
              <a:avLst/>
              <a:gdLst>
                <a:gd name="T0" fmla="*/ 18 w 18"/>
                <a:gd name="T1" fmla="*/ 7 h 7"/>
                <a:gd name="T2" fmla="*/ 18 w 18"/>
                <a:gd name="T3" fmla="*/ 7 h 7"/>
                <a:gd name="T4" fmla="*/ 13 w 18"/>
                <a:gd name="T5" fmla="*/ 5 h 7"/>
                <a:gd name="T6" fmla="*/ 0 w 18"/>
                <a:gd name="T7" fmla="*/ 0 h 7"/>
                <a:gd name="T8" fmla="*/ 0 w 18"/>
                <a:gd name="T9" fmla="*/ 0 h 7"/>
                <a:gd name="T10" fmla="*/ 0 w 18"/>
                <a:gd name="T11" fmla="*/ 0 h 7"/>
                <a:gd name="T12" fmla="*/ 13 w 18"/>
                <a:gd name="T13" fmla="*/ 4 h 7"/>
                <a:gd name="T14" fmla="*/ 18 w 18"/>
                <a:gd name="T15" fmla="*/ 6 h 7"/>
                <a:gd name="T16" fmla="*/ 18 w 18"/>
                <a:gd name="T17" fmla="*/ 6 h 7"/>
                <a:gd name="T18" fmla="*/ 18 w 18"/>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7">
                  <a:moveTo>
                    <a:pt x="18" y="7"/>
                  </a:moveTo>
                  <a:cubicBezTo>
                    <a:pt x="18" y="7"/>
                    <a:pt x="18" y="7"/>
                    <a:pt x="18" y="7"/>
                  </a:cubicBezTo>
                  <a:cubicBezTo>
                    <a:pt x="16" y="6"/>
                    <a:pt x="15" y="6"/>
                    <a:pt x="13" y="5"/>
                  </a:cubicBezTo>
                  <a:cubicBezTo>
                    <a:pt x="8" y="3"/>
                    <a:pt x="2" y="1"/>
                    <a:pt x="0" y="0"/>
                  </a:cubicBezTo>
                  <a:cubicBezTo>
                    <a:pt x="0" y="0"/>
                    <a:pt x="0" y="0"/>
                    <a:pt x="0" y="0"/>
                  </a:cubicBezTo>
                  <a:cubicBezTo>
                    <a:pt x="0" y="0"/>
                    <a:pt x="0" y="0"/>
                    <a:pt x="0" y="0"/>
                  </a:cubicBezTo>
                  <a:cubicBezTo>
                    <a:pt x="2" y="0"/>
                    <a:pt x="9" y="3"/>
                    <a:pt x="13" y="4"/>
                  </a:cubicBezTo>
                  <a:cubicBezTo>
                    <a:pt x="15" y="5"/>
                    <a:pt x="17" y="5"/>
                    <a:pt x="18" y="6"/>
                  </a:cubicBezTo>
                  <a:cubicBezTo>
                    <a:pt x="18" y="6"/>
                    <a:pt x="18" y="6"/>
                    <a:pt x="18" y="6"/>
                  </a:cubicBezTo>
                  <a:cubicBezTo>
                    <a:pt x="18" y="6"/>
                    <a:pt x="18" y="7"/>
                    <a:pt x="18"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78" name="Freeform 527"/>
            <p:cNvSpPr/>
            <p:nvPr/>
          </p:nvSpPr>
          <p:spPr bwMode="auto">
            <a:xfrm>
              <a:off x="3883" y="2178"/>
              <a:ext cx="2" cy="12"/>
            </a:xfrm>
            <a:custGeom>
              <a:avLst/>
              <a:gdLst>
                <a:gd name="T0" fmla="*/ 0 w 1"/>
                <a:gd name="T1" fmla="*/ 5 h 5"/>
                <a:gd name="T2" fmla="*/ 0 w 1"/>
                <a:gd name="T3" fmla="*/ 5 h 5"/>
                <a:gd name="T4" fmla="*/ 0 w 1"/>
                <a:gd name="T5" fmla="*/ 5 h 5"/>
                <a:gd name="T6" fmla="*/ 0 w 1"/>
                <a:gd name="T7" fmla="*/ 2 h 5"/>
                <a:gd name="T8" fmla="*/ 0 w 1"/>
                <a:gd name="T9" fmla="*/ 0 h 5"/>
                <a:gd name="T10" fmla="*/ 1 w 1"/>
                <a:gd name="T11" fmla="*/ 0 h 5"/>
                <a:gd name="T12" fmla="*/ 1 w 1"/>
                <a:gd name="T13" fmla="*/ 0 h 5"/>
                <a:gd name="T14" fmla="*/ 1 w 1"/>
                <a:gd name="T15" fmla="*/ 2 h 5"/>
                <a:gd name="T16" fmla="*/ 0 w 1"/>
                <a:gd name="T17" fmla="*/ 5 h 5"/>
                <a:gd name="T18" fmla="*/ 0 w 1"/>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5">
                  <a:moveTo>
                    <a:pt x="0" y="5"/>
                  </a:moveTo>
                  <a:cubicBezTo>
                    <a:pt x="0" y="5"/>
                    <a:pt x="0" y="5"/>
                    <a:pt x="0" y="5"/>
                  </a:cubicBezTo>
                  <a:cubicBezTo>
                    <a:pt x="0" y="5"/>
                    <a:pt x="0" y="5"/>
                    <a:pt x="0" y="5"/>
                  </a:cubicBezTo>
                  <a:cubicBezTo>
                    <a:pt x="0" y="4"/>
                    <a:pt x="0" y="3"/>
                    <a:pt x="0" y="2"/>
                  </a:cubicBezTo>
                  <a:cubicBezTo>
                    <a:pt x="0" y="1"/>
                    <a:pt x="0" y="1"/>
                    <a:pt x="0" y="0"/>
                  </a:cubicBezTo>
                  <a:cubicBezTo>
                    <a:pt x="0" y="0"/>
                    <a:pt x="1" y="0"/>
                    <a:pt x="1" y="0"/>
                  </a:cubicBezTo>
                  <a:cubicBezTo>
                    <a:pt x="1" y="0"/>
                    <a:pt x="1" y="0"/>
                    <a:pt x="1" y="0"/>
                  </a:cubicBezTo>
                  <a:cubicBezTo>
                    <a:pt x="1" y="1"/>
                    <a:pt x="1" y="1"/>
                    <a:pt x="1" y="2"/>
                  </a:cubicBezTo>
                  <a:cubicBezTo>
                    <a:pt x="1" y="5"/>
                    <a:pt x="1" y="5"/>
                    <a:pt x="0" y="5"/>
                  </a:cubicBezTo>
                  <a:cubicBezTo>
                    <a:pt x="0" y="5"/>
                    <a:pt x="0" y="5"/>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79" name="Freeform 528"/>
            <p:cNvSpPr/>
            <p:nvPr/>
          </p:nvSpPr>
          <p:spPr bwMode="auto">
            <a:xfrm>
              <a:off x="3883" y="2170"/>
              <a:ext cx="5" cy="15"/>
            </a:xfrm>
            <a:custGeom>
              <a:avLst/>
              <a:gdLst>
                <a:gd name="T0" fmla="*/ 1 w 2"/>
                <a:gd name="T1" fmla="*/ 6 h 6"/>
                <a:gd name="T2" fmla="*/ 1 w 2"/>
                <a:gd name="T3" fmla="*/ 6 h 6"/>
                <a:gd name="T4" fmla="*/ 1 w 2"/>
                <a:gd name="T5" fmla="*/ 6 h 6"/>
                <a:gd name="T6" fmla="*/ 1 w 2"/>
                <a:gd name="T7" fmla="*/ 5 h 6"/>
                <a:gd name="T8" fmla="*/ 1 w 2"/>
                <a:gd name="T9" fmla="*/ 5 h 6"/>
                <a:gd name="T10" fmla="*/ 1 w 2"/>
                <a:gd name="T11" fmla="*/ 1 h 6"/>
                <a:gd name="T12" fmla="*/ 2 w 2"/>
                <a:gd name="T13" fmla="*/ 0 h 6"/>
                <a:gd name="T14" fmla="*/ 2 w 2"/>
                <a:gd name="T15" fmla="*/ 1 h 6"/>
                <a:gd name="T16" fmla="*/ 2 w 2"/>
                <a:gd name="T17" fmla="*/ 6 h 6"/>
                <a:gd name="T18" fmla="*/ 2 w 2"/>
                <a:gd name="T19" fmla="*/ 6 h 6"/>
                <a:gd name="T20" fmla="*/ 1 w 2"/>
                <a:gd name="T21"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6">
                  <a:moveTo>
                    <a:pt x="1" y="6"/>
                  </a:moveTo>
                  <a:cubicBezTo>
                    <a:pt x="1" y="6"/>
                    <a:pt x="1" y="6"/>
                    <a:pt x="1" y="6"/>
                  </a:cubicBezTo>
                  <a:cubicBezTo>
                    <a:pt x="1" y="6"/>
                    <a:pt x="1" y="6"/>
                    <a:pt x="1" y="6"/>
                  </a:cubicBezTo>
                  <a:cubicBezTo>
                    <a:pt x="1" y="6"/>
                    <a:pt x="0" y="5"/>
                    <a:pt x="1" y="5"/>
                  </a:cubicBezTo>
                  <a:cubicBezTo>
                    <a:pt x="1" y="5"/>
                    <a:pt x="1" y="5"/>
                    <a:pt x="1" y="5"/>
                  </a:cubicBezTo>
                  <a:cubicBezTo>
                    <a:pt x="1" y="1"/>
                    <a:pt x="1" y="1"/>
                    <a:pt x="1" y="1"/>
                  </a:cubicBezTo>
                  <a:cubicBezTo>
                    <a:pt x="1" y="1"/>
                    <a:pt x="2" y="0"/>
                    <a:pt x="2" y="0"/>
                  </a:cubicBezTo>
                  <a:cubicBezTo>
                    <a:pt x="2" y="0"/>
                    <a:pt x="2" y="1"/>
                    <a:pt x="2" y="1"/>
                  </a:cubicBezTo>
                  <a:cubicBezTo>
                    <a:pt x="2" y="6"/>
                    <a:pt x="2" y="6"/>
                    <a:pt x="2" y="6"/>
                  </a:cubicBezTo>
                  <a:cubicBezTo>
                    <a:pt x="2" y="6"/>
                    <a:pt x="2" y="6"/>
                    <a:pt x="2" y="6"/>
                  </a:cubicBezTo>
                  <a:cubicBezTo>
                    <a:pt x="1" y="6"/>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80" name="Freeform 529"/>
            <p:cNvSpPr/>
            <p:nvPr/>
          </p:nvSpPr>
          <p:spPr bwMode="auto">
            <a:xfrm>
              <a:off x="3885" y="2140"/>
              <a:ext cx="8" cy="48"/>
            </a:xfrm>
            <a:custGeom>
              <a:avLst/>
              <a:gdLst>
                <a:gd name="T0" fmla="*/ 1 w 3"/>
                <a:gd name="T1" fmla="*/ 19 h 19"/>
                <a:gd name="T2" fmla="*/ 0 w 3"/>
                <a:gd name="T3" fmla="*/ 19 h 19"/>
                <a:gd name="T4" fmla="*/ 0 w 3"/>
                <a:gd name="T5" fmla="*/ 18 h 19"/>
                <a:gd name="T6" fmla="*/ 1 w 3"/>
                <a:gd name="T7" fmla="*/ 17 h 19"/>
                <a:gd name="T8" fmla="*/ 1 w 3"/>
                <a:gd name="T9" fmla="*/ 17 h 19"/>
                <a:gd name="T10" fmla="*/ 2 w 3"/>
                <a:gd name="T11" fmla="*/ 10 h 19"/>
                <a:gd name="T12" fmla="*/ 1 w 3"/>
                <a:gd name="T13" fmla="*/ 1 h 19"/>
                <a:gd name="T14" fmla="*/ 1 w 3"/>
                <a:gd name="T15" fmla="*/ 1 h 19"/>
                <a:gd name="T16" fmla="*/ 2 w 3"/>
                <a:gd name="T17" fmla="*/ 1 h 19"/>
                <a:gd name="T18" fmla="*/ 3 w 3"/>
                <a:gd name="T19" fmla="*/ 10 h 19"/>
                <a:gd name="T20" fmla="*/ 1 w 3"/>
                <a:gd name="T21" fmla="*/ 18 h 19"/>
                <a:gd name="T22" fmla="*/ 1 w 3"/>
                <a:gd name="T23"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9">
                  <a:moveTo>
                    <a:pt x="1" y="19"/>
                  </a:moveTo>
                  <a:cubicBezTo>
                    <a:pt x="1" y="19"/>
                    <a:pt x="1" y="19"/>
                    <a:pt x="0" y="19"/>
                  </a:cubicBezTo>
                  <a:cubicBezTo>
                    <a:pt x="0" y="18"/>
                    <a:pt x="0" y="18"/>
                    <a:pt x="0" y="18"/>
                  </a:cubicBezTo>
                  <a:cubicBezTo>
                    <a:pt x="0" y="17"/>
                    <a:pt x="0" y="17"/>
                    <a:pt x="1" y="17"/>
                  </a:cubicBezTo>
                  <a:cubicBezTo>
                    <a:pt x="1" y="17"/>
                    <a:pt x="1" y="17"/>
                    <a:pt x="1" y="17"/>
                  </a:cubicBezTo>
                  <a:cubicBezTo>
                    <a:pt x="2" y="15"/>
                    <a:pt x="2" y="13"/>
                    <a:pt x="2" y="10"/>
                  </a:cubicBezTo>
                  <a:cubicBezTo>
                    <a:pt x="2" y="7"/>
                    <a:pt x="2" y="4"/>
                    <a:pt x="1" y="1"/>
                  </a:cubicBezTo>
                  <a:cubicBezTo>
                    <a:pt x="1" y="1"/>
                    <a:pt x="1" y="1"/>
                    <a:pt x="1" y="1"/>
                  </a:cubicBezTo>
                  <a:cubicBezTo>
                    <a:pt x="2" y="0"/>
                    <a:pt x="2" y="1"/>
                    <a:pt x="2" y="1"/>
                  </a:cubicBezTo>
                  <a:cubicBezTo>
                    <a:pt x="2" y="4"/>
                    <a:pt x="3" y="7"/>
                    <a:pt x="3" y="10"/>
                  </a:cubicBezTo>
                  <a:cubicBezTo>
                    <a:pt x="3" y="13"/>
                    <a:pt x="2" y="16"/>
                    <a:pt x="1" y="18"/>
                  </a:cubicBezTo>
                  <a:cubicBezTo>
                    <a:pt x="1" y="18"/>
                    <a:pt x="1" y="19"/>
                    <a:pt x="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81" name="Freeform 530"/>
            <p:cNvSpPr/>
            <p:nvPr/>
          </p:nvSpPr>
          <p:spPr bwMode="auto">
            <a:xfrm>
              <a:off x="3840" y="2150"/>
              <a:ext cx="2" cy="10"/>
            </a:xfrm>
            <a:custGeom>
              <a:avLst/>
              <a:gdLst>
                <a:gd name="T0" fmla="*/ 1 w 1"/>
                <a:gd name="T1" fmla="*/ 4 h 4"/>
                <a:gd name="T2" fmla="*/ 1 w 1"/>
                <a:gd name="T3" fmla="*/ 4 h 4"/>
                <a:gd name="T4" fmla="*/ 0 w 1"/>
                <a:gd name="T5" fmla="*/ 4 h 4"/>
                <a:gd name="T6" fmla="*/ 0 w 1"/>
                <a:gd name="T7" fmla="*/ 2 h 4"/>
                <a:gd name="T8" fmla="*/ 0 w 1"/>
                <a:gd name="T9" fmla="*/ 1 h 4"/>
                <a:gd name="T10" fmla="*/ 1 w 1"/>
                <a:gd name="T11" fmla="*/ 0 h 4"/>
                <a:gd name="T12" fmla="*/ 1 w 1"/>
                <a:gd name="T13" fmla="*/ 1 h 4"/>
                <a:gd name="T14" fmla="*/ 1 w 1"/>
                <a:gd name="T15" fmla="*/ 2 h 4"/>
                <a:gd name="T16" fmla="*/ 1 w 1"/>
                <a:gd name="T17" fmla="*/ 4 h 4"/>
                <a:gd name="T18" fmla="*/ 1 w 1"/>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4">
                  <a:moveTo>
                    <a:pt x="1" y="4"/>
                  </a:moveTo>
                  <a:cubicBezTo>
                    <a:pt x="1" y="4"/>
                    <a:pt x="1" y="4"/>
                    <a:pt x="1" y="4"/>
                  </a:cubicBezTo>
                  <a:cubicBezTo>
                    <a:pt x="0" y="4"/>
                    <a:pt x="0" y="4"/>
                    <a:pt x="0" y="4"/>
                  </a:cubicBezTo>
                  <a:cubicBezTo>
                    <a:pt x="0" y="3"/>
                    <a:pt x="0" y="3"/>
                    <a:pt x="0" y="2"/>
                  </a:cubicBezTo>
                  <a:cubicBezTo>
                    <a:pt x="0" y="2"/>
                    <a:pt x="0" y="1"/>
                    <a:pt x="0" y="1"/>
                  </a:cubicBezTo>
                  <a:cubicBezTo>
                    <a:pt x="0" y="0"/>
                    <a:pt x="1" y="0"/>
                    <a:pt x="1" y="0"/>
                  </a:cubicBezTo>
                  <a:cubicBezTo>
                    <a:pt x="1" y="0"/>
                    <a:pt x="1" y="1"/>
                    <a:pt x="1" y="1"/>
                  </a:cubicBezTo>
                  <a:cubicBezTo>
                    <a:pt x="1" y="1"/>
                    <a:pt x="1" y="2"/>
                    <a:pt x="1" y="2"/>
                  </a:cubicBezTo>
                  <a:cubicBezTo>
                    <a:pt x="1" y="3"/>
                    <a:pt x="1" y="3"/>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82" name="Freeform 531"/>
            <p:cNvSpPr/>
            <p:nvPr/>
          </p:nvSpPr>
          <p:spPr bwMode="auto">
            <a:xfrm>
              <a:off x="3790" y="2170"/>
              <a:ext cx="5" cy="8"/>
            </a:xfrm>
            <a:custGeom>
              <a:avLst/>
              <a:gdLst>
                <a:gd name="T0" fmla="*/ 0 w 2"/>
                <a:gd name="T1" fmla="*/ 3 h 3"/>
                <a:gd name="T2" fmla="*/ 0 w 2"/>
                <a:gd name="T3" fmla="*/ 3 h 3"/>
                <a:gd name="T4" fmla="*/ 0 w 2"/>
                <a:gd name="T5" fmla="*/ 2 h 3"/>
                <a:gd name="T6" fmla="*/ 1 w 2"/>
                <a:gd name="T7" fmla="*/ 0 h 3"/>
                <a:gd name="T8" fmla="*/ 1 w 2"/>
                <a:gd name="T9" fmla="*/ 0 h 3"/>
                <a:gd name="T10" fmla="*/ 2 w 2"/>
                <a:gd name="T11" fmla="*/ 1 h 3"/>
                <a:gd name="T12" fmla="*/ 1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2"/>
                  </a:cubicBezTo>
                  <a:cubicBezTo>
                    <a:pt x="1" y="0"/>
                    <a:pt x="1" y="0"/>
                    <a:pt x="1" y="0"/>
                  </a:cubicBezTo>
                  <a:cubicBezTo>
                    <a:pt x="1" y="0"/>
                    <a:pt x="1" y="0"/>
                    <a:pt x="1" y="0"/>
                  </a:cubicBezTo>
                  <a:cubicBezTo>
                    <a:pt x="2" y="0"/>
                    <a:pt x="2" y="1"/>
                    <a:pt x="2" y="1"/>
                  </a:cubicBezTo>
                  <a:cubicBezTo>
                    <a:pt x="1" y="3"/>
                    <a:pt x="1" y="3"/>
                    <a:pt x="1" y="3"/>
                  </a:cubicBezTo>
                  <a:cubicBezTo>
                    <a:pt x="1"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83" name="Freeform 532"/>
            <p:cNvSpPr/>
            <p:nvPr/>
          </p:nvSpPr>
          <p:spPr bwMode="auto">
            <a:xfrm>
              <a:off x="3792" y="2175"/>
              <a:ext cx="5" cy="8"/>
            </a:xfrm>
            <a:custGeom>
              <a:avLst/>
              <a:gdLst>
                <a:gd name="T0" fmla="*/ 0 w 2"/>
                <a:gd name="T1" fmla="*/ 3 h 3"/>
                <a:gd name="T2" fmla="*/ 0 w 2"/>
                <a:gd name="T3" fmla="*/ 3 h 3"/>
                <a:gd name="T4" fmla="*/ 0 w 2"/>
                <a:gd name="T5" fmla="*/ 2 h 3"/>
                <a:gd name="T6" fmla="*/ 1 w 2"/>
                <a:gd name="T7" fmla="*/ 1 h 3"/>
                <a:gd name="T8" fmla="*/ 1 w 2"/>
                <a:gd name="T9" fmla="*/ 1 h 3"/>
                <a:gd name="T10" fmla="*/ 1 w 2"/>
                <a:gd name="T11" fmla="*/ 1 h 3"/>
                <a:gd name="T12" fmla="*/ 0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2"/>
                  </a:cubicBezTo>
                  <a:cubicBezTo>
                    <a:pt x="0" y="2"/>
                    <a:pt x="0" y="1"/>
                    <a:pt x="1" y="1"/>
                  </a:cubicBezTo>
                  <a:cubicBezTo>
                    <a:pt x="1" y="1"/>
                    <a:pt x="1" y="0"/>
                    <a:pt x="1" y="1"/>
                  </a:cubicBezTo>
                  <a:cubicBezTo>
                    <a:pt x="1" y="1"/>
                    <a:pt x="2" y="1"/>
                    <a:pt x="1" y="1"/>
                  </a:cubicBezTo>
                  <a:cubicBezTo>
                    <a:pt x="1" y="2"/>
                    <a:pt x="1"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84" name="Freeform 533"/>
            <p:cNvSpPr/>
            <p:nvPr/>
          </p:nvSpPr>
          <p:spPr bwMode="auto">
            <a:xfrm>
              <a:off x="3792" y="2180"/>
              <a:ext cx="8" cy="8"/>
            </a:xfrm>
            <a:custGeom>
              <a:avLst/>
              <a:gdLst>
                <a:gd name="T0" fmla="*/ 1 w 3"/>
                <a:gd name="T1" fmla="*/ 3 h 3"/>
                <a:gd name="T2" fmla="*/ 1 w 3"/>
                <a:gd name="T3" fmla="*/ 3 h 3"/>
                <a:gd name="T4" fmla="*/ 1 w 3"/>
                <a:gd name="T5" fmla="*/ 3 h 3"/>
                <a:gd name="T6" fmla="*/ 2 w 3"/>
                <a:gd name="T7" fmla="*/ 0 h 3"/>
                <a:gd name="T8" fmla="*/ 2 w 3"/>
                <a:gd name="T9" fmla="*/ 0 h 3"/>
                <a:gd name="T10" fmla="*/ 2 w 3"/>
                <a:gd name="T11" fmla="*/ 1 h 3"/>
                <a:gd name="T12" fmla="*/ 1 w 3"/>
                <a:gd name="T13" fmla="*/ 3 h 3"/>
                <a:gd name="T14" fmla="*/ 1 w 3"/>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1" y="3"/>
                  </a:moveTo>
                  <a:cubicBezTo>
                    <a:pt x="1" y="3"/>
                    <a:pt x="1" y="3"/>
                    <a:pt x="1" y="3"/>
                  </a:cubicBezTo>
                  <a:cubicBezTo>
                    <a:pt x="0" y="3"/>
                    <a:pt x="0" y="3"/>
                    <a:pt x="1" y="3"/>
                  </a:cubicBezTo>
                  <a:cubicBezTo>
                    <a:pt x="2" y="0"/>
                    <a:pt x="2" y="0"/>
                    <a:pt x="2" y="0"/>
                  </a:cubicBezTo>
                  <a:cubicBezTo>
                    <a:pt x="2" y="0"/>
                    <a:pt x="2" y="0"/>
                    <a:pt x="2" y="0"/>
                  </a:cubicBezTo>
                  <a:cubicBezTo>
                    <a:pt x="3" y="0"/>
                    <a:pt x="3" y="1"/>
                    <a:pt x="2" y="1"/>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85" name="Freeform 534"/>
            <p:cNvSpPr/>
            <p:nvPr/>
          </p:nvSpPr>
          <p:spPr bwMode="auto">
            <a:xfrm>
              <a:off x="3795" y="2183"/>
              <a:ext cx="7" cy="10"/>
            </a:xfrm>
            <a:custGeom>
              <a:avLst/>
              <a:gdLst>
                <a:gd name="T0" fmla="*/ 1 w 3"/>
                <a:gd name="T1" fmla="*/ 4 h 4"/>
                <a:gd name="T2" fmla="*/ 1 w 3"/>
                <a:gd name="T3" fmla="*/ 4 h 4"/>
                <a:gd name="T4" fmla="*/ 0 w 3"/>
                <a:gd name="T5" fmla="*/ 3 h 4"/>
                <a:gd name="T6" fmla="*/ 2 w 3"/>
                <a:gd name="T7" fmla="*/ 1 h 4"/>
                <a:gd name="T8" fmla="*/ 2 w 3"/>
                <a:gd name="T9" fmla="*/ 0 h 4"/>
                <a:gd name="T10" fmla="*/ 3 w 3"/>
                <a:gd name="T11" fmla="*/ 1 h 4"/>
                <a:gd name="T12" fmla="*/ 1 w 3"/>
                <a:gd name="T13" fmla="*/ 3 h 4"/>
                <a:gd name="T14" fmla="*/ 1 w 3"/>
                <a:gd name="T15" fmla="*/ 4 h 4"/>
                <a:gd name="T16" fmla="*/ 1 w 3"/>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4"/>
                  </a:moveTo>
                  <a:cubicBezTo>
                    <a:pt x="1" y="4"/>
                    <a:pt x="1" y="4"/>
                    <a:pt x="1" y="4"/>
                  </a:cubicBezTo>
                  <a:cubicBezTo>
                    <a:pt x="0" y="4"/>
                    <a:pt x="0" y="3"/>
                    <a:pt x="0" y="3"/>
                  </a:cubicBezTo>
                  <a:cubicBezTo>
                    <a:pt x="1" y="2"/>
                    <a:pt x="1" y="1"/>
                    <a:pt x="2" y="1"/>
                  </a:cubicBezTo>
                  <a:cubicBezTo>
                    <a:pt x="2" y="0"/>
                    <a:pt x="2" y="0"/>
                    <a:pt x="2" y="0"/>
                  </a:cubicBezTo>
                  <a:cubicBezTo>
                    <a:pt x="3" y="1"/>
                    <a:pt x="3" y="1"/>
                    <a:pt x="3" y="1"/>
                  </a:cubicBezTo>
                  <a:cubicBezTo>
                    <a:pt x="2" y="2"/>
                    <a:pt x="2" y="2"/>
                    <a:pt x="1" y="3"/>
                  </a:cubicBezTo>
                  <a:cubicBezTo>
                    <a:pt x="1" y="3"/>
                    <a:pt x="1" y="4"/>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86" name="Freeform 535"/>
            <p:cNvSpPr/>
            <p:nvPr/>
          </p:nvSpPr>
          <p:spPr bwMode="auto">
            <a:xfrm>
              <a:off x="3800" y="2188"/>
              <a:ext cx="5" cy="10"/>
            </a:xfrm>
            <a:custGeom>
              <a:avLst/>
              <a:gdLst>
                <a:gd name="T0" fmla="*/ 0 w 2"/>
                <a:gd name="T1" fmla="*/ 4 h 4"/>
                <a:gd name="T2" fmla="*/ 0 w 2"/>
                <a:gd name="T3" fmla="*/ 4 h 4"/>
                <a:gd name="T4" fmla="*/ 0 w 2"/>
                <a:gd name="T5" fmla="*/ 3 h 4"/>
                <a:gd name="T6" fmla="*/ 1 w 2"/>
                <a:gd name="T7" fmla="*/ 0 h 4"/>
                <a:gd name="T8" fmla="*/ 2 w 2"/>
                <a:gd name="T9" fmla="*/ 0 h 4"/>
                <a:gd name="T10" fmla="*/ 2 w 2"/>
                <a:gd name="T11" fmla="*/ 0 h 4"/>
                <a:gd name="T12" fmla="*/ 1 w 2"/>
                <a:gd name="T13" fmla="*/ 3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cubicBezTo>
                    <a:pt x="0" y="4"/>
                    <a:pt x="0" y="4"/>
                    <a:pt x="0" y="4"/>
                  </a:cubicBezTo>
                  <a:cubicBezTo>
                    <a:pt x="0" y="4"/>
                    <a:pt x="0" y="3"/>
                    <a:pt x="0" y="3"/>
                  </a:cubicBezTo>
                  <a:cubicBezTo>
                    <a:pt x="1" y="0"/>
                    <a:pt x="1" y="0"/>
                    <a:pt x="1" y="0"/>
                  </a:cubicBezTo>
                  <a:cubicBezTo>
                    <a:pt x="1" y="0"/>
                    <a:pt x="2" y="0"/>
                    <a:pt x="2" y="0"/>
                  </a:cubicBezTo>
                  <a:cubicBezTo>
                    <a:pt x="2" y="0"/>
                    <a:pt x="2" y="0"/>
                    <a:pt x="2" y="0"/>
                  </a:cubicBezTo>
                  <a:cubicBezTo>
                    <a:pt x="1" y="3"/>
                    <a:pt x="1" y="3"/>
                    <a:pt x="1" y="3"/>
                  </a:cubicBezTo>
                  <a:cubicBezTo>
                    <a:pt x="1" y="4"/>
                    <a:pt x="0"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87" name="Freeform 536"/>
            <p:cNvSpPr/>
            <p:nvPr/>
          </p:nvSpPr>
          <p:spPr bwMode="auto">
            <a:xfrm>
              <a:off x="3802" y="2190"/>
              <a:ext cx="8" cy="10"/>
            </a:xfrm>
            <a:custGeom>
              <a:avLst/>
              <a:gdLst>
                <a:gd name="T0" fmla="*/ 1 w 3"/>
                <a:gd name="T1" fmla="*/ 4 h 4"/>
                <a:gd name="T2" fmla="*/ 1 w 3"/>
                <a:gd name="T3" fmla="*/ 4 h 4"/>
                <a:gd name="T4" fmla="*/ 0 w 3"/>
                <a:gd name="T5" fmla="*/ 3 h 4"/>
                <a:gd name="T6" fmla="*/ 2 w 3"/>
                <a:gd name="T7" fmla="*/ 0 h 4"/>
                <a:gd name="T8" fmla="*/ 3 w 3"/>
                <a:gd name="T9" fmla="*/ 0 h 4"/>
                <a:gd name="T10" fmla="*/ 3 w 3"/>
                <a:gd name="T11" fmla="*/ 0 h 4"/>
                <a:gd name="T12" fmla="*/ 1 w 3"/>
                <a:gd name="T13" fmla="*/ 4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0" y="4"/>
                    <a:pt x="0" y="4"/>
                    <a:pt x="0" y="3"/>
                  </a:cubicBezTo>
                  <a:cubicBezTo>
                    <a:pt x="1" y="2"/>
                    <a:pt x="1" y="1"/>
                    <a:pt x="2" y="0"/>
                  </a:cubicBezTo>
                  <a:cubicBezTo>
                    <a:pt x="2" y="0"/>
                    <a:pt x="2" y="0"/>
                    <a:pt x="3" y="0"/>
                  </a:cubicBezTo>
                  <a:cubicBezTo>
                    <a:pt x="3" y="0"/>
                    <a:pt x="3" y="0"/>
                    <a:pt x="3" y="0"/>
                  </a:cubicBezTo>
                  <a:cubicBezTo>
                    <a:pt x="2" y="1"/>
                    <a:pt x="2" y="3"/>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88" name="Freeform 537"/>
            <p:cNvSpPr/>
            <p:nvPr/>
          </p:nvSpPr>
          <p:spPr bwMode="auto">
            <a:xfrm>
              <a:off x="3807" y="2193"/>
              <a:ext cx="8" cy="12"/>
            </a:xfrm>
            <a:custGeom>
              <a:avLst/>
              <a:gdLst>
                <a:gd name="T0" fmla="*/ 1 w 3"/>
                <a:gd name="T1" fmla="*/ 5 h 5"/>
                <a:gd name="T2" fmla="*/ 0 w 3"/>
                <a:gd name="T3" fmla="*/ 5 h 5"/>
                <a:gd name="T4" fmla="*/ 0 w 3"/>
                <a:gd name="T5" fmla="*/ 4 h 5"/>
                <a:gd name="T6" fmla="*/ 2 w 3"/>
                <a:gd name="T7" fmla="*/ 0 h 5"/>
                <a:gd name="T8" fmla="*/ 2 w 3"/>
                <a:gd name="T9" fmla="*/ 0 h 5"/>
                <a:gd name="T10" fmla="*/ 3 w 3"/>
                <a:gd name="T11" fmla="*/ 0 h 5"/>
                <a:gd name="T12" fmla="*/ 3 w 3"/>
                <a:gd name="T13" fmla="*/ 0 h 5"/>
                <a:gd name="T14" fmla="*/ 3 w 3"/>
                <a:gd name="T15" fmla="*/ 1 h 5"/>
                <a:gd name="T16" fmla="*/ 1 w 3"/>
                <a:gd name="T17" fmla="*/ 4 h 5"/>
                <a:gd name="T18" fmla="*/ 1 w 3"/>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1" y="5"/>
                  </a:moveTo>
                  <a:cubicBezTo>
                    <a:pt x="1" y="5"/>
                    <a:pt x="1" y="5"/>
                    <a:pt x="0" y="5"/>
                  </a:cubicBezTo>
                  <a:cubicBezTo>
                    <a:pt x="0" y="5"/>
                    <a:pt x="0" y="4"/>
                    <a:pt x="0" y="4"/>
                  </a:cubicBezTo>
                  <a:cubicBezTo>
                    <a:pt x="1" y="3"/>
                    <a:pt x="1" y="1"/>
                    <a:pt x="2" y="0"/>
                  </a:cubicBezTo>
                  <a:cubicBezTo>
                    <a:pt x="2" y="0"/>
                    <a:pt x="2" y="0"/>
                    <a:pt x="2" y="0"/>
                  </a:cubicBezTo>
                  <a:cubicBezTo>
                    <a:pt x="3" y="0"/>
                    <a:pt x="3" y="0"/>
                    <a:pt x="3" y="0"/>
                  </a:cubicBezTo>
                  <a:cubicBezTo>
                    <a:pt x="3" y="0"/>
                    <a:pt x="3" y="0"/>
                    <a:pt x="3" y="0"/>
                  </a:cubicBezTo>
                  <a:cubicBezTo>
                    <a:pt x="3" y="1"/>
                    <a:pt x="3" y="1"/>
                    <a:pt x="3" y="1"/>
                  </a:cubicBezTo>
                  <a:cubicBezTo>
                    <a:pt x="2" y="2"/>
                    <a:pt x="2" y="3"/>
                    <a:pt x="1" y="4"/>
                  </a:cubicBezTo>
                  <a:cubicBezTo>
                    <a:pt x="1" y="5"/>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89" name="Freeform 538"/>
            <p:cNvSpPr/>
            <p:nvPr/>
          </p:nvSpPr>
          <p:spPr bwMode="auto">
            <a:xfrm>
              <a:off x="3812" y="2195"/>
              <a:ext cx="10" cy="13"/>
            </a:xfrm>
            <a:custGeom>
              <a:avLst/>
              <a:gdLst>
                <a:gd name="T0" fmla="*/ 1 w 4"/>
                <a:gd name="T1" fmla="*/ 5 h 5"/>
                <a:gd name="T2" fmla="*/ 1 w 4"/>
                <a:gd name="T3" fmla="*/ 5 h 5"/>
                <a:gd name="T4" fmla="*/ 1 w 4"/>
                <a:gd name="T5" fmla="*/ 4 h 5"/>
                <a:gd name="T6" fmla="*/ 3 w 4"/>
                <a:gd name="T7" fmla="*/ 0 h 5"/>
                <a:gd name="T8" fmla="*/ 3 w 4"/>
                <a:gd name="T9" fmla="*/ 0 h 5"/>
                <a:gd name="T10" fmla="*/ 3 w 4"/>
                <a:gd name="T11" fmla="*/ 1 h 5"/>
                <a:gd name="T12" fmla="*/ 1 w 4"/>
                <a:gd name="T13" fmla="*/ 4 h 5"/>
                <a:gd name="T14" fmla="*/ 1 w 4"/>
                <a:gd name="T15" fmla="*/ 5 h 5"/>
                <a:gd name="T16" fmla="*/ 1 w 4"/>
                <a:gd name="T17" fmla="*/ 5 h 5"/>
                <a:gd name="T18" fmla="*/ 1 w 4"/>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1" y="5"/>
                  </a:moveTo>
                  <a:cubicBezTo>
                    <a:pt x="1" y="5"/>
                    <a:pt x="1" y="5"/>
                    <a:pt x="1" y="5"/>
                  </a:cubicBezTo>
                  <a:cubicBezTo>
                    <a:pt x="0" y="5"/>
                    <a:pt x="1" y="4"/>
                    <a:pt x="1" y="4"/>
                  </a:cubicBezTo>
                  <a:cubicBezTo>
                    <a:pt x="3" y="0"/>
                    <a:pt x="3" y="0"/>
                    <a:pt x="3" y="0"/>
                  </a:cubicBezTo>
                  <a:cubicBezTo>
                    <a:pt x="3" y="0"/>
                    <a:pt x="3" y="0"/>
                    <a:pt x="3" y="0"/>
                  </a:cubicBezTo>
                  <a:cubicBezTo>
                    <a:pt x="3" y="0"/>
                    <a:pt x="4" y="0"/>
                    <a:pt x="3" y="1"/>
                  </a:cubicBezTo>
                  <a:cubicBezTo>
                    <a:pt x="1" y="4"/>
                    <a:pt x="1" y="4"/>
                    <a:pt x="1" y="4"/>
                  </a:cubicBezTo>
                  <a:cubicBezTo>
                    <a:pt x="1" y="4"/>
                    <a:pt x="1" y="5"/>
                    <a:pt x="1" y="5"/>
                  </a:cubicBezTo>
                  <a:cubicBezTo>
                    <a:pt x="1" y="5"/>
                    <a:pt x="1" y="5"/>
                    <a:pt x="1" y="5"/>
                  </a:cubicBezTo>
                  <a:cubicBezTo>
                    <a:pt x="1" y="5"/>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90" name="Freeform 539"/>
            <p:cNvSpPr/>
            <p:nvPr/>
          </p:nvSpPr>
          <p:spPr bwMode="auto">
            <a:xfrm>
              <a:off x="3820" y="2198"/>
              <a:ext cx="7" cy="15"/>
            </a:xfrm>
            <a:custGeom>
              <a:avLst/>
              <a:gdLst>
                <a:gd name="T0" fmla="*/ 1 w 3"/>
                <a:gd name="T1" fmla="*/ 6 h 6"/>
                <a:gd name="T2" fmla="*/ 0 w 3"/>
                <a:gd name="T3" fmla="*/ 5 h 6"/>
                <a:gd name="T4" fmla="*/ 0 w 3"/>
                <a:gd name="T5" fmla="*/ 5 h 6"/>
                <a:gd name="T6" fmla="*/ 2 w 3"/>
                <a:gd name="T7" fmla="*/ 0 h 6"/>
                <a:gd name="T8" fmla="*/ 3 w 3"/>
                <a:gd name="T9" fmla="*/ 0 h 6"/>
                <a:gd name="T10" fmla="*/ 3 w 3"/>
                <a:gd name="T11" fmla="*/ 0 h 6"/>
                <a:gd name="T12" fmla="*/ 1 w 3"/>
                <a:gd name="T13" fmla="*/ 5 h 6"/>
                <a:gd name="T14" fmla="*/ 1 w 3"/>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6">
                  <a:moveTo>
                    <a:pt x="1" y="6"/>
                  </a:moveTo>
                  <a:cubicBezTo>
                    <a:pt x="1" y="6"/>
                    <a:pt x="0" y="6"/>
                    <a:pt x="0" y="5"/>
                  </a:cubicBezTo>
                  <a:cubicBezTo>
                    <a:pt x="0" y="5"/>
                    <a:pt x="0" y="5"/>
                    <a:pt x="0" y="5"/>
                  </a:cubicBezTo>
                  <a:cubicBezTo>
                    <a:pt x="1" y="3"/>
                    <a:pt x="2" y="1"/>
                    <a:pt x="2" y="0"/>
                  </a:cubicBezTo>
                  <a:cubicBezTo>
                    <a:pt x="3" y="0"/>
                    <a:pt x="3" y="0"/>
                    <a:pt x="3" y="0"/>
                  </a:cubicBezTo>
                  <a:cubicBezTo>
                    <a:pt x="3" y="0"/>
                    <a:pt x="3" y="0"/>
                    <a:pt x="3" y="0"/>
                  </a:cubicBezTo>
                  <a:cubicBezTo>
                    <a:pt x="2" y="2"/>
                    <a:pt x="2" y="4"/>
                    <a:pt x="1" y="5"/>
                  </a:cubicBezTo>
                  <a:cubicBezTo>
                    <a:pt x="1" y="5"/>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91" name="Freeform 540"/>
            <p:cNvSpPr/>
            <p:nvPr/>
          </p:nvSpPr>
          <p:spPr bwMode="auto">
            <a:xfrm>
              <a:off x="3825" y="2198"/>
              <a:ext cx="7" cy="15"/>
            </a:xfrm>
            <a:custGeom>
              <a:avLst/>
              <a:gdLst>
                <a:gd name="T0" fmla="*/ 1 w 3"/>
                <a:gd name="T1" fmla="*/ 6 h 6"/>
                <a:gd name="T2" fmla="*/ 1 w 3"/>
                <a:gd name="T3" fmla="*/ 6 h 6"/>
                <a:gd name="T4" fmla="*/ 0 w 3"/>
                <a:gd name="T5" fmla="*/ 6 h 6"/>
                <a:gd name="T6" fmla="*/ 2 w 3"/>
                <a:gd name="T7" fmla="*/ 1 h 6"/>
                <a:gd name="T8" fmla="*/ 3 w 3"/>
                <a:gd name="T9" fmla="*/ 0 h 6"/>
                <a:gd name="T10" fmla="*/ 3 w 3"/>
                <a:gd name="T11" fmla="*/ 1 h 6"/>
                <a:gd name="T12" fmla="*/ 1 w 3"/>
                <a:gd name="T13" fmla="*/ 6 h 6"/>
                <a:gd name="T14" fmla="*/ 1 w 3"/>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6">
                  <a:moveTo>
                    <a:pt x="1" y="6"/>
                  </a:moveTo>
                  <a:cubicBezTo>
                    <a:pt x="1" y="6"/>
                    <a:pt x="1" y="6"/>
                    <a:pt x="1" y="6"/>
                  </a:cubicBezTo>
                  <a:cubicBezTo>
                    <a:pt x="1" y="6"/>
                    <a:pt x="0" y="6"/>
                    <a:pt x="0" y="6"/>
                  </a:cubicBezTo>
                  <a:cubicBezTo>
                    <a:pt x="1" y="4"/>
                    <a:pt x="2" y="2"/>
                    <a:pt x="2" y="1"/>
                  </a:cubicBezTo>
                  <a:cubicBezTo>
                    <a:pt x="2" y="0"/>
                    <a:pt x="3" y="0"/>
                    <a:pt x="3" y="0"/>
                  </a:cubicBezTo>
                  <a:cubicBezTo>
                    <a:pt x="3" y="0"/>
                    <a:pt x="3" y="1"/>
                    <a:pt x="3" y="1"/>
                  </a:cubicBezTo>
                  <a:cubicBezTo>
                    <a:pt x="2" y="3"/>
                    <a:pt x="2" y="4"/>
                    <a:pt x="1" y="6"/>
                  </a:cubicBezTo>
                  <a:cubicBezTo>
                    <a:pt x="1" y="6"/>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92" name="Freeform 541"/>
            <p:cNvSpPr/>
            <p:nvPr/>
          </p:nvSpPr>
          <p:spPr bwMode="auto">
            <a:xfrm>
              <a:off x="3832" y="2198"/>
              <a:ext cx="8" cy="15"/>
            </a:xfrm>
            <a:custGeom>
              <a:avLst/>
              <a:gdLst>
                <a:gd name="T0" fmla="*/ 0 w 3"/>
                <a:gd name="T1" fmla="*/ 6 h 6"/>
                <a:gd name="T2" fmla="*/ 0 w 3"/>
                <a:gd name="T3" fmla="*/ 6 h 6"/>
                <a:gd name="T4" fmla="*/ 0 w 3"/>
                <a:gd name="T5" fmla="*/ 6 h 6"/>
                <a:gd name="T6" fmla="*/ 2 w 3"/>
                <a:gd name="T7" fmla="*/ 0 h 6"/>
                <a:gd name="T8" fmla="*/ 2 w 3"/>
                <a:gd name="T9" fmla="*/ 0 h 6"/>
                <a:gd name="T10" fmla="*/ 3 w 3"/>
                <a:gd name="T11" fmla="*/ 1 h 6"/>
                <a:gd name="T12" fmla="*/ 1 w 3"/>
                <a:gd name="T13" fmla="*/ 6 h 6"/>
                <a:gd name="T14" fmla="*/ 0 w 3"/>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6">
                  <a:moveTo>
                    <a:pt x="0" y="6"/>
                  </a:moveTo>
                  <a:cubicBezTo>
                    <a:pt x="0" y="6"/>
                    <a:pt x="0" y="6"/>
                    <a:pt x="0" y="6"/>
                  </a:cubicBezTo>
                  <a:cubicBezTo>
                    <a:pt x="0" y="6"/>
                    <a:pt x="0" y="6"/>
                    <a:pt x="0" y="6"/>
                  </a:cubicBezTo>
                  <a:cubicBezTo>
                    <a:pt x="2" y="0"/>
                    <a:pt x="2" y="0"/>
                    <a:pt x="2" y="0"/>
                  </a:cubicBezTo>
                  <a:cubicBezTo>
                    <a:pt x="2" y="0"/>
                    <a:pt x="2" y="0"/>
                    <a:pt x="2" y="0"/>
                  </a:cubicBezTo>
                  <a:cubicBezTo>
                    <a:pt x="3" y="0"/>
                    <a:pt x="3" y="0"/>
                    <a:pt x="3" y="1"/>
                  </a:cubicBezTo>
                  <a:cubicBezTo>
                    <a:pt x="1" y="6"/>
                    <a:pt x="1" y="6"/>
                    <a:pt x="1" y="6"/>
                  </a:cubicBezTo>
                  <a:cubicBezTo>
                    <a:pt x="1" y="6"/>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93" name="Freeform 542"/>
            <p:cNvSpPr/>
            <p:nvPr/>
          </p:nvSpPr>
          <p:spPr bwMode="auto">
            <a:xfrm>
              <a:off x="3837" y="2198"/>
              <a:ext cx="8" cy="15"/>
            </a:xfrm>
            <a:custGeom>
              <a:avLst/>
              <a:gdLst>
                <a:gd name="T0" fmla="*/ 1 w 3"/>
                <a:gd name="T1" fmla="*/ 6 h 6"/>
                <a:gd name="T2" fmla="*/ 0 w 3"/>
                <a:gd name="T3" fmla="*/ 6 h 6"/>
                <a:gd name="T4" fmla="*/ 0 w 3"/>
                <a:gd name="T5" fmla="*/ 6 h 6"/>
                <a:gd name="T6" fmla="*/ 2 w 3"/>
                <a:gd name="T7" fmla="*/ 1 h 6"/>
                <a:gd name="T8" fmla="*/ 3 w 3"/>
                <a:gd name="T9" fmla="*/ 0 h 6"/>
                <a:gd name="T10" fmla="*/ 3 w 3"/>
                <a:gd name="T11" fmla="*/ 1 h 6"/>
                <a:gd name="T12" fmla="*/ 1 w 3"/>
                <a:gd name="T13" fmla="*/ 5 h 6"/>
                <a:gd name="T14" fmla="*/ 1 w 3"/>
                <a:gd name="T15" fmla="*/ 6 h 6"/>
                <a:gd name="T16" fmla="*/ 1 w 3"/>
                <a:gd name="T17" fmla="*/ 6 h 6"/>
                <a:gd name="T18" fmla="*/ 1 w 3"/>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6">
                  <a:moveTo>
                    <a:pt x="1" y="6"/>
                  </a:moveTo>
                  <a:cubicBezTo>
                    <a:pt x="1" y="6"/>
                    <a:pt x="0" y="6"/>
                    <a:pt x="0" y="6"/>
                  </a:cubicBezTo>
                  <a:cubicBezTo>
                    <a:pt x="0" y="6"/>
                    <a:pt x="0" y="6"/>
                    <a:pt x="0" y="6"/>
                  </a:cubicBezTo>
                  <a:cubicBezTo>
                    <a:pt x="2" y="1"/>
                    <a:pt x="2" y="1"/>
                    <a:pt x="2" y="1"/>
                  </a:cubicBezTo>
                  <a:cubicBezTo>
                    <a:pt x="3" y="0"/>
                    <a:pt x="3" y="0"/>
                    <a:pt x="3" y="0"/>
                  </a:cubicBezTo>
                  <a:cubicBezTo>
                    <a:pt x="3" y="0"/>
                    <a:pt x="3" y="1"/>
                    <a:pt x="3" y="1"/>
                  </a:cubicBezTo>
                  <a:cubicBezTo>
                    <a:pt x="1" y="5"/>
                    <a:pt x="1" y="5"/>
                    <a:pt x="1" y="5"/>
                  </a:cubicBezTo>
                  <a:cubicBezTo>
                    <a:pt x="1" y="6"/>
                    <a:pt x="1" y="6"/>
                    <a:pt x="1" y="6"/>
                  </a:cubicBezTo>
                  <a:cubicBezTo>
                    <a:pt x="1" y="6"/>
                    <a:pt x="1" y="6"/>
                    <a:pt x="1" y="6"/>
                  </a:cubicBezTo>
                  <a:cubicBezTo>
                    <a:pt x="1" y="6"/>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94" name="Freeform 543"/>
            <p:cNvSpPr/>
            <p:nvPr/>
          </p:nvSpPr>
          <p:spPr bwMode="auto">
            <a:xfrm>
              <a:off x="3845" y="2198"/>
              <a:ext cx="8" cy="15"/>
            </a:xfrm>
            <a:custGeom>
              <a:avLst/>
              <a:gdLst>
                <a:gd name="T0" fmla="*/ 0 w 3"/>
                <a:gd name="T1" fmla="*/ 6 h 6"/>
                <a:gd name="T2" fmla="*/ 0 w 3"/>
                <a:gd name="T3" fmla="*/ 6 h 6"/>
                <a:gd name="T4" fmla="*/ 0 w 3"/>
                <a:gd name="T5" fmla="*/ 6 h 6"/>
                <a:gd name="T6" fmla="*/ 2 w 3"/>
                <a:gd name="T7" fmla="*/ 0 h 6"/>
                <a:gd name="T8" fmla="*/ 2 w 3"/>
                <a:gd name="T9" fmla="*/ 0 h 6"/>
                <a:gd name="T10" fmla="*/ 3 w 3"/>
                <a:gd name="T11" fmla="*/ 0 h 6"/>
                <a:gd name="T12" fmla="*/ 1 w 3"/>
                <a:gd name="T13" fmla="*/ 6 h 6"/>
                <a:gd name="T14" fmla="*/ 0 w 3"/>
                <a:gd name="T15" fmla="*/ 6 h 6"/>
                <a:gd name="T16" fmla="*/ 0 w 3"/>
                <a:gd name="T1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6">
                  <a:moveTo>
                    <a:pt x="0" y="6"/>
                  </a:moveTo>
                  <a:cubicBezTo>
                    <a:pt x="0" y="6"/>
                    <a:pt x="0" y="6"/>
                    <a:pt x="0" y="6"/>
                  </a:cubicBezTo>
                  <a:cubicBezTo>
                    <a:pt x="0" y="6"/>
                    <a:pt x="0" y="6"/>
                    <a:pt x="0" y="6"/>
                  </a:cubicBezTo>
                  <a:cubicBezTo>
                    <a:pt x="0" y="4"/>
                    <a:pt x="1" y="2"/>
                    <a:pt x="2" y="0"/>
                  </a:cubicBezTo>
                  <a:cubicBezTo>
                    <a:pt x="2" y="0"/>
                    <a:pt x="2" y="0"/>
                    <a:pt x="2" y="0"/>
                  </a:cubicBezTo>
                  <a:cubicBezTo>
                    <a:pt x="3" y="0"/>
                    <a:pt x="3" y="0"/>
                    <a:pt x="3" y="0"/>
                  </a:cubicBezTo>
                  <a:cubicBezTo>
                    <a:pt x="2" y="2"/>
                    <a:pt x="1" y="4"/>
                    <a:pt x="1" y="6"/>
                  </a:cubicBezTo>
                  <a:cubicBezTo>
                    <a:pt x="1" y="6"/>
                    <a:pt x="1" y="6"/>
                    <a:pt x="0" y="6"/>
                  </a:cubicBezTo>
                  <a:cubicBezTo>
                    <a:pt x="0" y="6"/>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95" name="Freeform 544"/>
            <p:cNvSpPr/>
            <p:nvPr/>
          </p:nvSpPr>
          <p:spPr bwMode="auto">
            <a:xfrm>
              <a:off x="3848" y="2203"/>
              <a:ext cx="5" cy="10"/>
            </a:xfrm>
            <a:custGeom>
              <a:avLst/>
              <a:gdLst>
                <a:gd name="T0" fmla="*/ 1 w 2"/>
                <a:gd name="T1" fmla="*/ 4 h 4"/>
                <a:gd name="T2" fmla="*/ 0 w 2"/>
                <a:gd name="T3" fmla="*/ 4 h 4"/>
                <a:gd name="T4" fmla="*/ 0 w 2"/>
                <a:gd name="T5" fmla="*/ 3 h 4"/>
                <a:gd name="T6" fmla="*/ 2 w 2"/>
                <a:gd name="T7" fmla="*/ 0 h 4"/>
                <a:gd name="T8" fmla="*/ 2 w 2"/>
                <a:gd name="T9" fmla="*/ 0 h 4"/>
                <a:gd name="T10" fmla="*/ 2 w 2"/>
                <a:gd name="T11" fmla="*/ 0 h 4"/>
                <a:gd name="T12" fmla="*/ 1 w 2"/>
                <a:gd name="T13" fmla="*/ 3 h 4"/>
                <a:gd name="T14" fmla="*/ 1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1" y="4"/>
                  </a:moveTo>
                  <a:cubicBezTo>
                    <a:pt x="1" y="4"/>
                    <a:pt x="1" y="4"/>
                    <a:pt x="0" y="4"/>
                  </a:cubicBezTo>
                  <a:cubicBezTo>
                    <a:pt x="0" y="4"/>
                    <a:pt x="0" y="3"/>
                    <a:pt x="0" y="3"/>
                  </a:cubicBezTo>
                  <a:cubicBezTo>
                    <a:pt x="2" y="0"/>
                    <a:pt x="2" y="0"/>
                    <a:pt x="2" y="0"/>
                  </a:cubicBezTo>
                  <a:cubicBezTo>
                    <a:pt x="2" y="0"/>
                    <a:pt x="2" y="0"/>
                    <a:pt x="2" y="0"/>
                  </a:cubicBezTo>
                  <a:cubicBezTo>
                    <a:pt x="2" y="0"/>
                    <a:pt x="2" y="0"/>
                    <a:pt x="2" y="0"/>
                  </a:cubicBezTo>
                  <a:cubicBezTo>
                    <a:pt x="1" y="3"/>
                    <a:pt x="1" y="3"/>
                    <a:pt x="1" y="3"/>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96" name="Freeform 545"/>
            <p:cNvSpPr/>
            <p:nvPr/>
          </p:nvSpPr>
          <p:spPr bwMode="auto">
            <a:xfrm>
              <a:off x="3842" y="2168"/>
              <a:ext cx="3"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0"/>
                    <a:pt x="0" y="0"/>
                    <a:pt x="0" y="0"/>
                  </a:cubicBezTo>
                  <a:cubicBezTo>
                    <a:pt x="0" y="0"/>
                    <a:pt x="1" y="0"/>
                    <a:pt x="1" y="0"/>
                  </a:cubicBezTo>
                  <a:cubicBezTo>
                    <a:pt x="1" y="0"/>
                    <a:pt x="1" y="0"/>
                    <a:pt x="1" y="0"/>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97" name="Freeform 546"/>
            <p:cNvSpPr/>
            <p:nvPr/>
          </p:nvSpPr>
          <p:spPr bwMode="auto">
            <a:xfrm>
              <a:off x="3842" y="2168"/>
              <a:ext cx="6" cy="7"/>
            </a:xfrm>
            <a:custGeom>
              <a:avLst/>
              <a:gdLst>
                <a:gd name="T0" fmla="*/ 1 w 2"/>
                <a:gd name="T1" fmla="*/ 3 h 3"/>
                <a:gd name="T2" fmla="*/ 1 w 2"/>
                <a:gd name="T3" fmla="*/ 3 h 3"/>
                <a:gd name="T4" fmla="*/ 1 w 2"/>
                <a:gd name="T5" fmla="*/ 2 h 3"/>
                <a:gd name="T6" fmla="*/ 1 w 2"/>
                <a:gd name="T7" fmla="*/ 1 h 3"/>
                <a:gd name="T8" fmla="*/ 2 w 2"/>
                <a:gd name="T9" fmla="*/ 0 h 3"/>
                <a:gd name="T10" fmla="*/ 2 w 2"/>
                <a:gd name="T11" fmla="*/ 1 h 3"/>
                <a:gd name="T12" fmla="*/ 1 w 2"/>
                <a:gd name="T13" fmla="*/ 3 h 3"/>
                <a:gd name="T14" fmla="*/ 1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3"/>
                  </a:moveTo>
                  <a:cubicBezTo>
                    <a:pt x="1" y="3"/>
                    <a:pt x="1" y="3"/>
                    <a:pt x="1" y="3"/>
                  </a:cubicBezTo>
                  <a:cubicBezTo>
                    <a:pt x="0" y="3"/>
                    <a:pt x="0" y="3"/>
                    <a:pt x="1" y="2"/>
                  </a:cubicBezTo>
                  <a:cubicBezTo>
                    <a:pt x="1" y="2"/>
                    <a:pt x="1" y="1"/>
                    <a:pt x="1" y="1"/>
                  </a:cubicBezTo>
                  <a:cubicBezTo>
                    <a:pt x="1" y="1"/>
                    <a:pt x="1" y="0"/>
                    <a:pt x="2" y="0"/>
                  </a:cubicBezTo>
                  <a:cubicBezTo>
                    <a:pt x="2" y="1"/>
                    <a:pt x="2" y="1"/>
                    <a:pt x="2" y="1"/>
                  </a:cubicBezTo>
                  <a:cubicBezTo>
                    <a:pt x="2" y="2"/>
                    <a:pt x="2" y="2"/>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98" name="Freeform 547"/>
            <p:cNvSpPr/>
            <p:nvPr/>
          </p:nvSpPr>
          <p:spPr bwMode="auto">
            <a:xfrm>
              <a:off x="3845" y="2173"/>
              <a:ext cx="5" cy="7"/>
            </a:xfrm>
            <a:custGeom>
              <a:avLst/>
              <a:gdLst>
                <a:gd name="T0" fmla="*/ 0 w 2"/>
                <a:gd name="T1" fmla="*/ 3 h 3"/>
                <a:gd name="T2" fmla="*/ 0 w 2"/>
                <a:gd name="T3" fmla="*/ 3 h 3"/>
                <a:gd name="T4" fmla="*/ 0 w 2"/>
                <a:gd name="T5" fmla="*/ 2 h 3"/>
                <a:gd name="T6" fmla="*/ 1 w 2"/>
                <a:gd name="T7" fmla="*/ 1 h 3"/>
                <a:gd name="T8" fmla="*/ 2 w 2"/>
                <a:gd name="T9" fmla="*/ 0 h 3"/>
                <a:gd name="T10" fmla="*/ 2 w 2"/>
                <a:gd name="T11" fmla="*/ 1 h 3"/>
                <a:gd name="T12" fmla="*/ 1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2"/>
                  </a:cubicBezTo>
                  <a:cubicBezTo>
                    <a:pt x="1" y="1"/>
                    <a:pt x="1" y="1"/>
                    <a:pt x="1" y="1"/>
                  </a:cubicBezTo>
                  <a:cubicBezTo>
                    <a:pt x="1" y="0"/>
                    <a:pt x="1" y="0"/>
                    <a:pt x="2" y="0"/>
                  </a:cubicBezTo>
                  <a:cubicBezTo>
                    <a:pt x="2" y="0"/>
                    <a:pt x="2" y="1"/>
                    <a:pt x="2" y="1"/>
                  </a:cubicBezTo>
                  <a:cubicBezTo>
                    <a:pt x="1" y="3"/>
                    <a:pt x="1" y="3"/>
                    <a:pt x="1" y="3"/>
                  </a:cubicBezTo>
                  <a:cubicBezTo>
                    <a:pt x="1" y="3"/>
                    <a:pt x="1"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99" name="Freeform 548"/>
            <p:cNvSpPr/>
            <p:nvPr/>
          </p:nvSpPr>
          <p:spPr bwMode="auto">
            <a:xfrm>
              <a:off x="3848" y="2178"/>
              <a:ext cx="5" cy="10"/>
            </a:xfrm>
            <a:custGeom>
              <a:avLst/>
              <a:gdLst>
                <a:gd name="T0" fmla="*/ 0 w 2"/>
                <a:gd name="T1" fmla="*/ 4 h 4"/>
                <a:gd name="T2" fmla="*/ 0 w 2"/>
                <a:gd name="T3" fmla="*/ 3 h 4"/>
                <a:gd name="T4" fmla="*/ 0 w 2"/>
                <a:gd name="T5" fmla="*/ 3 h 4"/>
                <a:gd name="T6" fmla="*/ 1 w 2"/>
                <a:gd name="T7" fmla="*/ 0 h 4"/>
                <a:gd name="T8" fmla="*/ 1 w 2"/>
                <a:gd name="T9" fmla="*/ 0 h 4"/>
                <a:gd name="T10" fmla="*/ 2 w 2"/>
                <a:gd name="T11" fmla="*/ 1 h 4"/>
                <a:gd name="T12" fmla="*/ 1 w 2"/>
                <a:gd name="T13" fmla="*/ 3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cubicBezTo>
                    <a:pt x="0" y="4"/>
                    <a:pt x="0" y="4"/>
                    <a:pt x="0" y="3"/>
                  </a:cubicBezTo>
                  <a:cubicBezTo>
                    <a:pt x="0" y="3"/>
                    <a:pt x="0" y="3"/>
                    <a:pt x="0" y="3"/>
                  </a:cubicBezTo>
                  <a:cubicBezTo>
                    <a:pt x="1" y="0"/>
                    <a:pt x="1" y="0"/>
                    <a:pt x="1" y="0"/>
                  </a:cubicBezTo>
                  <a:cubicBezTo>
                    <a:pt x="1" y="0"/>
                    <a:pt x="1" y="0"/>
                    <a:pt x="1" y="0"/>
                  </a:cubicBezTo>
                  <a:cubicBezTo>
                    <a:pt x="2" y="0"/>
                    <a:pt x="2" y="1"/>
                    <a:pt x="2" y="1"/>
                  </a:cubicBezTo>
                  <a:cubicBezTo>
                    <a:pt x="1" y="3"/>
                    <a:pt x="1" y="3"/>
                    <a:pt x="1" y="3"/>
                  </a:cubicBezTo>
                  <a:cubicBezTo>
                    <a:pt x="0" y="3"/>
                    <a:pt x="0"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00" name="Freeform 549"/>
            <p:cNvSpPr/>
            <p:nvPr/>
          </p:nvSpPr>
          <p:spPr bwMode="auto">
            <a:xfrm>
              <a:off x="3850" y="2183"/>
              <a:ext cx="5" cy="10"/>
            </a:xfrm>
            <a:custGeom>
              <a:avLst/>
              <a:gdLst>
                <a:gd name="T0" fmla="*/ 0 w 2"/>
                <a:gd name="T1" fmla="*/ 4 h 4"/>
                <a:gd name="T2" fmla="*/ 0 w 2"/>
                <a:gd name="T3" fmla="*/ 3 h 4"/>
                <a:gd name="T4" fmla="*/ 0 w 2"/>
                <a:gd name="T5" fmla="*/ 3 h 4"/>
                <a:gd name="T6" fmla="*/ 1 w 2"/>
                <a:gd name="T7" fmla="*/ 0 h 4"/>
                <a:gd name="T8" fmla="*/ 2 w 2"/>
                <a:gd name="T9" fmla="*/ 0 h 4"/>
                <a:gd name="T10" fmla="*/ 2 w 2"/>
                <a:gd name="T11" fmla="*/ 1 h 4"/>
                <a:gd name="T12" fmla="*/ 1 w 2"/>
                <a:gd name="T13" fmla="*/ 3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cubicBezTo>
                    <a:pt x="0" y="4"/>
                    <a:pt x="0" y="3"/>
                    <a:pt x="0" y="3"/>
                  </a:cubicBezTo>
                  <a:cubicBezTo>
                    <a:pt x="0" y="3"/>
                    <a:pt x="0" y="3"/>
                    <a:pt x="0" y="3"/>
                  </a:cubicBezTo>
                  <a:cubicBezTo>
                    <a:pt x="0" y="2"/>
                    <a:pt x="1" y="1"/>
                    <a:pt x="1" y="0"/>
                  </a:cubicBezTo>
                  <a:cubicBezTo>
                    <a:pt x="1" y="0"/>
                    <a:pt x="1" y="0"/>
                    <a:pt x="2" y="0"/>
                  </a:cubicBezTo>
                  <a:cubicBezTo>
                    <a:pt x="2" y="0"/>
                    <a:pt x="2" y="1"/>
                    <a:pt x="2" y="1"/>
                  </a:cubicBezTo>
                  <a:cubicBezTo>
                    <a:pt x="1" y="2"/>
                    <a:pt x="1" y="2"/>
                    <a:pt x="1" y="3"/>
                  </a:cubicBezTo>
                  <a:cubicBezTo>
                    <a:pt x="0" y="3"/>
                    <a:pt x="0"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01" name="Freeform 550"/>
            <p:cNvSpPr/>
            <p:nvPr/>
          </p:nvSpPr>
          <p:spPr bwMode="auto">
            <a:xfrm>
              <a:off x="3850" y="2188"/>
              <a:ext cx="8" cy="10"/>
            </a:xfrm>
            <a:custGeom>
              <a:avLst/>
              <a:gdLst>
                <a:gd name="T0" fmla="*/ 1 w 3"/>
                <a:gd name="T1" fmla="*/ 4 h 4"/>
                <a:gd name="T2" fmla="*/ 1 w 3"/>
                <a:gd name="T3" fmla="*/ 4 h 4"/>
                <a:gd name="T4" fmla="*/ 1 w 3"/>
                <a:gd name="T5" fmla="*/ 3 h 4"/>
                <a:gd name="T6" fmla="*/ 2 w 3"/>
                <a:gd name="T7" fmla="*/ 0 h 4"/>
                <a:gd name="T8" fmla="*/ 3 w 3"/>
                <a:gd name="T9" fmla="*/ 0 h 4"/>
                <a:gd name="T10" fmla="*/ 3 w 3"/>
                <a:gd name="T11" fmla="*/ 1 h 4"/>
                <a:gd name="T12" fmla="*/ 1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1" y="4"/>
                    <a:pt x="0" y="3"/>
                    <a:pt x="1" y="3"/>
                  </a:cubicBezTo>
                  <a:cubicBezTo>
                    <a:pt x="1" y="2"/>
                    <a:pt x="1" y="1"/>
                    <a:pt x="2" y="0"/>
                  </a:cubicBezTo>
                  <a:cubicBezTo>
                    <a:pt x="2" y="0"/>
                    <a:pt x="2" y="0"/>
                    <a:pt x="3" y="0"/>
                  </a:cubicBezTo>
                  <a:cubicBezTo>
                    <a:pt x="3" y="0"/>
                    <a:pt x="3" y="0"/>
                    <a:pt x="3" y="1"/>
                  </a:cubicBezTo>
                  <a:cubicBezTo>
                    <a:pt x="2" y="2"/>
                    <a:pt x="2" y="2"/>
                    <a:pt x="1" y="3"/>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02" name="Freeform 551"/>
            <p:cNvSpPr/>
            <p:nvPr/>
          </p:nvSpPr>
          <p:spPr bwMode="auto">
            <a:xfrm>
              <a:off x="3853" y="2193"/>
              <a:ext cx="7" cy="10"/>
            </a:xfrm>
            <a:custGeom>
              <a:avLst/>
              <a:gdLst>
                <a:gd name="T0" fmla="*/ 1 w 3"/>
                <a:gd name="T1" fmla="*/ 4 h 4"/>
                <a:gd name="T2" fmla="*/ 1 w 3"/>
                <a:gd name="T3" fmla="*/ 4 h 4"/>
                <a:gd name="T4" fmla="*/ 0 w 3"/>
                <a:gd name="T5" fmla="*/ 4 h 4"/>
                <a:gd name="T6" fmla="*/ 1 w 3"/>
                <a:gd name="T7" fmla="*/ 2 h 4"/>
                <a:gd name="T8" fmla="*/ 1 w 3"/>
                <a:gd name="T9" fmla="*/ 1 h 4"/>
                <a:gd name="T10" fmla="*/ 2 w 3"/>
                <a:gd name="T11" fmla="*/ 0 h 4"/>
                <a:gd name="T12" fmla="*/ 2 w 3"/>
                <a:gd name="T13" fmla="*/ 0 h 4"/>
                <a:gd name="T14" fmla="*/ 3 w 3"/>
                <a:gd name="T15" fmla="*/ 0 h 4"/>
                <a:gd name="T16" fmla="*/ 2 w 3"/>
                <a:gd name="T17" fmla="*/ 2 h 4"/>
                <a:gd name="T18" fmla="*/ 2 w 3"/>
                <a:gd name="T19" fmla="*/ 2 h 4"/>
                <a:gd name="T20" fmla="*/ 1 w 3"/>
                <a:gd name="T21" fmla="*/ 4 h 4"/>
                <a:gd name="T22" fmla="*/ 1 w 3"/>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4">
                  <a:moveTo>
                    <a:pt x="1" y="4"/>
                  </a:moveTo>
                  <a:cubicBezTo>
                    <a:pt x="1" y="4"/>
                    <a:pt x="1" y="4"/>
                    <a:pt x="1" y="4"/>
                  </a:cubicBezTo>
                  <a:cubicBezTo>
                    <a:pt x="0" y="4"/>
                    <a:pt x="0" y="4"/>
                    <a:pt x="0" y="4"/>
                  </a:cubicBezTo>
                  <a:cubicBezTo>
                    <a:pt x="0" y="3"/>
                    <a:pt x="1" y="2"/>
                    <a:pt x="1" y="2"/>
                  </a:cubicBezTo>
                  <a:cubicBezTo>
                    <a:pt x="1" y="1"/>
                    <a:pt x="1" y="1"/>
                    <a:pt x="1" y="1"/>
                  </a:cubicBezTo>
                  <a:cubicBezTo>
                    <a:pt x="2" y="1"/>
                    <a:pt x="2" y="1"/>
                    <a:pt x="2" y="0"/>
                  </a:cubicBezTo>
                  <a:cubicBezTo>
                    <a:pt x="2" y="0"/>
                    <a:pt x="2" y="0"/>
                    <a:pt x="2" y="0"/>
                  </a:cubicBezTo>
                  <a:cubicBezTo>
                    <a:pt x="2" y="0"/>
                    <a:pt x="3" y="0"/>
                    <a:pt x="3" y="0"/>
                  </a:cubicBezTo>
                  <a:cubicBezTo>
                    <a:pt x="3" y="1"/>
                    <a:pt x="2" y="1"/>
                    <a:pt x="2" y="2"/>
                  </a:cubicBezTo>
                  <a:cubicBezTo>
                    <a:pt x="2" y="2"/>
                    <a:pt x="2" y="2"/>
                    <a:pt x="2" y="2"/>
                  </a:cubicBezTo>
                  <a:cubicBezTo>
                    <a:pt x="2" y="3"/>
                    <a:pt x="1" y="3"/>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03" name="Freeform 552"/>
            <p:cNvSpPr/>
            <p:nvPr/>
          </p:nvSpPr>
          <p:spPr bwMode="auto">
            <a:xfrm>
              <a:off x="3855" y="2200"/>
              <a:ext cx="5" cy="8"/>
            </a:xfrm>
            <a:custGeom>
              <a:avLst/>
              <a:gdLst>
                <a:gd name="T0" fmla="*/ 0 w 2"/>
                <a:gd name="T1" fmla="*/ 3 h 3"/>
                <a:gd name="T2" fmla="*/ 0 w 2"/>
                <a:gd name="T3" fmla="*/ 2 h 3"/>
                <a:gd name="T4" fmla="*/ 0 w 2"/>
                <a:gd name="T5" fmla="*/ 2 h 3"/>
                <a:gd name="T6" fmla="*/ 1 w 2"/>
                <a:gd name="T7" fmla="*/ 0 h 3"/>
                <a:gd name="T8" fmla="*/ 2 w 2"/>
                <a:gd name="T9" fmla="*/ 0 h 3"/>
                <a:gd name="T10" fmla="*/ 2 w 2"/>
                <a:gd name="T11" fmla="*/ 0 h 3"/>
                <a:gd name="T12" fmla="*/ 1 w 2"/>
                <a:gd name="T13" fmla="*/ 2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2"/>
                  </a:cubicBezTo>
                  <a:cubicBezTo>
                    <a:pt x="0" y="2"/>
                    <a:pt x="0" y="2"/>
                    <a:pt x="0" y="2"/>
                  </a:cubicBezTo>
                  <a:cubicBezTo>
                    <a:pt x="1" y="0"/>
                    <a:pt x="1" y="0"/>
                    <a:pt x="1" y="0"/>
                  </a:cubicBezTo>
                  <a:cubicBezTo>
                    <a:pt x="1" y="0"/>
                    <a:pt x="1" y="0"/>
                    <a:pt x="2" y="0"/>
                  </a:cubicBezTo>
                  <a:cubicBezTo>
                    <a:pt x="2" y="0"/>
                    <a:pt x="2" y="0"/>
                    <a:pt x="2" y="0"/>
                  </a:cubicBezTo>
                  <a:cubicBezTo>
                    <a:pt x="1" y="2"/>
                    <a:pt x="1" y="2"/>
                    <a:pt x="1" y="2"/>
                  </a:cubicBezTo>
                  <a:cubicBezTo>
                    <a:pt x="1" y="2"/>
                    <a:pt x="1"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04" name="Freeform 553"/>
            <p:cNvSpPr/>
            <p:nvPr/>
          </p:nvSpPr>
          <p:spPr bwMode="auto">
            <a:xfrm>
              <a:off x="3848" y="2157"/>
              <a:ext cx="2" cy="5"/>
            </a:xfrm>
            <a:custGeom>
              <a:avLst/>
              <a:gdLst>
                <a:gd name="T0" fmla="*/ 0 w 1"/>
                <a:gd name="T1" fmla="*/ 2 h 2"/>
                <a:gd name="T2" fmla="*/ 0 w 1"/>
                <a:gd name="T3" fmla="*/ 2 h 2"/>
                <a:gd name="T4" fmla="*/ 1 w 1"/>
                <a:gd name="T5" fmla="*/ 1 h 2"/>
                <a:gd name="T6" fmla="*/ 1 w 1"/>
                <a:gd name="T7" fmla="*/ 1 h 2"/>
                <a:gd name="T8" fmla="*/ 1 w 1"/>
                <a:gd name="T9" fmla="*/ 1 h 2"/>
                <a:gd name="T10" fmla="*/ 1 w 1"/>
                <a:gd name="T11" fmla="*/ 2 h 2"/>
                <a:gd name="T12" fmla="*/ 0 w 1"/>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2"/>
                  </a:moveTo>
                  <a:cubicBezTo>
                    <a:pt x="0" y="2"/>
                    <a:pt x="0" y="2"/>
                    <a:pt x="0" y="2"/>
                  </a:cubicBezTo>
                  <a:cubicBezTo>
                    <a:pt x="0" y="1"/>
                    <a:pt x="0" y="1"/>
                    <a:pt x="1" y="1"/>
                  </a:cubicBezTo>
                  <a:cubicBezTo>
                    <a:pt x="1" y="0"/>
                    <a:pt x="1" y="0"/>
                    <a:pt x="1" y="1"/>
                  </a:cubicBezTo>
                  <a:cubicBezTo>
                    <a:pt x="1" y="1"/>
                    <a:pt x="1" y="1"/>
                    <a:pt x="1" y="1"/>
                  </a:cubicBezTo>
                  <a:cubicBezTo>
                    <a:pt x="1" y="1"/>
                    <a:pt x="1" y="2"/>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05" name="Freeform 554"/>
            <p:cNvSpPr/>
            <p:nvPr/>
          </p:nvSpPr>
          <p:spPr bwMode="auto">
            <a:xfrm>
              <a:off x="3850" y="2160"/>
              <a:ext cx="5" cy="5"/>
            </a:xfrm>
            <a:custGeom>
              <a:avLst/>
              <a:gdLst>
                <a:gd name="T0" fmla="*/ 1 w 2"/>
                <a:gd name="T1" fmla="*/ 2 h 2"/>
                <a:gd name="T2" fmla="*/ 1 w 2"/>
                <a:gd name="T3" fmla="*/ 2 h 2"/>
                <a:gd name="T4" fmla="*/ 0 w 2"/>
                <a:gd name="T5" fmla="*/ 1 h 2"/>
                <a:gd name="T6" fmla="*/ 1 w 2"/>
                <a:gd name="T7" fmla="*/ 0 h 2"/>
                <a:gd name="T8" fmla="*/ 1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2"/>
                    <a:pt x="0" y="1"/>
                  </a:cubicBezTo>
                  <a:cubicBezTo>
                    <a:pt x="1" y="1"/>
                    <a:pt x="1" y="1"/>
                    <a:pt x="1" y="0"/>
                  </a:cubicBezTo>
                  <a:cubicBezTo>
                    <a:pt x="1" y="0"/>
                    <a:pt x="1" y="0"/>
                    <a:pt x="1" y="0"/>
                  </a:cubicBezTo>
                  <a:cubicBezTo>
                    <a:pt x="2" y="0"/>
                    <a:pt x="2" y="0"/>
                    <a:pt x="2" y="0"/>
                  </a:cubicBezTo>
                  <a:cubicBezTo>
                    <a:pt x="2"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06" name="Freeform 555"/>
            <p:cNvSpPr/>
            <p:nvPr/>
          </p:nvSpPr>
          <p:spPr bwMode="auto">
            <a:xfrm>
              <a:off x="3855" y="2162"/>
              <a:ext cx="5" cy="6"/>
            </a:xfrm>
            <a:custGeom>
              <a:avLst/>
              <a:gdLst>
                <a:gd name="T0" fmla="*/ 1 w 2"/>
                <a:gd name="T1" fmla="*/ 2 h 2"/>
                <a:gd name="T2" fmla="*/ 1 w 2"/>
                <a:gd name="T3" fmla="*/ 2 h 2"/>
                <a:gd name="T4" fmla="*/ 0 w 2"/>
                <a:gd name="T5" fmla="*/ 1 h 2"/>
                <a:gd name="T6" fmla="*/ 1 w 2"/>
                <a:gd name="T7" fmla="*/ 0 h 2"/>
                <a:gd name="T8" fmla="*/ 2 w 2"/>
                <a:gd name="T9" fmla="*/ 0 h 2"/>
                <a:gd name="T10" fmla="*/ 2 w 2"/>
                <a:gd name="T11" fmla="*/ 1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1"/>
                    <a:pt x="0" y="1"/>
                  </a:cubicBezTo>
                  <a:cubicBezTo>
                    <a:pt x="1" y="1"/>
                    <a:pt x="1" y="1"/>
                    <a:pt x="1" y="0"/>
                  </a:cubicBezTo>
                  <a:cubicBezTo>
                    <a:pt x="1" y="0"/>
                    <a:pt x="1" y="0"/>
                    <a:pt x="2" y="0"/>
                  </a:cubicBezTo>
                  <a:cubicBezTo>
                    <a:pt x="2" y="0"/>
                    <a:pt x="2" y="0"/>
                    <a:pt x="2" y="1"/>
                  </a:cubicBezTo>
                  <a:cubicBezTo>
                    <a:pt x="1"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07" name="Freeform 556"/>
            <p:cNvSpPr/>
            <p:nvPr/>
          </p:nvSpPr>
          <p:spPr bwMode="auto">
            <a:xfrm>
              <a:off x="3860" y="2162"/>
              <a:ext cx="5" cy="8"/>
            </a:xfrm>
            <a:custGeom>
              <a:avLst/>
              <a:gdLst>
                <a:gd name="T0" fmla="*/ 0 w 2"/>
                <a:gd name="T1" fmla="*/ 3 h 3"/>
                <a:gd name="T2" fmla="*/ 0 w 2"/>
                <a:gd name="T3" fmla="*/ 3 h 3"/>
                <a:gd name="T4" fmla="*/ 0 w 2"/>
                <a:gd name="T5" fmla="*/ 2 h 3"/>
                <a:gd name="T6" fmla="*/ 1 w 2"/>
                <a:gd name="T7" fmla="*/ 1 h 3"/>
                <a:gd name="T8" fmla="*/ 1 w 2"/>
                <a:gd name="T9" fmla="*/ 0 h 3"/>
                <a:gd name="T10" fmla="*/ 2 w 2"/>
                <a:gd name="T11" fmla="*/ 1 h 3"/>
                <a:gd name="T12" fmla="*/ 1 w 2"/>
                <a:gd name="T13" fmla="*/ 2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2"/>
                    <a:pt x="0" y="2"/>
                  </a:cubicBezTo>
                  <a:cubicBezTo>
                    <a:pt x="1" y="1"/>
                    <a:pt x="1" y="1"/>
                    <a:pt x="1" y="1"/>
                  </a:cubicBezTo>
                  <a:cubicBezTo>
                    <a:pt x="1" y="0"/>
                    <a:pt x="1" y="0"/>
                    <a:pt x="1" y="0"/>
                  </a:cubicBezTo>
                  <a:cubicBezTo>
                    <a:pt x="2" y="1"/>
                    <a:pt x="2" y="1"/>
                    <a:pt x="2" y="1"/>
                  </a:cubicBezTo>
                  <a:cubicBezTo>
                    <a:pt x="1" y="2"/>
                    <a:pt x="1" y="2"/>
                    <a:pt x="1" y="2"/>
                  </a:cubicBezTo>
                  <a:cubicBezTo>
                    <a:pt x="1" y="3"/>
                    <a:pt x="1"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08" name="Freeform 557"/>
            <p:cNvSpPr/>
            <p:nvPr/>
          </p:nvSpPr>
          <p:spPr bwMode="auto">
            <a:xfrm>
              <a:off x="3865" y="2165"/>
              <a:ext cx="5" cy="8"/>
            </a:xfrm>
            <a:custGeom>
              <a:avLst/>
              <a:gdLst>
                <a:gd name="T0" fmla="*/ 1 w 2"/>
                <a:gd name="T1" fmla="*/ 3 h 3"/>
                <a:gd name="T2" fmla="*/ 0 w 2"/>
                <a:gd name="T3" fmla="*/ 3 h 3"/>
                <a:gd name="T4" fmla="*/ 0 w 2"/>
                <a:gd name="T5" fmla="*/ 2 h 3"/>
                <a:gd name="T6" fmla="*/ 1 w 2"/>
                <a:gd name="T7" fmla="*/ 1 h 3"/>
                <a:gd name="T8" fmla="*/ 2 w 2"/>
                <a:gd name="T9" fmla="*/ 0 h 3"/>
                <a:gd name="T10" fmla="*/ 2 w 2"/>
                <a:gd name="T11" fmla="*/ 1 h 3"/>
                <a:gd name="T12" fmla="*/ 1 w 2"/>
                <a:gd name="T13" fmla="*/ 3 h 3"/>
                <a:gd name="T14" fmla="*/ 1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3"/>
                  </a:moveTo>
                  <a:cubicBezTo>
                    <a:pt x="1" y="3"/>
                    <a:pt x="0" y="3"/>
                    <a:pt x="0" y="3"/>
                  </a:cubicBezTo>
                  <a:cubicBezTo>
                    <a:pt x="0" y="3"/>
                    <a:pt x="0" y="2"/>
                    <a:pt x="0" y="2"/>
                  </a:cubicBezTo>
                  <a:cubicBezTo>
                    <a:pt x="1" y="1"/>
                    <a:pt x="1" y="1"/>
                    <a:pt x="1" y="1"/>
                  </a:cubicBezTo>
                  <a:cubicBezTo>
                    <a:pt x="1" y="0"/>
                    <a:pt x="1" y="0"/>
                    <a:pt x="2" y="0"/>
                  </a:cubicBezTo>
                  <a:cubicBezTo>
                    <a:pt x="2" y="0"/>
                    <a:pt x="2" y="1"/>
                    <a:pt x="2" y="1"/>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09" name="Freeform 558"/>
            <p:cNvSpPr/>
            <p:nvPr/>
          </p:nvSpPr>
          <p:spPr bwMode="auto">
            <a:xfrm>
              <a:off x="3870" y="2168"/>
              <a:ext cx="3"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1"/>
                    <a:pt x="0" y="0"/>
                    <a:pt x="0" y="0"/>
                  </a:cubicBezTo>
                  <a:cubicBezTo>
                    <a:pt x="1" y="0"/>
                    <a:pt x="1" y="0"/>
                    <a:pt x="1" y="0"/>
                  </a:cubicBezTo>
                  <a:cubicBezTo>
                    <a:pt x="1" y="0"/>
                    <a:pt x="1" y="0"/>
                    <a:pt x="1" y="0"/>
                  </a:cubicBezTo>
                  <a:cubicBezTo>
                    <a:pt x="1"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10" name="Freeform 559"/>
            <p:cNvSpPr/>
            <p:nvPr/>
          </p:nvSpPr>
          <p:spPr bwMode="auto">
            <a:xfrm>
              <a:off x="3875" y="2170"/>
              <a:ext cx="5" cy="5"/>
            </a:xfrm>
            <a:custGeom>
              <a:avLst/>
              <a:gdLst>
                <a:gd name="T0" fmla="*/ 0 w 2"/>
                <a:gd name="T1" fmla="*/ 2 h 2"/>
                <a:gd name="T2" fmla="*/ 0 w 2"/>
                <a:gd name="T3" fmla="*/ 2 h 2"/>
                <a:gd name="T4" fmla="*/ 0 w 2"/>
                <a:gd name="T5" fmla="*/ 2 h 2"/>
                <a:gd name="T6" fmla="*/ 1 w 2"/>
                <a:gd name="T7" fmla="*/ 0 h 2"/>
                <a:gd name="T8" fmla="*/ 2 w 2"/>
                <a:gd name="T9" fmla="*/ 0 h 2"/>
                <a:gd name="T10" fmla="*/ 2 w 2"/>
                <a:gd name="T11" fmla="*/ 1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0" y="1"/>
                    <a:pt x="1" y="0"/>
                    <a:pt x="1" y="0"/>
                  </a:cubicBezTo>
                  <a:cubicBezTo>
                    <a:pt x="1" y="0"/>
                    <a:pt x="1" y="0"/>
                    <a:pt x="2" y="0"/>
                  </a:cubicBezTo>
                  <a:cubicBezTo>
                    <a:pt x="2" y="0"/>
                    <a:pt x="2" y="0"/>
                    <a:pt x="2" y="1"/>
                  </a:cubicBezTo>
                  <a:cubicBezTo>
                    <a:pt x="1" y="1"/>
                    <a:pt x="1" y="1"/>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11" name="Freeform 560"/>
            <p:cNvSpPr/>
            <p:nvPr/>
          </p:nvSpPr>
          <p:spPr bwMode="auto">
            <a:xfrm>
              <a:off x="3880" y="2170"/>
              <a:ext cx="5" cy="8"/>
            </a:xfrm>
            <a:custGeom>
              <a:avLst/>
              <a:gdLst>
                <a:gd name="T0" fmla="*/ 0 w 2"/>
                <a:gd name="T1" fmla="*/ 3 h 3"/>
                <a:gd name="T2" fmla="*/ 0 w 2"/>
                <a:gd name="T3" fmla="*/ 3 h 3"/>
                <a:gd name="T4" fmla="*/ 0 w 2"/>
                <a:gd name="T5" fmla="*/ 3 h 3"/>
                <a:gd name="T6" fmla="*/ 1 w 2"/>
                <a:gd name="T7" fmla="*/ 0 h 3"/>
                <a:gd name="T8" fmla="*/ 2 w 2"/>
                <a:gd name="T9" fmla="*/ 0 h 3"/>
                <a:gd name="T10" fmla="*/ 2 w 2"/>
                <a:gd name="T11" fmla="*/ 1 h 3"/>
                <a:gd name="T12" fmla="*/ 1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3"/>
                  </a:cubicBezTo>
                  <a:cubicBezTo>
                    <a:pt x="0" y="2"/>
                    <a:pt x="1" y="1"/>
                    <a:pt x="1" y="0"/>
                  </a:cubicBezTo>
                  <a:cubicBezTo>
                    <a:pt x="1" y="0"/>
                    <a:pt x="2" y="0"/>
                    <a:pt x="2" y="0"/>
                  </a:cubicBezTo>
                  <a:cubicBezTo>
                    <a:pt x="2" y="1"/>
                    <a:pt x="2" y="1"/>
                    <a:pt x="2" y="1"/>
                  </a:cubicBezTo>
                  <a:cubicBezTo>
                    <a:pt x="1" y="2"/>
                    <a:pt x="1" y="2"/>
                    <a:pt x="1" y="3"/>
                  </a:cubicBezTo>
                  <a:cubicBezTo>
                    <a:pt x="1"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12" name="Freeform 561"/>
            <p:cNvSpPr/>
            <p:nvPr/>
          </p:nvSpPr>
          <p:spPr bwMode="auto">
            <a:xfrm>
              <a:off x="3883" y="2175"/>
              <a:ext cx="5" cy="5"/>
            </a:xfrm>
            <a:custGeom>
              <a:avLst/>
              <a:gdLst>
                <a:gd name="T0" fmla="*/ 0 w 2"/>
                <a:gd name="T1" fmla="*/ 2 h 2"/>
                <a:gd name="T2" fmla="*/ 0 w 2"/>
                <a:gd name="T3" fmla="*/ 2 h 2"/>
                <a:gd name="T4" fmla="*/ 0 w 2"/>
                <a:gd name="T5" fmla="*/ 1 h 2"/>
                <a:gd name="T6" fmla="*/ 1 w 2"/>
                <a:gd name="T7" fmla="*/ 0 h 2"/>
                <a:gd name="T8" fmla="*/ 2 w 2"/>
                <a:gd name="T9" fmla="*/ 0 h 2"/>
                <a:gd name="T10" fmla="*/ 2 w 2"/>
                <a:gd name="T11" fmla="*/ 0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1"/>
                  </a:cubicBezTo>
                  <a:cubicBezTo>
                    <a:pt x="0" y="1"/>
                    <a:pt x="1" y="0"/>
                    <a:pt x="1" y="0"/>
                  </a:cubicBezTo>
                  <a:cubicBezTo>
                    <a:pt x="1" y="0"/>
                    <a:pt x="2" y="0"/>
                    <a:pt x="2" y="0"/>
                  </a:cubicBezTo>
                  <a:cubicBezTo>
                    <a:pt x="2" y="0"/>
                    <a:pt x="2" y="0"/>
                    <a:pt x="2" y="0"/>
                  </a:cubicBezTo>
                  <a:cubicBezTo>
                    <a:pt x="1" y="1"/>
                    <a:pt x="1" y="1"/>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13" name="Freeform 562"/>
            <p:cNvSpPr/>
            <p:nvPr/>
          </p:nvSpPr>
          <p:spPr bwMode="auto">
            <a:xfrm>
              <a:off x="3860" y="2193"/>
              <a:ext cx="8" cy="15"/>
            </a:xfrm>
            <a:custGeom>
              <a:avLst/>
              <a:gdLst>
                <a:gd name="T0" fmla="*/ 1 w 3"/>
                <a:gd name="T1" fmla="*/ 6 h 6"/>
                <a:gd name="T2" fmla="*/ 1 w 3"/>
                <a:gd name="T3" fmla="*/ 6 h 6"/>
                <a:gd name="T4" fmla="*/ 0 w 3"/>
                <a:gd name="T5" fmla="*/ 6 h 6"/>
                <a:gd name="T6" fmla="*/ 2 w 3"/>
                <a:gd name="T7" fmla="*/ 1 h 6"/>
                <a:gd name="T8" fmla="*/ 2 w 3"/>
                <a:gd name="T9" fmla="*/ 0 h 6"/>
                <a:gd name="T10" fmla="*/ 3 w 3"/>
                <a:gd name="T11" fmla="*/ 1 h 6"/>
                <a:gd name="T12" fmla="*/ 1 w 3"/>
                <a:gd name="T13" fmla="*/ 6 h 6"/>
                <a:gd name="T14" fmla="*/ 1 w 3"/>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6">
                  <a:moveTo>
                    <a:pt x="1" y="6"/>
                  </a:moveTo>
                  <a:cubicBezTo>
                    <a:pt x="1" y="6"/>
                    <a:pt x="1" y="6"/>
                    <a:pt x="1" y="6"/>
                  </a:cubicBezTo>
                  <a:cubicBezTo>
                    <a:pt x="0" y="6"/>
                    <a:pt x="0" y="6"/>
                    <a:pt x="0" y="6"/>
                  </a:cubicBezTo>
                  <a:cubicBezTo>
                    <a:pt x="2" y="1"/>
                    <a:pt x="2" y="1"/>
                    <a:pt x="2" y="1"/>
                  </a:cubicBezTo>
                  <a:cubicBezTo>
                    <a:pt x="2" y="0"/>
                    <a:pt x="2" y="0"/>
                    <a:pt x="2" y="0"/>
                  </a:cubicBezTo>
                  <a:cubicBezTo>
                    <a:pt x="3" y="0"/>
                    <a:pt x="3" y="1"/>
                    <a:pt x="3" y="1"/>
                  </a:cubicBezTo>
                  <a:cubicBezTo>
                    <a:pt x="1" y="6"/>
                    <a:pt x="1" y="6"/>
                    <a:pt x="1" y="6"/>
                  </a:cubicBezTo>
                  <a:cubicBezTo>
                    <a:pt x="1" y="6"/>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14" name="Freeform 563"/>
            <p:cNvSpPr/>
            <p:nvPr/>
          </p:nvSpPr>
          <p:spPr bwMode="auto">
            <a:xfrm>
              <a:off x="3865" y="2190"/>
              <a:ext cx="5" cy="18"/>
            </a:xfrm>
            <a:custGeom>
              <a:avLst/>
              <a:gdLst>
                <a:gd name="T0" fmla="*/ 0 w 2"/>
                <a:gd name="T1" fmla="*/ 7 h 7"/>
                <a:gd name="T2" fmla="*/ 0 w 2"/>
                <a:gd name="T3" fmla="*/ 7 h 7"/>
                <a:gd name="T4" fmla="*/ 0 w 2"/>
                <a:gd name="T5" fmla="*/ 6 h 7"/>
                <a:gd name="T6" fmla="*/ 2 w 2"/>
                <a:gd name="T7" fmla="*/ 1 h 7"/>
                <a:gd name="T8" fmla="*/ 2 w 2"/>
                <a:gd name="T9" fmla="*/ 0 h 7"/>
                <a:gd name="T10" fmla="*/ 2 w 2"/>
                <a:gd name="T11" fmla="*/ 1 h 7"/>
                <a:gd name="T12" fmla="*/ 1 w 2"/>
                <a:gd name="T13" fmla="*/ 6 h 7"/>
                <a:gd name="T14" fmla="*/ 1 w 2"/>
                <a:gd name="T15" fmla="*/ 6 h 7"/>
                <a:gd name="T16" fmla="*/ 1 w 2"/>
                <a:gd name="T17" fmla="*/ 7 h 7"/>
                <a:gd name="T18" fmla="*/ 0 w 2"/>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7">
                  <a:moveTo>
                    <a:pt x="0" y="7"/>
                  </a:moveTo>
                  <a:cubicBezTo>
                    <a:pt x="0" y="7"/>
                    <a:pt x="0" y="7"/>
                    <a:pt x="0" y="7"/>
                  </a:cubicBezTo>
                  <a:cubicBezTo>
                    <a:pt x="0" y="7"/>
                    <a:pt x="0" y="6"/>
                    <a:pt x="0" y="6"/>
                  </a:cubicBezTo>
                  <a:cubicBezTo>
                    <a:pt x="1" y="4"/>
                    <a:pt x="1" y="3"/>
                    <a:pt x="2" y="1"/>
                  </a:cubicBezTo>
                  <a:cubicBezTo>
                    <a:pt x="2" y="1"/>
                    <a:pt x="2" y="0"/>
                    <a:pt x="2" y="0"/>
                  </a:cubicBezTo>
                  <a:cubicBezTo>
                    <a:pt x="2" y="0"/>
                    <a:pt x="2" y="1"/>
                    <a:pt x="2" y="1"/>
                  </a:cubicBezTo>
                  <a:cubicBezTo>
                    <a:pt x="2" y="3"/>
                    <a:pt x="1" y="4"/>
                    <a:pt x="1" y="6"/>
                  </a:cubicBezTo>
                  <a:cubicBezTo>
                    <a:pt x="1" y="6"/>
                    <a:pt x="1" y="6"/>
                    <a:pt x="1" y="6"/>
                  </a:cubicBezTo>
                  <a:cubicBezTo>
                    <a:pt x="1" y="7"/>
                    <a:pt x="1" y="7"/>
                    <a:pt x="1" y="7"/>
                  </a:cubicBezTo>
                  <a:cubicBezTo>
                    <a:pt x="1" y="7"/>
                    <a:pt x="0" y="7"/>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15" name="Freeform 564"/>
            <p:cNvSpPr/>
            <p:nvPr/>
          </p:nvSpPr>
          <p:spPr bwMode="auto">
            <a:xfrm>
              <a:off x="3870" y="2188"/>
              <a:ext cx="5" cy="17"/>
            </a:xfrm>
            <a:custGeom>
              <a:avLst/>
              <a:gdLst>
                <a:gd name="T0" fmla="*/ 0 w 2"/>
                <a:gd name="T1" fmla="*/ 7 h 7"/>
                <a:gd name="T2" fmla="*/ 0 w 2"/>
                <a:gd name="T3" fmla="*/ 7 h 7"/>
                <a:gd name="T4" fmla="*/ 0 w 2"/>
                <a:gd name="T5" fmla="*/ 6 h 7"/>
                <a:gd name="T6" fmla="*/ 1 w 2"/>
                <a:gd name="T7" fmla="*/ 1 h 7"/>
                <a:gd name="T8" fmla="*/ 2 w 2"/>
                <a:gd name="T9" fmla="*/ 0 h 7"/>
                <a:gd name="T10" fmla="*/ 2 w 2"/>
                <a:gd name="T11" fmla="*/ 1 h 7"/>
                <a:gd name="T12" fmla="*/ 1 w 2"/>
                <a:gd name="T13" fmla="*/ 6 h 7"/>
                <a:gd name="T14" fmla="*/ 1 w 2"/>
                <a:gd name="T15" fmla="*/ 6 h 7"/>
                <a:gd name="T16" fmla="*/ 1 w 2"/>
                <a:gd name="T17" fmla="*/ 7 h 7"/>
                <a:gd name="T18" fmla="*/ 0 w 2"/>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7">
                  <a:moveTo>
                    <a:pt x="0" y="7"/>
                  </a:moveTo>
                  <a:cubicBezTo>
                    <a:pt x="0" y="7"/>
                    <a:pt x="0" y="7"/>
                    <a:pt x="0" y="7"/>
                  </a:cubicBezTo>
                  <a:cubicBezTo>
                    <a:pt x="0" y="7"/>
                    <a:pt x="0" y="6"/>
                    <a:pt x="0" y="6"/>
                  </a:cubicBezTo>
                  <a:cubicBezTo>
                    <a:pt x="0" y="4"/>
                    <a:pt x="1" y="2"/>
                    <a:pt x="1" y="1"/>
                  </a:cubicBezTo>
                  <a:cubicBezTo>
                    <a:pt x="2" y="0"/>
                    <a:pt x="2" y="0"/>
                    <a:pt x="2" y="0"/>
                  </a:cubicBezTo>
                  <a:cubicBezTo>
                    <a:pt x="2" y="0"/>
                    <a:pt x="2" y="1"/>
                    <a:pt x="2" y="1"/>
                  </a:cubicBezTo>
                  <a:cubicBezTo>
                    <a:pt x="2" y="2"/>
                    <a:pt x="1" y="4"/>
                    <a:pt x="1" y="6"/>
                  </a:cubicBezTo>
                  <a:cubicBezTo>
                    <a:pt x="1" y="6"/>
                    <a:pt x="1" y="6"/>
                    <a:pt x="1" y="6"/>
                  </a:cubicBezTo>
                  <a:cubicBezTo>
                    <a:pt x="1" y="7"/>
                    <a:pt x="1" y="7"/>
                    <a:pt x="1" y="7"/>
                  </a:cubicBezTo>
                  <a:cubicBezTo>
                    <a:pt x="0" y="7"/>
                    <a:pt x="0" y="7"/>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16" name="Freeform 565"/>
            <p:cNvSpPr/>
            <p:nvPr/>
          </p:nvSpPr>
          <p:spPr bwMode="auto">
            <a:xfrm>
              <a:off x="3875" y="2183"/>
              <a:ext cx="5" cy="17"/>
            </a:xfrm>
            <a:custGeom>
              <a:avLst/>
              <a:gdLst>
                <a:gd name="T0" fmla="*/ 0 w 2"/>
                <a:gd name="T1" fmla="*/ 7 h 7"/>
                <a:gd name="T2" fmla="*/ 0 w 2"/>
                <a:gd name="T3" fmla="*/ 7 h 7"/>
                <a:gd name="T4" fmla="*/ 0 w 2"/>
                <a:gd name="T5" fmla="*/ 6 h 7"/>
                <a:gd name="T6" fmla="*/ 1 w 2"/>
                <a:gd name="T7" fmla="*/ 1 h 7"/>
                <a:gd name="T8" fmla="*/ 2 w 2"/>
                <a:gd name="T9" fmla="*/ 0 h 7"/>
                <a:gd name="T10" fmla="*/ 2 w 2"/>
                <a:gd name="T11" fmla="*/ 1 h 7"/>
                <a:gd name="T12" fmla="*/ 1 w 2"/>
                <a:gd name="T13" fmla="*/ 7 h 7"/>
                <a:gd name="T14" fmla="*/ 0 w 2"/>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7">
                  <a:moveTo>
                    <a:pt x="0" y="7"/>
                  </a:moveTo>
                  <a:cubicBezTo>
                    <a:pt x="0" y="7"/>
                    <a:pt x="0" y="7"/>
                    <a:pt x="0" y="7"/>
                  </a:cubicBezTo>
                  <a:cubicBezTo>
                    <a:pt x="0" y="7"/>
                    <a:pt x="0" y="7"/>
                    <a:pt x="0" y="6"/>
                  </a:cubicBezTo>
                  <a:cubicBezTo>
                    <a:pt x="1" y="4"/>
                    <a:pt x="1" y="3"/>
                    <a:pt x="1" y="1"/>
                  </a:cubicBezTo>
                  <a:cubicBezTo>
                    <a:pt x="2" y="0"/>
                    <a:pt x="2" y="0"/>
                    <a:pt x="2" y="0"/>
                  </a:cubicBezTo>
                  <a:cubicBezTo>
                    <a:pt x="2" y="0"/>
                    <a:pt x="2" y="0"/>
                    <a:pt x="2" y="1"/>
                  </a:cubicBezTo>
                  <a:cubicBezTo>
                    <a:pt x="2" y="3"/>
                    <a:pt x="1" y="5"/>
                    <a:pt x="1" y="7"/>
                  </a:cubicBezTo>
                  <a:cubicBezTo>
                    <a:pt x="1" y="7"/>
                    <a:pt x="0" y="7"/>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17" name="Freeform 566"/>
            <p:cNvSpPr/>
            <p:nvPr/>
          </p:nvSpPr>
          <p:spPr bwMode="auto">
            <a:xfrm>
              <a:off x="3845" y="2147"/>
              <a:ext cx="5" cy="10"/>
            </a:xfrm>
            <a:custGeom>
              <a:avLst/>
              <a:gdLst>
                <a:gd name="T0" fmla="*/ 1 w 2"/>
                <a:gd name="T1" fmla="*/ 4 h 4"/>
                <a:gd name="T2" fmla="*/ 1 w 2"/>
                <a:gd name="T3" fmla="*/ 4 h 4"/>
                <a:gd name="T4" fmla="*/ 0 w 2"/>
                <a:gd name="T5" fmla="*/ 4 h 4"/>
                <a:gd name="T6" fmla="*/ 1 w 2"/>
                <a:gd name="T7" fmla="*/ 0 h 4"/>
                <a:gd name="T8" fmla="*/ 2 w 2"/>
                <a:gd name="T9" fmla="*/ 0 h 4"/>
                <a:gd name="T10" fmla="*/ 2 w 2"/>
                <a:gd name="T11" fmla="*/ 1 h 4"/>
                <a:gd name="T12" fmla="*/ 1 w 2"/>
                <a:gd name="T13" fmla="*/ 4 h 4"/>
                <a:gd name="T14" fmla="*/ 1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1" y="4"/>
                  </a:moveTo>
                  <a:cubicBezTo>
                    <a:pt x="1" y="4"/>
                    <a:pt x="1" y="4"/>
                    <a:pt x="1" y="4"/>
                  </a:cubicBezTo>
                  <a:cubicBezTo>
                    <a:pt x="0" y="4"/>
                    <a:pt x="0" y="4"/>
                    <a:pt x="0" y="4"/>
                  </a:cubicBezTo>
                  <a:cubicBezTo>
                    <a:pt x="0" y="3"/>
                    <a:pt x="1" y="1"/>
                    <a:pt x="1" y="0"/>
                  </a:cubicBezTo>
                  <a:cubicBezTo>
                    <a:pt x="1" y="0"/>
                    <a:pt x="2" y="0"/>
                    <a:pt x="2" y="0"/>
                  </a:cubicBezTo>
                  <a:cubicBezTo>
                    <a:pt x="2" y="0"/>
                    <a:pt x="2" y="1"/>
                    <a:pt x="2" y="1"/>
                  </a:cubicBezTo>
                  <a:cubicBezTo>
                    <a:pt x="2" y="2"/>
                    <a:pt x="1" y="3"/>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18" name="Freeform 567"/>
            <p:cNvSpPr/>
            <p:nvPr/>
          </p:nvSpPr>
          <p:spPr bwMode="auto">
            <a:xfrm>
              <a:off x="3853" y="2145"/>
              <a:ext cx="5" cy="10"/>
            </a:xfrm>
            <a:custGeom>
              <a:avLst/>
              <a:gdLst>
                <a:gd name="T0" fmla="*/ 0 w 2"/>
                <a:gd name="T1" fmla="*/ 4 h 4"/>
                <a:gd name="T2" fmla="*/ 0 w 2"/>
                <a:gd name="T3" fmla="*/ 4 h 4"/>
                <a:gd name="T4" fmla="*/ 0 w 2"/>
                <a:gd name="T5" fmla="*/ 3 h 4"/>
                <a:gd name="T6" fmla="*/ 1 w 2"/>
                <a:gd name="T7" fmla="*/ 0 h 4"/>
                <a:gd name="T8" fmla="*/ 2 w 2"/>
                <a:gd name="T9" fmla="*/ 0 h 4"/>
                <a:gd name="T10" fmla="*/ 2 w 2"/>
                <a:gd name="T11" fmla="*/ 0 h 4"/>
                <a:gd name="T12" fmla="*/ 1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cubicBezTo>
                    <a:pt x="0" y="4"/>
                    <a:pt x="0" y="4"/>
                    <a:pt x="0" y="4"/>
                  </a:cubicBezTo>
                  <a:cubicBezTo>
                    <a:pt x="0" y="4"/>
                    <a:pt x="0" y="4"/>
                    <a:pt x="0" y="3"/>
                  </a:cubicBezTo>
                  <a:cubicBezTo>
                    <a:pt x="0" y="2"/>
                    <a:pt x="1" y="1"/>
                    <a:pt x="1" y="0"/>
                  </a:cubicBezTo>
                  <a:cubicBezTo>
                    <a:pt x="1" y="0"/>
                    <a:pt x="1" y="0"/>
                    <a:pt x="2" y="0"/>
                  </a:cubicBezTo>
                  <a:cubicBezTo>
                    <a:pt x="2" y="0"/>
                    <a:pt x="2" y="0"/>
                    <a:pt x="2" y="0"/>
                  </a:cubicBezTo>
                  <a:cubicBezTo>
                    <a:pt x="1" y="1"/>
                    <a:pt x="1" y="3"/>
                    <a:pt x="1" y="4"/>
                  </a:cubicBezTo>
                  <a:cubicBezTo>
                    <a:pt x="0" y="4"/>
                    <a:pt x="0"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19" name="Freeform 568"/>
            <p:cNvSpPr/>
            <p:nvPr/>
          </p:nvSpPr>
          <p:spPr bwMode="auto">
            <a:xfrm>
              <a:off x="3855" y="2142"/>
              <a:ext cx="8" cy="13"/>
            </a:xfrm>
            <a:custGeom>
              <a:avLst/>
              <a:gdLst>
                <a:gd name="T0" fmla="*/ 1 w 3"/>
                <a:gd name="T1" fmla="*/ 5 h 5"/>
                <a:gd name="T2" fmla="*/ 1 w 3"/>
                <a:gd name="T3" fmla="*/ 5 h 5"/>
                <a:gd name="T4" fmla="*/ 0 w 3"/>
                <a:gd name="T5" fmla="*/ 4 h 5"/>
                <a:gd name="T6" fmla="*/ 2 w 3"/>
                <a:gd name="T7" fmla="*/ 0 h 5"/>
                <a:gd name="T8" fmla="*/ 3 w 3"/>
                <a:gd name="T9" fmla="*/ 0 h 5"/>
                <a:gd name="T10" fmla="*/ 3 w 3"/>
                <a:gd name="T11" fmla="*/ 0 h 5"/>
                <a:gd name="T12" fmla="*/ 1 w 3"/>
                <a:gd name="T13" fmla="*/ 4 h 5"/>
                <a:gd name="T14" fmla="*/ 1 w 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1" y="5"/>
                  </a:moveTo>
                  <a:cubicBezTo>
                    <a:pt x="1" y="5"/>
                    <a:pt x="1" y="5"/>
                    <a:pt x="1" y="5"/>
                  </a:cubicBezTo>
                  <a:cubicBezTo>
                    <a:pt x="0" y="5"/>
                    <a:pt x="0" y="4"/>
                    <a:pt x="0" y="4"/>
                  </a:cubicBezTo>
                  <a:cubicBezTo>
                    <a:pt x="1" y="3"/>
                    <a:pt x="1" y="1"/>
                    <a:pt x="2" y="0"/>
                  </a:cubicBezTo>
                  <a:cubicBezTo>
                    <a:pt x="2" y="0"/>
                    <a:pt x="3" y="0"/>
                    <a:pt x="3" y="0"/>
                  </a:cubicBezTo>
                  <a:cubicBezTo>
                    <a:pt x="3" y="0"/>
                    <a:pt x="3" y="0"/>
                    <a:pt x="3" y="0"/>
                  </a:cubicBezTo>
                  <a:cubicBezTo>
                    <a:pt x="2" y="2"/>
                    <a:pt x="2" y="3"/>
                    <a:pt x="1" y="4"/>
                  </a:cubicBezTo>
                  <a:cubicBezTo>
                    <a:pt x="1" y="5"/>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20" name="Freeform 569"/>
            <p:cNvSpPr/>
            <p:nvPr/>
          </p:nvSpPr>
          <p:spPr bwMode="auto">
            <a:xfrm>
              <a:off x="3863" y="2137"/>
              <a:ext cx="5" cy="13"/>
            </a:xfrm>
            <a:custGeom>
              <a:avLst/>
              <a:gdLst>
                <a:gd name="T0" fmla="*/ 0 w 2"/>
                <a:gd name="T1" fmla="*/ 5 h 5"/>
                <a:gd name="T2" fmla="*/ 0 w 2"/>
                <a:gd name="T3" fmla="*/ 5 h 5"/>
                <a:gd name="T4" fmla="*/ 0 w 2"/>
                <a:gd name="T5" fmla="*/ 5 h 5"/>
                <a:gd name="T6" fmla="*/ 2 w 2"/>
                <a:gd name="T7" fmla="*/ 0 h 5"/>
                <a:gd name="T8" fmla="*/ 2 w 2"/>
                <a:gd name="T9" fmla="*/ 0 h 5"/>
                <a:gd name="T10" fmla="*/ 2 w 2"/>
                <a:gd name="T11" fmla="*/ 1 h 5"/>
                <a:gd name="T12" fmla="*/ 1 w 2"/>
                <a:gd name="T13" fmla="*/ 5 h 5"/>
                <a:gd name="T14" fmla="*/ 0 w 2"/>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5">
                  <a:moveTo>
                    <a:pt x="0" y="5"/>
                  </a:moveTo>
                  <a:cubicBezTo>
                    <a:pt x="0" y="5"/>
                    <a:pt x="0" y="5"/>
                    <a:pt x="0" y="5"/>
                  </a:cubicBezTo>
                  <a:cubicBezTo>
                    <a:pt x="0" y="5"/>
                    <a:pt x="0" y="5"/>
                    <a:pt x="0" y="5"/>
                  </a:cubicBezTo>
                  <a:cubicBezTo>
                    <a:pt x="2" y="0"/>
                    <a:pt x="2" y="0"/>
                    <a:pt x="2" y="0"/>
                  </a:cubicBezTo>
                  <a:cubicBezTo>
                    <a:pt x="2" y="0"/>
                    <a:pt x="2" y="0"/>
                    <a:pt x="2" y="0"/>
                  </a:cubicBezTo>
                  <a:cubicBezTo>
                    <a:pt x="2" y="0"/>
                    <a:pt x="2" y="0"/>
                    <a:pt x="2" y="1"/>
                  </a:cubicBezTo>
                  <a:cubicBezTo>
                    <a:pt x="1" y="5"/>
                    <a:pt x="1" y="5"/>
                    <a:pt x="1" y="5"/>
                  </a:cubicBezTo>
                  <a:cubicBezTo>
                    <a:pt x="1" y="5"/>
                    <a:pt x="0" y="5"/>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21" name="Freeform 570"/>
            <p:cNvSpPr/>
            <p:nvPr/>
          </p:nvSpPr>
          <p:spPr bwMode="auto">
            <a:xfrm>
              <a:off x="3870" y="2132"/>
              <a:ext cx="5" cy="15"/>
            </a:xfrm>
            <a:custGeom>
              <a:avLst/>
              <a:gdLst>
                <a:gd name="T0" fmla="*/ 0 w 2"/>
                <a:gd name="T1" fmla="*/ 6 h 6"/>
                <a:gd name="T2" fmla="*/ 0 w 2"/>
                <a:gd name="T3" fmla="*/ 6 h 6"/>
                <a:gd name="T4" fmla="*/ 0 w 2"/>
                <a:gd name="T5" fmla="*/ 5 h 6"/>
                <a:gd name="T6" fmla="*/ 1 w 2"/>
                <a:gd name="T7" fmla="*/ 1 h 6"/>
                <a:gd name="T8" fmla="*/ 2 w 2"/>
                <a:gd name="T9" fmla="*/ 0 h 6"/>
                <a:gd name="T10" fmla="*/ 2 w 2"/>
                <a:gd name="T11" fmla="*/ 1 h 6"/>
                <a:gd name="T12" fmla="*/ 1 w 2"/>
                <a:gd name="T13" fmla="*/ 6 h 6"/>
                <a:gd name="T14" fmla="*/ 0 w 2"/>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6">
                  <a:moveTo>
                    <a:pt x="0" y="6"/>
                  </a:moveTo>
                  <a:cubicBezTo>
                    <a:pt x="0" y="6"/>
                    <a:pt x="0" y="6"/>
                    <a:pt x="0" y="6"/>
                  </a:cubicBezTo>
                  <a:cubicBezTo>
                    <a:pt x="0" y="6"/>
                    <a:pt x="0" y="6"/>
                    <a:pt x="0" y="5"/>
                  </a:cubicBezTo>
                  <a:cubicBezTo>
                    <a:pt x="0" y="4"/>
                    <a:pt x="1" y="2"/>
                    <a:pt x="1" y="1"/>
                  </a:cubicBezTo>
                  <a:cubicBezTo>
                    <a:pt x="1" y="0"/>
                    <a:pt x="2" y="0"/>
                    <a:pt x="2" y="0"/>
                  </a:cubicBezTo>
                  <a:cubicBezTo>
                    <a:pt x="2" y="0"/>
                    <a:pt x="2" y="1"/>
                    <a:pt x="2" y="1"/>
                  </a:cubicBezTo>
                  <a:cubicBezTo>
                    <a:pt x="2" y="2"/>
                    <a:pt x="1" y="4"/>
                    <a:pt x="1" y="6"/>
                  </a:cubicBezTo>
                  <a:cubicBezTo>
                    <a:pt x="1" y="6"/>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22" name="Freeform 571"/>
            <p:cNvSpPr/>
            <p:nvPr/>
          </p:nvSpPr>
          <p:spPr bwMode="auto">
            <a:xfrm>
              <a:off x="3875" y="2130"/>
              <a:ext cx="8" cy="15"/>
            </a:xfrm>
            <a:custGeom>
              <a:avLst/>
              <a:gdLst>
                <a:gd name="T0" fmla="*/ 1 w 3"/>
                <a:gd name="T1" fmla="*/ 6 h 6"/>
                <a:gd name="T2" fmla="*/ 0 w 3"/>
                <a:gd name="T3" fmla="*/ 5 h 6"/>
                <a:gd name="T4" fmla="*/ 0 w 3"/>
                <a:gd name="T5" fmla="*/ 5 h 6"/>
                <a:gd name="T6" fmla="*/ 2 w 3"/>
                <a:gd name="T7" fmla="*/ 0 h 6"/>
                <a:gd name="T8" fmla="*/ 2 w 3"/>
                <a:gd name="T9" fmla="*/ 0 h 6"/>
                <a:gd name="T10" fmla="*/ 3 w 3"/>
                <a:gd name="T11" fmla="*/ 0 h 6"/>
                <a:gd name="T12" fmla="*/ 1 w 3"/>
                <a:gd name="T13" fmla="*/ 5 h 6"/>
                <a:gd name="T14" fmla="*/ 1 w 3"/>
                <a:gd name="T15" fmla="*/ 5 h 6"/>
                <a:gd name="T16" fmla="*/ 1 w 3"/>
                <a:gd name="T17" fmla="*/ 6 h 6"/>
                <a:gd name="T18" fmla="*/ 1 w 3"/>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6">
                  <a:moveTo>
                    <a:pt x="1" y="6"/>
                  </a:moveTo>
                  <a:cubicBezTo>
                    <a:pt x="0" y="6"/>
                    <a:pt x="0" y="6"/>
                    <a:pt x="0" y="5"/>
                  </a:cubicBezTo>
                  <a:cubicBezTo>
                    <a:pt x="0" y="5"/>
                    <a:pt x="0" y="5"/>
                    <a:pt x="0" y="5"/>
                  </a:cubicBezTo>
                  <a:cubicBezTo>
                    <a:pt x="1" y="3"/>
                    <a:pt x="1" y="2"/>
                    <a:pt x="2" y="0"/>
                  </a:cubicBezTo>
                  <a:cubicBezTo>
                    <a:pt x="2" y="0"/>
                    <a:pt x="2" y="0"/>
                    <a:pt x="2" y="0"/>
                  </a:cubicBezTo>
                  <a:cubicBezTo>
                    <a:pt x="3" y="0"/>
                    <a:pt x="3" y="0"/>
                    <a:pt x="3" y="0"/>
                  </a:cubicBezTo>
                  <a:cubicBezTo>
                    <a:pt x="2" y="2"/>
                    <a:pt x="1" y="3"/>
                    <a:pt x="1" y="5"/>
                  </a:cubicBezTo>
                  <a:cubicBezTo>
                    <a:pt x="1" y="5"/>
                    <a:pt x="1" y="5"/>
                    <a:pt x="1" y="5"/>
                  </a:cubicBezTo>
                  <a:cubicBezTo>
                    <a:pt x="1" y="5"/>
                    <a:pt x="1" y="5"/>
                    <a:pt x="1" y="6"/>
                  </a:cubicBezTo>
                  <a:cubicBezTo>
                    <a:pt x="1" y="6"/>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23" name="Freeform 572"/>
            <p:cNvSpPr/>
            <p:nvPr/>
          </p:nvSpPr>
          <p:spPr bwMode="auto">
            <a:xfrm>
              <a:off x="3880" y="2127"/>
              <a:ext cx="5" cy="15"/>
            </a:xfrm>
            <a:custGeom>
              <a:avLst/>
              <a:gdLst>
                <a:gd name="T0" fmla="*/ 0 w 2"/>
                <a:gd name="T1" fmla="*/ 6 h 6"/>
                <a:gd name="T2" fmla="*/ 0 w 2"/>
                <a:gd name="T3" fmla="*/ 6 h 6"/>
                <a:gd name="T4" fmla="*/ 0 w 2"/>
                <a:gd name="T5" fmla="*/ 5 h 6"/>
                <a:gd name="T6" fmla="*/ 1 w 2"/>
                <a:gd name="T7" fmla="*/ 1 h 6"/>
                <a:gd name="T8" fmla="*/ 2 w 2"/>
                <a:gd name="T9" fmla="*/ 0 h 6"/>
                <a:gd name="T10" fmla="*/ 2 w 2"/>
                <a:gd name="T11" fmla="*/ 1 h 6"/>
                <a:gd name="T12" fmla="*/ 1 w 2"/>
                <a:gd name="T13" fmla="*/ 5 h 6"/>
                <a:gd name="T14" fmla="*/ 1 w 2"/>
                <a:gd name="T15" fmla="*/ 5 h 6"/>
                <a:gd name="T16" fmla="*/ 1 w 2"/>
                <a:gd name="T17" fmla="*/ 6 h 6"/>
                <a:gd name="T18" fmla="*/ 0 w 2"/>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6">
                  <a:moveTo>
                    <a:pt x="0" y="6"/>
                  </a:moveTo>
                  <a:cubicBezTo>
                    <a:pt x="0" y="6"/>
                    <a:pt x="0" y="6"/>
                    <a:pt x="0" y="6"/>
                  </a:cubicBezTo>
                  <a:cubicBezTo>
                    <a:pt x="0" y="6"/>
                    <a:pt x="0" y="6"/>
                    <a:pt x="0" y="5"/>
                  </a:cubicBezTo>
                  <a:cubicBezTo>
                    <a:pt x="0" y="4"/>
                    <a:pt x="1" y="2"/>
                    <a:pt x="1" y="1"/>
                  </a:cubicBezTo>
                  <a:cubicBezTo>
                    <a:pt x="2" y="0"/>
                    <a:pt x="2" y="0"/>
                    <a:pt x="2" y="0"/>
                  </a:cubicBezTo>
                  <a:cubicBezTo>
                    <a:pt x="2" y="0"/>
                    <a:pt x="2" y="1"/>
                    <a:pt x="2" y="1"/>
                  </a:cubicBezTo>
                  <a:cubicBezTo>
                    <a:pt x="2" y="2"/>
                    <a:pt x="1" y="4"/>
                    <a:pt x="1" y="5"/>
                  </a:cubicBezTo>
                  <a:cubicBezTo>
                    <a:pt x="1" y="5"/>
                    <a:pt x="1" y="5"/>
                    <a:pt x="1" y="5"/>
                  </a:cubicBezTo>
                  <a:cubicBezTo>
                    <a:pt x="1" y="6"/>
                    <a:pt x="1" y="6"/>
                    <a:pt x="1" y="6"/>
                  </a:cubicBezTo>
                  <a:cubicBezTo>
                    <a:pt x="1" y="6"/>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grpSp>
        <p:nvGrpSpPr>
          <p:cNvPr id="424" name="Group 575"/>
          <p:cNvGrpSpPr>
            <a:grpSpLocks noChangeAspect="1"/>
          </p:cNvGrpSpPr>
          <p:nvPr/>
        </p:nvGrpSpPr>
        <p:grpSpPr bwMode="auto">
          <a:xfrm>
            <a:off x="4136942" y="1685813"/>
            <a:ext cx="311925" cy="241371"/>
            <a:chOff x="3538" y="1339"/>
            <a:chExt cx="168" cy="130"/>
          </a:xfrm>
          <a:solidFill>
            <a:schemeClr val="bg1"/>
          </a:solidFill>
        </p:grpSpPr>
        <p:sp>
          <p:nvSpPr>
            <p:cNvPr id="425" name="Freeform 576"/>
            <p:cNvSpPr>
              <a:spLocks noEditPoints="1"/>
            </p:cNvSpPr>
            <p:nvPr/>
          </p:nvSpPr>
          <p:spPr bwMode="auto">
            <a:xfrm>
              <a:off x="3545" y="1339"/>
              <a:ext cx="101" cy="70"/>
            </a:xfrm>
            <a:custGeom>
              <a:avLst/>
              <a:gdLst>
                <a:gd name="T0" fmla="*/ 1 w 41"/>
                <a:gd name="T1" fmla="*/ 25 h 28"/>
                <a:gd name="T2" fmla="*/ 1 w 41"/>
                <a:gd name="T3" fmla="*/ 10 h 28"/>
                <a:gd name="T4" fmla="*/ 3 w 41"/>
                <a:gd name="T5" fmla="*/ 0 h 28"/>
                <a:gd name="T6" fmla="*/ 9 w 41"/>
                <a:gd name="T7" fmla="*/ 0 h 28"/>
                <a:gd name="T8" fmla="*/ 38 w 41"/>
                <a:gd name="T9" fmla="*/ 0 h 28"/>
                <a:gd name="T10" fmla="*/ 40 w 41"/>
                <a:gd name="T11" fmla="*/ 6 h 28"/>
                <a:gd name="T12" fmla="*/ 40 w 41"/>
                <a:gd name="T13" fmla="*/ 19 h 28"/>
                <a:gd name="T14" fmla="*/ 40 w 41"/>
                <a:gd name="T15" fmla="*/ 26 h 28"/>
                <a:gd name="T16" fmla="*/ 35 w 41"/>
                <a:gd name="T17" fmla="*/ 28 h 28"/>
                <a:gd name="T18" fmla="*/ 32 w 41"/>
                <a:gd name="T19" fmla="*/ 28 h 28"/>
                <a:gd name="T20" fmla="*/ 11 w 41"/>
                <a:gd name="T21" fmla="*/ 28 h 28"/>
                <a:gd name="T22" fmla="*/ 6 w 41"/>
                <a:gd name="T23" fmla="*/ 28 h 28"/>
                <a:gd name="T24" fmla="*/ 3 w 41"/>
                <a:gd name="T25" fmla="*/ 1 h 28"/>
                <a:gd name="T26" fmla="*/ 2 w 41"/>
                <a:gd name="T27" fmla="*/ 1 h 28"/>
                <a:gd name="T28" fmla="*/ 1 w 41"/>
                <a:gd name="T29" fmla="*/ 11 h 28"/>
                <a:gd name="T30" fmla="*/ 6 w 41"/>
                <a:gd name="T31" fmla="*/ 28 h 28"/>
                <a:gd name="T32" fmla="*/ 11 w 41"/>
                <a:gd name="T33" fmla="*/ 27 h 28"/>
                <a:gd name="T34" fmla="*/ 32 w 41"/>
                <a:gd name="T35" fmla="*/ 28 h 28"/>
                <a:gd name="T36" fmla="*/ 35 w 41"/>
                <a:gd name="T37" fmla="*/ 28 h 28"/>
                <a:gd name="T38" fmla="*/ 40 w 41"/>
                <a:gd name="T39" fmla="*/ 26 h 28"/>
                <a:gd name="T40" fmla="*/ 40 w 41"/>
                <a:gd name="T41" fmla="*/ 19 h 28"/>
                <a:gd name="T42" fmla="*/ 40 w 41"/>
                <a:gd name="T43" fmla="*/ 6 h 28"/>
                <a:gd name="T44" fmla="*/ 38 w 41"/>
                <a:gd name="T45" fmla="*/ 1 h 28"/>
                <a:gd name="T46" fmla="*/ 9 w 41"/>
                <a:gd name="T47" fmla="*/ 1 h 28"/>
                <a:gd name="T48" fmla="*/ 7 w 41"/>
                <a:gd name="T49" fmla="*/ 24 h 28"/>
                <a:gd name="T50" fmla="*/ 3 w 41"/>
                <a:gd name="T51" fmla="*/ 23 h 28"/>
                <a:gd name="T52" fmla="*/ 3 w 41"/>
                <a:gd name="T53" fmla="*/ 9 h 28"/>
                <a:gd name="T54" fmla="*/ 4 w 41"/>
                <a:gd name="T55" fmla="*/ 2 h 28"/>
                <a:gd name="T56" fmla="*/ 38 w 41"/>
                <a:gd name="T57" fmla="*/ 3 h 28"/>
                <a:gd name="T58" fmla="*/ 38 w 41"/>
                <a:gd name="T59" fmla="*/ 5 h 28"/>
                <a:gd name="T60" fmla="*/ 38 w 41"/>
                <a:gd name="T61" fmla="*/ 24 h 28"/>
                <a:gd name="T62" fmla="*/ 7 w 41"/>
                <a:gd name="T63" fmla="*/ 24 h 28"/>
                <a:gd name="T64" fmla="*/ 7 w 41"/>
                <a:gd name="T65" fmla="*/ 23 h 28"/>
                <a:gd name="T66" fmla="*/ 12 w 41"/>
                <a:gd name="T67" fmla="*/ 23 h 28"/>
                <a:gd name="T68" fmla="*/ 37 w 41"/>
                <a:gd name="T69" fmla="*/ 5 h 28"/>
                <a:gd name="T70" fmla="*/ 37 w 41"/>
                <a:gd name="T71" fmla="*/ 3 h 28"/>
                <a:gd name="T72" fmla="*/ 4 w 41"/>
                <a:gd name="T73" fmla="*/ 3 h 28"/>
                <a:gd name="T74" fmla="*/ 4 w 41"/>
                <a:gd name="T75" fmla="*/ 9 h 28"/>
                <a:gd name="T76" fmla="*/ 4 w 41"/>
                <a:gd name="T77" fmla="*/ 2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1" h="28">
                  <a:moveTo>
                    <a:pt x="6" y="28"/>
                  </a:moveTo>
                  <a:cubicBezTo>
                    <a:pt x="5" y="28"/>
                    <a:pt x="1" y="28"/>
                    <a:pt x="1" y="25"/>
                  </a:cubicBezTo>
                  <a:cubicBezTo>
                    <a:pt x="1" y="11"/>
                    <a:pt x="1" y="11"/>
                    <a:pt x="1" y="11"/>
                  </a:cubicBezTo>
                  <a:cubicBezTo>
                    <a:pt x="1" y="11"/>
                    <a:pt x="1" y="10"/>
                    <a:pt x="1" y="10"/>
                  </a:cubicBezTo>
                  <a:cubicBezTo>
                    <a:pt x="0" y="6"/>
                    <a:pt x="0" y="2"/>
                    <a:pt x="2" y="1"/>
                  </a:cubicBezTo>
                  <a:cubicBezTo>
                    <a:pt x="2" y="0"/>
                    <a:pt x="2" y="0"/>
                    <a:pt x="3" y="0"/>
                  </a:cubicBezTo>
                  <a:cubicBezTo>
                    <a:pt x="4" y="0"/>
                    <a:pt x="5" y="0"/>
                    <a:pt x="6" y="0"/>
                  </a:cubicBezTo>
                  <a:cubicBezTo>
                    <a:pt x="7" y="0"/>
                    <a:pt x="8" y="0"/>
                    <a:pt x="9" y="0"/>
                  </a:cubicBezTo>
                  <a:cubicBezTo>
                    <a:pt x="10" y="0"/>
                    <a:pt x="11" y="0"/>
                    <a:pt x="12" y="0"/>
                  </a:cubicBezTo>
                  <a:cubicBezTo>
                    <a:pt x="38" y="0"/>
                    <a:pt x="38" y="0"/>
                    <a:pt x="38" y="0"/>
                  </a:cubicBezTo>
                  <a:cubicBezTo>
                    <a:pt x="39" y="0"/>
                    <a:pt x="39" y="0"/>
                    <a:pt x="40" y="1"/>
                  </a:cubicBezTo>
                  <a:cubicBezTo>
                    <a:pt x="41" y="2"/>
                    <a:pt x="41" y="4"/>
                    <a:pt x="40" y="6"/>
                  </a:cubicBezTo>
                  <a:cubicBezTo>
                    <a:pt x="40" y="6"/>
                    <a:pt x="40" y="7"/>
                    <a:pt x="40" y="7"/>
                  </a:cubicBezTo>
                  <a:cubicBezTo>
                    <a:pt x="40" y="19"/>
                    <a:pt x="40" y="19"/>
                    <a:pt x="40" y="19"/>
                  </a:cubicBezTo>
                  <a:cubicBezTo>
                    <a:pt x="40" y="19"/>
                    <a:pt x="40" y="20"/>
                    <a:pt x="40" y="21"/>
                  </a:cubicBezTo>
                  <a:cubicBezTo>
                    <a:pt x="40" y="23"/>
                    <a:pt x="40" y="24"/>
                    <a:pt x="40" y="26"/>
                  </a:cubicBezTo>
                  <a:cubicBezTo>
                    <a:pt x="40" y="26"/>
                    <a:pt x="40" y="27"/>
                    <a:pt x="40" y="27"/>
                  </a:cubicBezTo>
                  <a:cubicBezTo>
                    <a:pt x="39" y="28"/>
                    <a:pt x="37" y="28"/>
                    <a:pt x="35" y="28"/>
                  </a:cubicBezTo>
                  <a:cubicBezTo>
                    <a:pt x="34" y="28"/>
                    <a:pt x="34" y="28"/>
                    <a:pt x="34" y="28"/>
                  </a:cubicBezTo>
                  <a:cubicBezTo>
                    <a:pt x="33" y="28"/>
                    <a:pt x="33" y="28"/>
                    <a:pt x="32" y="28"/>
                  </a:cubicBezTo>
                  <a:cubicBezTo>
                    <a:pt x="29" y="28"/>
                    <a:pt x="25" y="28"/>
                    <a:pt x="22" y="28"/>
                  </a:cubicBezTo>
                  <a:cubicBezTo>
                    <a:pt x="18" y="28"/>
                    <a:pt x="15" y="28"/>
                    <a:pt x="11" y="28"/>
                  </a:cubicBezTo>
                  <a:cubicBezTo>
                    <a:pt x="11" y="28"/>
                    <a:pt x="10" y="28"/>
                    <a:pt x="9" y="28"/>
                  </a:cubicBezTo>
                  <a:cubicBezTo>
                    <a:pt x="8" y="28"/>
                    <a:pt x="7" y="28"/>
                    <a:pt x="6" y="28"/>
                  </a:cubicBezTo>
                  <a:close/>
                  <a:moveTo>
                    <a:pt x="6" y="1"/>
                  </a:moveTo>
                  <a:cubicBezTo>
                    <a:pt x="5" y="1"/>
                    <a:pt x="4" y="1"/>
                    <a:pt x="3" y="1"/>
                  </a:cubicBezTo>
                  <a:cubicBezTo>
                    <a:pt x="3" y="1"/>
                    <a:pt x="3" y="1"/>
                    <a:pt x="3" y="1"/>
                  </a:cubicBezTo>
                  <a:cubicBezTo>
                    <a:pt x="3" y="1"/>
                    <a:pt x="2" y="1"/>
                    <a:pt x="2" y="1"/>
                  </a:cubicBezTo>
                  <a:cubicBezTo>
                    <a:pt x="1" y="3"/>
                    <a:pt x="1" y="7"/>
                    <a:pt x="1" y="10"/>
                  </a:cubicBezTo>
                  <a:cubicBezTo>
                    <a:pt x="1" y="10"/>
                    <a:pt x="1" y="11"/>
                    <a:pt x="1" y="11"/>
                  </a:cubicBezTo>
                  <a:cubicBezTo>
                    <a:pt x="1" y="25"/>
                    <a:pt x="1" y="25"/>
                    <a:pt x="1" y="25"/>
                  </a:cubicBezTo>
                  <a:cubicBezTo>
                    <a:pt x="1" y="27"/>
                    <a:pt x="3" y="28"/>
                    <a:pt x="6" y="28"/>
                  </a:cubicBezTo>
                  <a:cubicBezTo>
                    <a:pt x="7" y="28"/>
                    <a:pt x="8" y="28"/>
                    <a:pt x="9" y="28"/>
                  </a:cubicBezTo>
                  <a:cubicBezTo>
                    <a:pt x="10" y="27"/>
                    <a:pt x="11" y="27"/>
                    <a:pt x="11" y="27"/>
                  </a:cubicBezTo>
                  <a:cubicBezTo>
                    <a:pt x="15" y="27"/>
                    <a:pt x="18" y="27"/>
                    <a:pt x="22" y="28"/>
                  </a:cubicBezTo>
                  <a:cubicBezTo>
                    <a:pt x="25" y="28"/>
                    <a:pt x="29" y="28"/>
                    <a:pt x="32" y="28"/>
                  </a:cubicBezTo>
                  <a:cubicBezTo>
                    <a:pt x="33" y="28"/>
                    <a:pt x="33" y="28"/>
                    <a:pt x="34" y="28"/>
                  </a:cubicBezTo>
                  <a:cubicBezTo>
                    <a:pt x="34" y="28"/>
                    <a:pt x="34" y="28"/>
                    <a:pt x="35" y="28"/>
                  </a:cubicBezTo>
                  <a:cubicBezTo>
                    <a:pt x="37" y="28"/>
                    <a:pt x="39" y="28"/>
                    <a:pt x="39" y="27"/>
                  </a:cubicBezTo>
                  <a:cubicBezTo>
                    <a:pt x="40" y="26"/>
                    <a:pt x="40" y="26"/>
                    <a:pt x="40" y="26"/>
                  </a:cubicBezTo>
                  <a:cubicBezTo>
                    <a:pt x="40" y="24"/>
                    <a:pt x="40" y="23"/>
                    <a:pt x="40" y="21"/>
                  </a:cubicBezTo>
                  <a:cubicBezTo>
                    <a:pt x="40" y="20"/>
                    <a:pt x="40" y="19"/>
                    <a:pt x="40" y="19"/>
                  </a:cubicBezTo>
                  <a:cubicBezTo>
                    <a:pt x="40" y="7"/>
                    <a:pt x="40" y="7"/>
                    <a:pt x="40" y="7"/>
                  </a:cubicBezTo>
                  <a:cubicBezTo>
                    <a:pt x="40" y="7"/>
                    <a:pt x="40" y="6"/>
                    <a:pt x="40" y="6"/>
                  </a:cubicBezTo>
                  <a:cubicBezTo>
                    <a:pt x="40" y="4"/>
                    <a:pt x="40" y="2"/>
                    <a:pt x="39" y="1"/>
                  </a:cubicBezTo>
                  <a:cubicBezTo>
                    <a:pt x="39" y="1"/>
                    <a:pt x="38" y="1"/>
                    <a:pt x="38" y="1"/>
                  </a:cubicBezTo>
                  <a:cubicBezTo>
                    <a:pt x="12" y="1"/>
                    <a:pt x="12" y="1"/>
                    <a:pt x="12" y="1"/>
                  </a:cubicBezTo>
                  <a:cubicBezTo>
                    <a:pt x="11" y="1"/>
                    <a:pt x="10" y="1"/>
                    <a:pt x="9" y="1"/>
                  </a:cubicBezTo>
                  <a:cubicBezTo>
                    <a:pt x="8" y="1"/>
                    <a:pt x="7" y="1"/>
                    <a:pt x="6" y="1"/>
                  </a:cubicBezTo>
                  <a:close/>
                  <a:moveTo>
                    <a:pt x="7" y="24"/>
                  </a:moveTo>
                  <a:cubicBezTo>
                    <a:pt x="6" y="24"/>
                    <a:pt x="5" y="24"/>
                    <a:pt x="5" y="24"/>
                  </a:cubicBezTo>
                  <a:cubicBezTo>
                    <a:pt x="4" y="24"/>
                    <a:pt x="3" y="24"/>
                    <a:pt x="3" y="23"/>
                  </a:cubicBezTo>
                  <a:cubicBezTo>
                    <a:pt x="3" y="10"/>
                    <a:pt x="3" y="10"/>
                    <a:pt x="3" y="10"/>
                  </a:cubicBezTo>
                  <a:cubicBezTo>
                    <a:pt x="3" y="10"/>
                    <a:pt x="3" y="9"/>
                    <a:pt x="3" y="9"/>
                  </a:cubicBezTo>
                  <a:cubicBezTo>
                    <a:pt x="3" y="6"/>
                    <a:pt x="3" y="4"/>
                    <a:pt x="3" y="3"/>
                  </a:cubicBezTo>
                  <a:cubicBezTo>
                    <a:pt x="4" y="3"/>
                    <a:pt x="4" y="2"/>
                    <a:pt x="4" y="2"/>
                  </a:cubicBezTo>
                  <a:cubicBezTo>
                    <a:pt x="37" y="2"/>
                    <a:pt x="37" y="2"/>
                    <a:pt x="37" y="2"/>
                  </a:cubicBezTo>
                  <a:cubicBezTo>
                    <a:pt x="37" y="2"/>
                    <a:pt x="38" y="3"/>
                    <a:pt x="38" y="3"/>
                  </a:cubicBezTo>
                  <a:cubicBezTo>
                    <a:pt x="38" y="3"/>
                    <a:pt x="38" y="4"/>
                    <a:pt x="38" y="5"/>
                  </a:cubicBezTo>
                  <a:cubicBezTo>
                    <a:pt x="38" y="5"/>
                    <a:pt x="38" y="5"/>
                    <a:pt x="38" y="5"/>
                  </a:cubicBezTo>
                  <a:cubicBezTo>
                    <a:pt x="38" y="23"/>
                    <a:pt x="38" y="23"/>
                    <a:pt x="38" y="23"/>
                  </a:cubicBezTo>
                  <a:cubicBezTo>
                    <a:pt x="38" y="23"/>
                    <a:pt x="38" y="24"/>
                    <a:pt x="38" y="24"/>
                  </a:cubicBezTo>
                  <a:cubicBezTo>
                    <a:pt x="11" y="24"/>
                    <a:pt x="11" y="24"/>
                    <a:pt x="11" y="24"/>
                  </a:cubicBezTo>
                  <a:cubicBezTo>
                    <a:pt x="10" y="24"/>
                    <a:pt x="9" y="24"/>
                    <a:pt x="7" y="24"/>
                  </a:cubicBezTo>
                  <a:close/>
                  <a:moveTo>
                    <a:pt x="4" y="23"/>
                  </a:moveTo>
                  <a:cubicBezTo>
                    <a:pt x="4" y="23"/>
                    <a:pt x="5" y="23"/>
                    <a:pt x="7" y="23"/>
                  </a:cubicBezTo>
                  <a:cubicBezTo>
                    <a:pt x="9" y="23"/>
                    <a:pt x="10" y="23"/>
                    <a:pt x="11" y="23"/>
                  </a:cubicBezTo>
                  <a:cubicBezTo>
                    <a:pt x="12" y="23"/>
                    <a:pt x="12" y="23"/>
                    <a:pt x="12" y="23"/>
                  </a:cubicBezTo>
                  <a:cubicBezTo>
                    <a:pt x="37" y="23"/>
                    <a:pt x="37" y="23"/>
                    <a:pt x="37" y="23"/>
                  </a:cubicBezTo>
                  <a:cubicBezTo>
                    <a:pt x="37" y="5"/>
                    <a:pt x="37" y="5"/>
                    <a:pt x="37" y="5"/>
                  </a:cubicBezTo>
                  <a:cubicBezTo>
                    <a:pt x="37" y="5"/>
                    <a:pt x="37" y="5"/>
                    <a:pt x="37" y="4"/>
                  </a:cubicBezTo>
                  <a:cubicBezTo>
                    <a:pt x="37" y="4"/>
                    <a:pt x="37" y="3"/>
                    <a:pt x="37" y="3"/>
                  </a:cubicBezTo>
                  <a:cubicBezTo>
                    <a:pt x="33" y="3"/>
                    <a:pt x="33" y="3"/>
                    <a:pt x="33" y="3"/>
                  </a:cubicBezTo>
                  <a:cubicBezTo>
                    <a:pt x="4" y="3"/>
                    <a:pt x="4" y="3"/>
                    <a:pt x="4" y="3"/>
                  </a:cubicBezTo>
                  <a:cubicBezTo>
                    <a:pt x="4" y="3"/>
                    <a:pt x="4" y="3"/>
                    <a:pt x="4" y="3"/>
                  </a:cubicBezTo>
                  <a:cubicBezTo>
                    <a:pt x="3" y="4"/>
                    <a:pt x="4" y="7"/>
                    <a:pt x="4" y="9"/>
                  </a:cubicBezTo>
                  <a:cubicBezTo>
                    <a:pt x="4" y="9"/>
                    <a:pt x="4" y="10"/>
                    <a:pt x="4" y="10"/>
                  </a:cubicBezTo>
                  <a:lnTo>
                    <a:pt x="4"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26" name="Freeform 577"/>
            <p:cNvSpPr/>
            <p:nvPr/>
          </p:nvSpPr>
          <p:spPr bwMode="auto">
            <a:xfrm>
              <a:off x="3570" y="1411"/>
              <a:ext cx="54" cy="18"/>
            </a:xfrm>
            <a:custGeom>
              <a:avLst/>
              <a:gdLst>
                <a:gd name="T0" fmla="*/ 1 w 22"/>
                <a:gd name="T1" fmla="*/ 7 h 7"/>
                <a:gd name="T2" fmla="*/ 0 w 22"/>
                <a:gd name="T3" fmla="*/ 7 h 7"/>
                <a:gd name="T4" fmla="*/ 0 w 22"/>
                <a:gd name="T5" fmla="*/ 6 h 7"/>
                <a:gd name="T6" fmla="*/ 0 w 22"/>
                <a:gd name="T7" fmla="*/ 5 h 7"/>
                <a:gd name="T8" fmla="*/ 2 w 22"/>
                <a:gd name="T9" fmla="*/ 5 h 7"/>
                <a:gd name="T10" fmla="*/ 2 w 22"/>
                <a:gd name="T11" fmla="*/ 5 h 7"/>
                <a:gd name="T12" fmla="*/ 4 w 22"/>
                <a:gd name="T13" fmla="*/ 5 h 7"/>
                <a:gd name="T14" fmla="*/ 5 w 22"/>
                <a:gd name="T15" fmla="*/ 4 h 7"/>
                <a:gd name="T16" fmla="*/ 5 w 22"/>
                <a:gd name="T17" fmla="*/ 4 h 7"/>
                <a:gd name="T18" fmla="*/ 5 w 22"/>
                <a:gd name="T19" fmla="*/ 2 h 7"/>
                <a:gd name="T20" fmla="*/ 5 w 22"/>
                <a:gd name="T21" fmla="*/ 1 h 7"/>
                <a:gd name="T22" fmla="*/ 5 w 22"/>
                <a:gd name="T23" fmla="*/ 0 h 7"/>
                <a:gd name="T24" fmla="*/ 6 w 22"/>
                <a:gd name="T25" fmla="*/ 1 h 7"/>
                <a:gd name="T26" fmla="*/ 6 w 22"/>
                <a:gd name="T27" fmla="*/ 2 h 7"/>
                <a:gd name="T28" fmla="*/ 6 w 22"/>
                <a:gd name="T29" fmla="*/ 4 h 7"/>
                <a:gd name="T30" fmla="*/ 6 w 22"/>
                <a:gd name="T31" fmla="*/ 5 h 7"/>
                <a:gd name="T32" fmla="*/ 4 w 22"/>
                <a:gd name="T33" fmla="*/ 5 h 7"/>
                <a:gd name="T34" fmla="*/ 3 w 22"/>
                <a:gd name="T35" fmla="*/ 6 h 7"/>
                <a:gd name="T36" fmla="*/ 2 w 22"/>
                <a:gd name="T37" fmla="*/ 6 h 7"/>
                <a:gd name="T38" fmla="*/ 0 w 22"/>
                <a:gd name="T39" fmla="*/ 6 h 7"/>
                <a:gd name="T40" fmla="*/ 0 w 22"/>
                <a:gd name="T41" fmla="*/ 6 h 7"/>
                <a:gd name="T42" fmla="*/ 0 w 22"/>
                <a:gd name="T43" fmla="*/ 7 h 7"/>
                <a:gd name="T44" fmla="*/ 1 w 22"/>
                <a:gd name="T45" fmla="*/ 7 h 7"/>
                <a:gd name="T46" fmla="*/ 21 w 22"/>
                <a:gd name="T47" fmla="*/ 7 h 7"/>
                <a:gd name="T48" fmla="*/ 21 w 22"/>
                <a:gd name="T49" fmla="*/ 6 h 7"/>
                <a:gd name="T50" fmla="*/ 20 w 22"/>
                <a:gd name="T51" fmla="*/ 5 h 7"/>
                <a:gd name="T52" fmla="*/ 16 w 22"/>
                <a:gd name="T53" fmla="*/ 5 h 7"/>
                <a:gd name="T54" fmla="*/ 15 w 22"/>
                <a:gd name="T55" fmla="*/ 5 h 7"/>
                <a:gd name="T56" fmla="*/ 15 w 22"/>
                <a:gd name="T57" fmla="*/ 3 h 7"/>
                <a:gd name="T58" fmla="*/ 15 w 22"/>
                <a:gd name="T59" fmla="*/ 3 h 7"/>
                <a:gd name="T60" fmla="*/ 15 w 22"/>
                <a:gd name="T61" fmla="*/ 3 h 7"/>
                <a:gd name="T62" fmla="*/ 15 w 22"/>
                <a:gd name="T63" fmla="*/ 1 h 7"/>
                <a:gd name="T64" fmla="*/ 16 w 22"/>
                <a:gd name="T65" fmla="*/ 0 h 7"/>
                <a:gd name="T66" fmla="*/ 16 w 22"/>
                <a:gd name="T67" fmla="*/ 1 h 7"/>
                <a:gd name="T68" fmla="*/ 16 w 22"/>
                <a:gd name="T69" fmla="*/ 3 h 7"/>
                <a:gd name="T70" fmla="*/ 16 w 22"/>
                <a:gd name="T71" fmla="*/ 3 h 7"/>
                <a:gd name="T72" fmla="*/ 16 w 22"/>
                <a:gd name="T73" fmla="*/ 3 h 7"/>
                <a:gd name="T74" fmla="*/ 16 w 22"/>
                <a:gd name="T75" fmla="*/ 4 h 7"/>
                <a:gd name="T76" fmla="*/ 16 w 22"/>
                <a:gd name="T77" fmla="*/ 4 h 7"/>
                <a:gd name="T78" fmla="*/ 20 w 22"/>
                <a:gd name="T79" fmla="*/ 4 h 7"/>
                <a:gd name="T80" fmla="*/ 22 w 22"/>
                <a:gd name="T81" fmla="*/ 6 h 7"/>
                <a:gd name="T82" fmla="*/ 21 w 22"/>
                <a:gd name="T83" fmla="*/ 7 h 7"/>
                <a:gd name="T84" fmla="*/ 1 w 22"/>
                <a:gd name="T85" fmla="*/ 7 h 7"/>
                <a:gd name="T86" fmla="*/ 1 w 22"/>
                <a:gd name="T8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 h="7">
                  <a:moveTo>
                    <a:pt x="1" y="7"/>
                  </a:moveTo>
                  <a:cubicBezTo>
                    <a:pt x="0" y="7"/>
                    <a:pt x="0" y="7"/>
                    <a:pt x="0" y="7"/>
                  </a:cubicBezTo>
                  <a:cubicBezTo>
                    <a:pt x="0" y="7"/>
                    <a:pt x="0" y="7"/>
                    <a:pt x="0" y="6"/>
                  </a:cubicBezTo>
                  <a:cubicBezTo>
                    <a:pt x="0" y="6"/>
                    <a:pt x="0" y="5"/>
                    <a:pt x="0" y="5"/>
                  </a:cubicBezTo>
                  <a:cubicBezTo>
                    <a:pt x="0" y="5"/>
                    <a:pt x="1" y="5"/>
                    <a:pt x="2" y="5"/>
                  </a:cubicBezTo>
                  <a:cubicBezTo>
                    <a:pt x="2" y="5"/>
                    <a:pt x="2" y="5"/>
                    <a:pt x="2" y="5"/>
                  </a:cubicBezTo>
                  <a:cubicBezTo>
                    <a:pt x="3" y="5"/>
                    <a:pt x="3" y="5"/>
                    <a:pt x="4" y="5"/>
                  </a:cubicBezTo>
                  <a:cubicBezTo>
                    <a:pt x="4" y="5"/>
                    <a:pt x="5" y="5"/>
                    <a:pt x="5" y="4"/>
                  </a:cubicBezTo>
                  <a:cubicBezTo>
                    <a:pt x="5" y="4"/>
                    <a:pt x="5" y="4"/>
                    <a:pt x="5" y="4"/>
                  </a:cubicBezTo>
                  <a:cubicBezTo>
                    <a:pt x="5" y="3"/>
                    <a:pt x="5" y="3"/>
                    <a:pt x="5" y="2"/>
                  </a:cubicBezTo>
                  <a:cubicBezTo>
                    <a:pt x="5" y="2"/>
                    <a:pt x="5" y="1"/>
                    <a:pt x="5" y="1"/>
                  </a:cubicBezTo>
                  <a:cubicBezTo>
                    <a:pt x="5" y="1"/>
                    <a:pt x="5" y="0"/>
                    <a:pt x="5" y="0"/>
                  </a:cubicBezTo>
                  <a:cubicBezTo>
                    <a:pt x="6" y="0"/>
                    <a:pt x="6" y="1"/>
                    <a:pt x="6" y="1"/>
                  </a:cubicBezTo>
                  <a:cubicBezTo>
                    <a:pt x="6" y="1"/>
                    <a:pt x="6" y="2"/>
                    <a:pt x="6" y="2"/>
                  </a:cubicBezTo>
                  <a:cubicBezTo>
                    <a:pt x="6" y="3"/>
                    <a:pt x="6" y="3"/>
                    <a:pt x="6" y="4"/>
                  </a:cubicBezTo>
                  <a:cubicBezTo>
                    <a:pt x="6" y="4"/>
                    <a:pt x="6" y="5"/>
                    <a:pt x="6" y="5"/>
                  </a:cubicBezTo>
                  <a:cubicBezTo>
                    <a:pt x="5" y="5"/>
                    <a:pt x="4" y="5"/>
                    <a:pt x="4" y="5"/>
                  </a:cubicBezTo>
                  <a:cubicBezTo>
                    <a:pt x="3" y="5"/>
                    <a:pt x="3" y="5"/>
                    <a:pt x="3" y="6"/>
                  </a:cubicBezTo>
                  <a:cubicBezTo>
                    <a:pt x="2" y="6"/>
                    <a:pt x="2" y="6"/>
                    <a:pt x="2" y="6"/>
                  </a:cubicBezTo>
                  <a:cubicBezTo>
                    <a:pt x="1" y="5"/>
                    <a:pt x="1" y="5"/>
                    <a:pt x="0" y="6"/>
                  </a:cubicBezTo>
                  <a:cubicBezTo>
                    <a:pt x="0" y="6"/>
                    <a:pt x="0" y="6"/>
                    <a:pt x="0" y="6"/>
                  </a:cubicBezTo>
                  <a:cubicBezTo>
                    <a:pt x="0" y="6"/>
                    <a:pt x="0" y="6"/>
                    <a:pt x="0" y="7"/>
                  </a:cubicBezTo>
                  <a:cubicBezTo>
                    <a:pt x="0" y="7"/>
                    <a:pt x="1" y="7"/>
                    <a:pt x="1" y="7"/>
                  </a:cubicBezTo>
                  <a:cubicBezTo>
                    <a:pt x="21" y="7"/>
                    <a:pt x="21" y="7"/>
                    <a:pt x="21" y="7"/>
                  </a:cubicBezTo>
                  <a:cubicBezTo>
                    <a:pt x="21" y="6"/>
                    <a:pt x="21" y="6"/>
                    <a:pt x="21" y="6"/>
                  </a:cubicBezTo>
                  <a:cubicBezTo>
                    <a:pt x="20" y="6"/>
                    <a:pt x="20" y="5"/>
                    <a:pt x="20" y="5"/>
                  </a:cubicBezTo>
                  <a:cubicBezTo>
                    <a:pt x="16" y="5"/>
                    <a:pt x="16" y="5"/>
                    <a:pt x="16" y="5"/>
                  </a:cubicBezTo>
                  <a:cubicBezTo>
                    <a:pt x="16" y="5"/>
                    <a:pt x="16" y="5"/>
                    <a:pt x="15" y="5"/>
                  </a:cubicBezTo>
                  <a:cubicBezTo>
                    <a:pt x="15" y="5"/>
                    <a:pt x="15" y="4"/>
                    <a:pt x="15" y="3"/>
                  </a:cubicBezTo>
                  <a:cubicBezTo>
                    <a:pt x="15" y="3"/>
                    <a:pt x="15" y="3"/>
                    <a:pt x="15" y="3"/>
                  </a:cubicBezTo>
                  <a:cubicBezTo>
                    <a:pt x="15" y="3"/>
                    <a:pt x="15" y="3"/>
                    <a:pt x="15" y="3"/>
                  </a:cubicBezTo>
                  <a:cubicBezTo>
                    <a:pt x="15" y="2"/>
                    <a:pt x="15" y="1"/>
                    <a:pt x="15" y="1"/>
                  </a:cubicBezTo>
                  <a:cubicBezTo>
                    <a:pt x="15" y="1"/>
                    <a:pt x="15" y="0"/>
                    <a:pt x="16" y="0"/>
                  </a:cubicBezTo>
                  <a:cubicBezTo>
                    <a:pt x="16" y="0"/>
                    <a:pt x="16" y="1"/>
                    <a:pt x="16" y="1"/>
                  </a:cubicBezTo>
                  <a:cubicBezTo>
                    <a:pt x="16" y="1"/>
                    <a:pt x="16" y="2"/>
                    <a:pt x="16" y="3"/>
                  </a:cubicBezTo>
                  <a:cubicBezTo>
                    <a:pt x="16" y="3"/>
                    <a:pt x="16" y="3"/>
                    <a:pt x="16" y="3"/>
                  </a:cubicBezTo>
                  <a:cubicBezTo>
                    <a:pt x="16" y="3"/>
                    <a:pt x="16" y="3"/>
                    <a:pt x="16" y="3"/>
                  </a:cubicBezTo>
                  <a:cubicBezTo>
                    <a:pt x="16" y="4"/>
                    <a:pt x="16" y="4"/>
                    <a:pt x="16" y="4"/>
                  </a:cubicBezTo>
                  <a:cubicBezTo>
                    <a:pt x="16" y="4"/>
                    <a:pt x="16" y="4"/>
                    <a:pt x="16" y="4"/>
                  </a:cubicBezTo>
                  <a:cubicBezTo>
                    <a:pt x="20" y="4"/>
                    <a:pt x="20" y="4"/>
                    <a:pt x="20" y="4"/>
                  </a:cubicBezTo>
                  <a:cubicBezTo>
                    <a:pt x="21" y="4"/>
                    <a:pt x="22" y="6"/>
                    <a:pt x="22" y="6"/>
                  </a:cubicBezTo>
                  <a:cubicBezTo>
                    <a:pt x="22" y="7"/>
                    <a:pt x="21" y="7"/>
                    <a:pt x="21" y="7"/>
                  </a:cubicBezTo>
                  <a:cubicBezTo>
                    <a:pt x="1" y="7"/>
                    <a:pt x="1" y="7"/>
                    <a:pt x="1" y="7"/>
                  </a:cubicBezTo>
                  <a:cubicBezTo>
                    <a:pt x="1" y="7"/>
                    <a:pt x="1" y="7"/>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27" name="Freeform 578"/>
            <p:cNvSpPr/>
            <p:nvPr/>
          </p:nvSpPr>
          <p:spPr bwMode="auto">
            <a:xfrm>
              <a:off x="3548" y="1401"/>
              <a:ext cx="98" cy="13"/>
            </a:xfrm>
            <a:custGeom>
              <a:avLst/>
              <a:gdLst>
                <a:gd name="T0" fmla="*/ 13 w 40"/>
                <a:gd name="T1" fmla="*/ 5 h 5"/>
                <a:gd name="T2" fmla="*/ 4 w 40"/>
                <a:gd name="T3" fmla="*/ 5 h 5"/>
                <a:gd name="T4" fmla="*/ 1 w 40"/>
                <a:gd name="T5" fmla="*/ 4 h 5"/>
                <a:gd name="T6" fmla="*/ 0 w 40"/>
                <a:gd name="T7" fmla="*/ 1 h 5"/>
                <a:gd name="T8" fmla="*/ 0 w 40"/>
                <a:gd name="T9" fmla="*/ 0 h 5"/>
                <a:gd name="T10" fmla="*/ 1 w 40"/>
                <a:gd name="T11" fmla="*/ 1 h 5"/>
                <a:gd name="T12" fmla="*/ 1 w 40"/>
                <a:gd name="T13" fmla="*/ 4 h 5"/>
                <a:gd name="T14" fmla="*/ 4 w 40"/>
                <a:gd name="T15" fmla="*/ 4 h 5"/>
                <a:gd name="T16" fmla="*/ 37 w 40"/>
                <a:gd name="T17" fmla="*/ 4 h 5"/>
                <a:gd name="T18" fmla="*/ 38 w 40"/>
                <a:gd name="T19" fmla="*/ 4 h 5"/>
                <a:gd name="T20" fmla="*/ 39 w 40"/>
                <a:gd name="T21" fmla="*/ 1 h 5"/>
                <a:gd name="T22" fmla="*/ 39 w 40"/>
                <a:gd name="T23" fmla="*/ 1 h 5"/>
                <a:gd name="T24" fmla="*/ 40 w 40"/>
                <a:gd name="T25" fmla="*/ 1 h 5"/>
                <a:gd name="T26" fmla="*/ 39 w 40"/>
                <a:gd name="T27" fmla="*/ 4 h 5"/>
                <a:gd name="T28" fmla="*/ 37 w 40"/>
                <a:gd name="T29" fmla="*/ 5 h 5"/>
                <a:gd name="T30" fmla="*/ 13 w 40"/>
                <a:gd name="T3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5">
                  <a:moveTo>
                    <a:pt x="13" y="5"/>
                  </a:moveTo>
                  <a:cubicBezTo>
                    <a:pt x="10" y="5"/>
                    <a:pt x="7" y="5"/>
                    <a:pt x="4" y="5"/>
                  </a:cubicBezTo>
                  <a:cubicBezTo>
                    <a:pt x="2" y="5"/>
                    <a:pt x="1" y="5"/>
                    <a:pt x="1" y="4"/>
                  </a:cubicBezTo>
                  <a:cubicBezTo>
                    <a:pt x="0" y="3"/>
                    <a:pt x="0" y="2"/>
                    <a:pt x="0" y="1"/>
                  </a:cubicBezTo>
                  <a:cubicBezTo>
                    <a:pt x="0" y="1"/>
                    <a:pt x="0" y="0"/>
                    <a:pt x="0" y="0"/>
                  </a:cubicBezTo>
                  <a:cubicBezTo>
                    <a:pt x="0" y="0"/>
                    <a:pt x="1" y="1"/>
                    <a:pt x="1" y="1"/>
                  </a:cubicBezTo>
                  <a:cubicBezTo>
                    <a:pt x="1" y="2"/>
                    <a:pt x="1" y="3"/>
                    <a:pt x="1" y="4"/>
                  </a:cubicBezTo>
                  <a:cubicBezTo>
                    <a:pt x="2" y="4"/>
                    <a:pt x="2" y="4"/>
                    <a:pt x="4" y="4"/>
                  </a:cubicBezTo>
                  <a:cubicBezTo>
                    <a:pt x="15" y="4"/>
                    <a:pt x="34" y="4"/>
                    <a:pt x="37" y="4"/>
                  </a:cubicBezTo>
                  <a:cubicBezTo>
                    <a:pt x="37" y="4"/>
                    <a:pt x="38" y="4"/>
                    <a:pt x="38" y="4"/>
                  </a:cubicBezTo>
                  <a:cubicBezTo>
                    <a:pt x="39" y="3"/>
                    <a:pt x="39" y="2"/>
                    <a:pt x="39" y="1"/>
                  </a:cubicBezTo>
                  <a:cubicBezTo>
                    <a:pt x="39" y="1"/>
                    <a:pt x="39" y="1"/>
                    <a:pt x="39" y="1"/>
                  </a:cubicBezTo>
                  <a:cubicBezTo>
                    <a:pt x="39" y="1"/>
                    <a:pt x="39" y="1"/>
                    <a:pt x="40" y="1"/>
                  </a:cubicBezTo>
                  <a:cubicBezTo>
                    <a:pt x="40" y="2"/>
                    <a:pt x="40" y="4"/>
                    <a:pt x="39" y="4"/>
                  </a:cubicBezTo>
                  <a:cubicBezTo>
                    <a:pt x="38" y="5"/>
                    <a:pt x="38" y="5"/>
                    <a:pt x="37" y="5"/>
                  </a:cubicBezTo>
                  <a:cubicBezTo>
                    <a:pt x="34" y="5"/>
                    <a:pt x="23" y="5"/>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28" name="Freeform 579"/>
            <p:cNvSpPr/>
            <p:nvPr/>
          </p:nvSpPr>
          <p:spPr bwMode="auto">
            <a:xfrm>
              <a:off x="3550" y="1409"/>
              <a:ext cx="3" cy="2"/>
            </a:xfrm>
            <a:custGeom>
              <a:avLst/>
              <a:gdLst>
                <a:gd name="T0" fmla="*/ 0 w 1"/>
                <a:gd name="T1" fmla="*/ 1 h 1"/>
                <a:gd name="T2" fmla="*/ 0 w 1"/>
                <a:gd name="T3" fmla="*/ 1 h 1"/>
                <a:gd name="T4" fmla="*/ 0 w 1"/>
                <a:gd name="T5" fmla="*/ 1 h 1"/>
                <a:gd name="T6" fmla="*/ 0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0"/>
                    <a:pt x="0" y="0"/>
                    <a:pt x="0" y="0"/>
                  </a:cubicBezTo>
                  <a:cubicBezTo>
                    <a:pt x="1" y="0"/>
                    <a:pt x="1" y="0"/>
                    <a:pt x="1" y="0"/>
                  </a:cubicBezTo>
                  <a:cubicBezTo>
                    <a:pt x="1" y="0"/>
                    <a:pt x="1" y="0"/>
                    <a:pt x="1" y="0"/>
                  </a:cubicBezTo>
                  <a:cubicBezTo>
                    <a:pt x="1" y="0"/>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29" name="Freeform 580"/>
            <p:cNvSpPr/>
            <p:nvPr/>
          </p:nvSpPr>
          <p:spPr bwMode="auto">
            <a:xfrm>
              <a:off x="3553" y="1409"/>
              <a:ext cx="5" cy="5"/>
            </a:xfrm>
            <a:custGeom>
              <a:avLst/>
              <a:gdLst>
                <a:gd name="T0" fmla="*/ 0 w 2"/>
                <a:gd name="T1" fmla="*/ 2 h 2"/>
                <a:gd name="T2" fmla="*/ 0 w 2"/>
                <a:gd name="T3" fmla="*/ 2 h 2"/>
                <a:gd name="T4" fmla="*/ 0 w 2"/>
                <a:gd name="T5" fmla="*/ 1 h 2"/>
                <a:gd name="T6" fmla="*/ 1 w 2"/>
                <a:gd name="T7" fmla="*/ 0 h 2"/>
                <a:gd name="T8" fmla="*/ 2 w 2"/>
                <a:gd name="T9" fmla="*/ 0 h 2"/>
                <a:gd name="T10" fmla="*/ 2 w 2"/>
                <a:gd name="T11" fmla="*/ 0 h 2"/>
                <a:gd name="T12" fmla="*/ 0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1"/>
                    <a:pt x="0" y="1"/>
                  </a:cubicBezTo>
                  <a:cubicBezTo>
                    <a:pt x="0" y="1"/>
                    <a:pt x="1" y="0"/>
                    <a:pt x="1" y="0"/>
                  </a:cubicBezTo>
                  <a:cubicBezTo>
                    <a:pt x="1" y="0"/>
                    <a:pt x="2" y="0"/>
                    <a:pt x="2" y="0"/>
                  </a:cubicBezTo>
                  <a:cubicBezTo>
                    <a:pt x="2" y="0"/>
                    <a:pt x="2" y="0"/>
                    <a:pt x="2" y="0"/>
                  </a:cubicBezTo>
                  <a:cubicBezTo>
                    <a:pt x="1"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30" name="Freeform 581"/>
            <p:cNvSpPr/>
            <p:nvPr/>
          </p:nvSpPr>
          <p:spPr bwMode="auto">
            <a:xfrm>
              <a:off x="3558" y="1409"/>
              <a:ext cx="2"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0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1"/>
                    <a:pt x="0" y="1"/>
                  </a:cubicBezTo>
                  <a:cubicBezTo>
                    <a:pt x="0" y="1"/>
                    <a:pt x="0" y="0"/>
                    <a:pt x="0" y="0"/>
                  </a:cubicBezTo>
                  <a:cubicBezTo>
                    <a:pt x="1" y="0"/>
                    <a:pt x="1" y="0"/>
                    <a:pt x="1" y="0"/>
                  </a:cubicBezTo>
                  <a:cubicBezTo>
                    <a:pt x="1" y="0"/>
                    <a:pt x="1" y="0"/>
                    <a:pt x="1" y="0"/>
                  </a:cubicBezTo>
                  <a:cubicBezTo>
                    <a:pt x="1" y="1"/>
                    <a:pt x="0" y="1"/>
                    <a:pt x="0"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31" name="Freeform 582"/>
            <p:cNvSpPr/>
            <p:nvPr/>
          </p:nvSpPr>
          <p:spPr bwMode="auto">
            <a:xfrm>
              <a:off x="3560" y="1409"/>
              <a:ext cx="5" cy="5"/>
            </a:xfrm>
            <a:custGeom>
              <a:avLst/>
              <a:gdLst>
                <a:gd name="T0" fmla="*/ 0 w 2"/>
                <a:gd name="T1" fmla="*/ 2 h 2"/>
                <a:gd name="T2" fmla="*/ 0 w 2"/>
                <a:gd name="T3" fmla="*/ 2 h 2"/>
                <a:gd name="T4" fmla="*/ 0 w 2"/>
                <a:gd name="T5" fmla="*/ 1 h 2"/>
                <a:gd name="T6" fmla="*/ 1 w 2"/>
                <a:gd name="T7" fmla="*/ 0 h 2"/>
                <a:gd name="T8" fmla="*/ 1 w 2"/>
                <a:gd name="T9" fmla="*/ 0 h 2"/>
                <a:gd name="T10" fmla="*/ 1 w 2"/>
                <a:gd name="T11" fmla="*/ 0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1"/>
                  </a:cubicBezTo>
                  <a:cubicBezTo>
                    <a:pt x="0" y="1"/>
                    <a:pt x="1" y="0"/>
                    <a:pt x="1" y="0"/>
                  </a:cubicBezTo>
                  <a:cubicBezTo>
                    <a:pt x="1" y="0"/>
                    <a:pt x="1" y="0"/>
                    <a:pt x="1" y="0"/>
                  </a:cubicBezTo>
                  <a:cubicBezTo>
                    <a:pt x="1" y="0"/>
                    <a:pt x="2" y="0"/>
                    <a:pt x="1" y="0"/>
                  </a:cubicBezTo>
                  <a:cubicBezTo>
                    <a:pt x="1" y="1"/>
                    <a:pt x="1" y="1"/>
                    <a:pt x="1"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32" name="Freeform 583"/>
            <p:cNvSpPr/>
            <p:nvPr/>
          </p:nvSpPr>
          <p:spPr bwMode="auto">
            <a:xfrm>
              <a:off x="3563" y="1409"/>
              <a:ext cx="5" cy="5"/>
            </a:xfrm>
            <a:custGeom>
              <a:avLst/>
              <a:gdLst>
                <a:gd name="T0" fmla="*/ 1 w 2"/>
                <a:gd name="T1" fmla="*/ 2 h 2"/>
                <a:gd name="T2" fmla="*/ 1 w 2"/>
                <a:gd name="T3" fmla="*/ 2 h 2"/>
                <a:gd name="T4" fmla="*/ 1 w 2"/>
                <a:gd name="T5" fmla="*/ 1 h 2"/>
                <a:gd name="T6" fmla="*/ 2 w 2"/>
                <a:gd name="T7" fmla="*/ 0 h 2"/>
                <a:gd name="T8" fmla="*/ 2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1"/>
                    <a:pt x="1" y="1"/>
                  </a:cubicBezTo>
                  <a:cubicBezTo>
                    <a:pt x="1" y="1"/>
                    <a:pt x="1" y="0"/>
                    <a:pt x="2" y="0"/>
                  </a:cubicBezTo>
                  <a:cubicBezTo>
                    <a:pt x="2" y="0"/>
                    <a:pt x="2" y="0"/>
                    <a:pt x="2" y="0"/>
                  </a:cubicBezTo>
                  <a:cubicBezTo>
                    <a:pt x="2" y="0"/>
                    <a:pt x="2" y="0"/>
                    <a:pt x="2" y="0"/>
                  </a:cubicBezTo>
                  <a:cubicBezTo>
                    <a:pt x="2"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33" name="Freeform 584"/>
            <p:cNvSpPr/>
            <p:nvPr/>
          </p:nvSpPr>
          <p:spPr bwMode="auto">
            <a:xfrm>
              <a:off x="3568" y="1406"/>
              <a:ext cx="5" cy="8"/>
            </a:xfrm>
            <a:custGeom>
              <a:avLst/>
              <a:gdLst>
                <a:gd name="T0" fmla="*/ 1 w 2"/>
                <a:gd name="T1" fmla="*/ 3 h 3"/>
                <a:gd name="T2" fmla="*/ 0 w 2"/>
                <a:gd name="T3" fmla="*/ 3 h 3"/>
                <a:gd name="T4" fmla="*/ 0 w 2"/>
                <a:gd name="T5" fmla="*/ 3 h 3"/>
                <a:gd name="T6" fmla="*/ 2 w 2"/>
                <a:gd name="T7" fmla="*/ 1 h 3"/>
                <a:gd name="T8" fmla="*/ 2 w 2"/>
                <a:gd name="T9" fmla="*/ 1 h 3"/>
                <a:gd name="T10" fmla="*/ 2 w 2"/>
                <a:gd name="T11" fmla="*/ 1 h 3"/>
                <a:gd name="T12" fmla="*/ 1 w 2"/>
                <a:gd name="T13" fmla="*/ 3 h 3"/>
                <a:gd name="T14" fmla="*/ 1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3"/>
                  </a:moveTo>
                  <a:cubicBezTo>
                    <a:pt x="1" y="3"/>
                    <a:pt x="0" y="3"/>
                    <a:pt x="0" y="3"/>
                  </a:cubicBezTo>
                  <a:cubicBezTo>
                    <a:pt x="0" y="3"/>
                    <a:pt x="0" y="3"/>
                    <a:pt x="0" y="3"/>
                  </a:cubicBezTo>
                  <a:cubicBezTo>
                    <a:pt x="2" y="1"/>
                    <a:pt x="2" y="1"/>
                    <a:pt x="2" y="1"/>
                  </a:cubicBezTo>
                  <a:cubicBezTo>
                    <a:pt x="2" y="0"/>
                    <a:pt x="2" y="0"/>
                    <a:pt x="2" y="1"/>
                  </a:cubicBezTo>
                  <a:cubicBezTo>
                    <a:pt x="2" y="1"/>
                    <a:pt x="2" y="1"/>
                    <a:pt x="2" y="1"/>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34" name="Freeform 585"/>
            <p:cNvSpPr/>
            <p:nvPr/>
          </p:nvSpPr>
          <p:spPr bwMode="auto">
            <a:xfrm>
              <a:off x="3573" y="1409"/>
              <a:ext cx="4" cy="5"/>
            </a:xfrm>
            <a:custGeom>
              <a:avLst/>
              <a:gdLst>
                <a:gd name="T0" fmla="*/ 0 w 2"/>
                <a:gd name="T1" fmla="*/ 2 h 2"/>
                <a:gd name="T2" fmla="*/ 0 w 2"/>
                <a:gd name="T3" fmla="*/ 2 h 2"/>
                <a:gd name="T4" fmla="*/ 0 w 2"/>
                <a:gd name="T5" fmla="*/ 1 h 2"/>
                <a:gd name="T6" fmla="*/ 1 w 2"/>
                <a:gd name="T7" fmla="*/ 0 h 2"/>
                <a:gd name="T8" fmla="*/ 2 w 2"/>
                <a:gd name="T9" fmla="*/ 0 h 2"/>
                <a:gd name="T10" fmla="*/ 2 w 2"/>
                <a:gd name="T11" fmla="*/ 0 h 2"/>
                <a:gd name="T12" fmla="*/ 1 w 2"/>
                <a:gd name="T13" fmla="*/ 2 h 2"/>
                <a:gd name="T14" fmla="*/ 1 w 2"/>
                <a:gd name="T15" fmla="*/ 2 h 2"/>
                <a:gd name="T16" fmla="*/ 1 w 2"/>
                <a:gd name="T17" fmla="*/ 2 h 2"/>
                <a:gd name="T18" fmla="*/ 0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2"/>
                  </a:moveTo>
                  <a:cubicBezTo>
                    <a:pt x="0" y="2"/>
                    <a:pt x="0" y="2"/>
                    <a:pt x="0" y="2"/>
                  </a:cubicBezTo>
                  <a:cubicBezTo>
                    <a:pt x="0" y="2"/>
                    <a:pt x="0" y="1"/>
                    <a:pt x="0" y="1"/>
                  </a:cubicBezTo>
                  <a:cubicBezTo>
                    <a:pt x="1" y="0"/>
                    <a:pt x="1" y="0"/>
                    <a:pt x="1" y="0"/>
                  </a:cubicBezTo>
                  <a:cubicBezTo>
                    <a:pt x="1" y="0"/>
                    <a:pt x="2" y="0"/>
                    <a:pt x="2" y="0"/>
                  </a:cubicBezTo>
                  <a:cubicBezTo>
                    <a:pt x="2" y="0"/>
                    <a:pt x="2" y="0"/>
                    <a:pt x="2" y="0"/>
                  </a:cubicBezTo>
                  <a:cubicBezTo>
                    <a:pt x="1" y="2"/>
                    <a:pt x="1" y="2"/>
                    <a:pt x="1" y="2"/>
                  </a:cubicBezTo>
                  <a:cubicBezTo>
                    <a:pt x="1" y="2"/>
                    <a:pt x="1" y="2"/>
                    <a:pt x="1" y="2"/>
                  </a:cubicBezTo>
                  <a:cubicBezTo>
                    <a:pt x="1" y="2"/>
                    <a:pt x="1" y="2"/>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35" name="Freeform 586"/>
            <p:cNvSpPr/>
            <p:nvPr/>
          </p:nvSpPr>
          <p:spPr bwMode="auto">
            <a:xfrm>
              <a:off x="3577" y="1409"/>
              <a:ext cx="5" cy="5"/>
            </a:xfrm>
            <a:custGeom>
              <a:avLst/>
              <a:gdLst>
                <a:gd name="T0" fmla="*/ 0 w 2"/>
                <a:gd name="T1" fmla="*/ 2 h 2"/>
                <a:gd name="T2" fmla="*/ 0 w 2"/>
                <a:gd name="T3" fmla="*/ 2 h 2"/>
                <a:gd name="T4" fmla="*/ 0 w 2"/>
                <a:gd name="T5" fmla="*/ 2 h 2"/>
                <a:gd name="T6" fmla="*/ 0 w 2"/>
                <a:gd name="T7" fmla="*/ 1 h 2"/>
                <a:gd name="T8" fmla="*/ 0 w 2"/>
                <a:gd name="T9" fmla="*/ 1 h 2"/>
                <a:gd name="T10" fmla="*/ 1 w 2"/>
                <a:gd name="T11" fmla="*/ 0 h 2"/>
                <a:gd name="T12" fmla="*/ 2 w 2"/>
                <a:gd name="T13" fmla="*/ 0 h 2"/>
                <a:gd name="T14" fmla="*/ 2 w 2"/>
                <a:gd name="T15" fmla="*/ 0 h 2"/>
                <a:gd name="T16" fmla="*/ 1 w 2"/>
                <a:gd name="T17" fmla="*/ 2 h 2"/>
                <a:gd name="T18" fmla="*/ 0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2"/>
                  </a:moveTo>
                  <a:cubicBezTo>
                    <a:pt x="0" y="2"/>
                    <a:pt x="0" y="2"/>
                    <a:pt x="0" y="2"/>
                  </a:cubicBezTo>
                  <a:cubicBezTo>
                    <a:pt x="0" y="2"/>
                    <a:pt x="0" y="2"/>
                    <a:pt x="0" y="2"/>
                  </a:cubicBezTo>
                  <a:cubicBezTo>
                    <a:pt x="0" y="1"/>
                    <a:pt x="0" y="1"/>
                    <a:pt x="0" y="1"/>
                  </a:cubicBezTo>
                  <a:cubicBezTo>
                    <a:pt x="0" y="1"/>
                    <a:pt x="0" y="1"/>
                    <a:pt x="0" y="1"/>
                  </a:cubicBezTo>
                  <a:cubicBezTo>
                    <a:pt x="0" y="1"/>
                    <a:pt x="1" y="0"/>
                    <a:pt x="1" y="0"/>
                  </a:cubicBezTo>
                  <a:cubicBezTo>
                    <a:pt x="1" y="0"/>
                    <a:pt x="1" y="0"/>
                    <a:pt x="2" y="0"/>
                  </a:cubicBezTo>
                  <a:cubicBezTo>
                    <a:pt x="2" y="0"/>
                    <a:pt x="2" y="0"/>
                    <a:pt x="2" y="0"/>
                  </a:cubicBezTo>
                  <a:cubicBezTo>
                    <a:pt x="1" y="1"/>
                    <a:pt x="1" y="1"/>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36" name="Freeform 587"/>
            <p:cNvSpPr/>
            <p:nvPr/>
          </p:nvSpPr>
          <p:spPr bwMode="auto">
            <a:xfrm>
              <a:off x="3580" y="1406"/>
              <a:ext cx="7" cy="8"/>
            </a:xfrm>
            <a:custGeom>
              <a:avLst/>
              <a:gdLst>
                <a:gd name="T0" fmla="*/ 1 w 3"/>
                <a:gd name="T1" fmla="*/ 3 h 3"/>
                <a:gd name="T2" fmla="*/ 1 w 3"/>
                <a:gd name="T3" fmla="*/ 3 h 3"/>
                <a:gd name="T4" fmla="*/ 1 w 3"/>
                <a:gd name="T5" fmla="*/ 3 h 3"/>
                <a:gd name="T6" fmla="*/ 2 w 3"/>
                <a:gd name="T7" fmla="*/ 1 h 3"/>
                <a:gd name="T8" fmla="*/ 2 w 3"/>
                <a:gd name="T9" fmla="*/ 1 h 3"/>
                <a:gd name="T10" fmla="*/ 2 w 3"/>
                <a:gd name="T11" fmla="*/ 1 h 3"/>
                <a:gd name="T12" fmla="*/ 3 w 3"/>
                <a:gd name="T13" fmla="*/ 1 h 3"/>
                <a:gd name="T14" fmla="*/ 2 w 3"/>
                <a:gd name="T15" fmla="*/ 2 h 3"/>
                <a:gd name="T16" fmla="*/ 1 w 3"/>
                <a:gd name="T17" fmla="*/ 3 h 3"/>
                <a:gd name="T18" fmla="*/ 1 w 3"/>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1" y="3"/>
                  </a:moveTo>
                  <a:cubicBezTo>
                    <a:pt x="1" y="3"/>
                    <a:pt x="1" y="3"/>
                    <a:pt x="1" y="3"/>
                  </a:cubicBezTo>
                  <a:cubicBezTo>
                    <a:pt x="0" y="3"/>
                    <a:pt x="0" y="3"/>
                    <a:pt x="1" y="3"/>
                  </a:cubicBezTo>
                  <a:cubicBezTo>
                    <a:pt x="2" y="1"/>
                    <a:pt x="2" y="1"/>
                    <a:pt x="2" y="1"/>
                  </a:cubicBezTo>
                  <a:cubicBezTo>
                    <a:pt x="2" y="1"/>
                    <a:pt x="2" y="1"/>
                    <a:pt x="2" y="1"/>
                  </a:cubicBezTo>
                  <a:cubicBezTo>
                    <a:pt x="2" y="0"/>
                    <a:pt x="2" y="0"/>
                    <a:pt x="2" y="1"/>
                  </a:cubicBezTo>
                  <a:cubicBezTo>
                    <a:pt x="3" y="1"/>
                    <a:pt x="3" y="1"/>
                    <a:pt x="3" y="1"/>
                  </a:cubicBezTo>
                  <a:cubicBezTo>
                    <a:pt x="2" y="1"/>
                    <a:pt x="2" y="1"/>
                    <a:pt x="2" y="2"/>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37" name="Freeform 588"/>
            <p:cNvSpPr/>
            <p:nvPr/>
          </p:nvSpPr>
          <p:spPr bwMode="auto">
            <a:xfrm>
              <a:off x="3587" y="1406"/>
              <a:ext cx="5" cy="8"/>
            </a:xfrm>
            <a:custGeom>
              <a:avLst/>
              <a:gdLst>
                <a:gd name="T0" fmla="*/ 1 w 2"/>
                <a:gd name="T1" fmla="*/ 3 h 3"/>
                <a:gd name="T2" fmla="*/ 0 w 2"/>
                <a:gd name="T3" fmla="*/ 3 h 3"/>
                <a:gd name="T4" fmla="*/ 0 w 2"/>
                <a:gd name="T5" fmla="*/ 2 h 3"/>
                <a:gd name="T6" fmla="*/ 1 w 2"/>
                <a:gd name="T7" fmla="*/ 1 h 3"/>
                <a:gd name="T8" fmla="*/ 2 w 2"/>
                <a:gd name="T9" fmla="*/ 1 h 3"/>
                <a:gd name="T10" fmla="*/ 2 w 2"/>
                <a:gd name="T11" fmla="*/ 1 h 3"/>
                <a:gd name="T12" fmla="*/ 1 w 2"/>
                <a:gd name="T13" fmla="*/ 3 h 3"/>
                <a:gd name="T14" fmla="*/ 1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3"/>
                  </a:moveTo>
                  <a:cubicBezTo>
                    <a:pt x="1" y="3"/>
                    <a:pt x="1" y="3"/>
                    <a:pt x="0" y="3"/>
                  </a:cubicBezTo>
                  <a:cubicBezTo>
                    <a:pt x="0" y="3"/>
                    <a:pt x="0" y="2"/>
                    <a:pt x="0" y="2"/>
                  </a:cubicBezTo>
                  <a:cubicBezTo>
                    <a:pt x="1" y="2"/>
                    <a:pt x="1" y="1"/>
                    <a:pt x="1" y="1"/>
                  </a:cubicBezTo>
                  <a:cubicBezTo>
                    <a:pt x="1" y="1"/>
                    <a:pt x="2" y="0"/>
                    <a:pt x="2" y="1"/>
                  </a:cubicBezTo>
                  <a:cubicBezTo>
                    <a:pt x="2" y="1"/>
                    <a:pt x="2" y="1"/>
                    <a:pt x="2" y="1"/>
                  </a:cubicBezTo>
                  <a:cubicBezTo>
                    <a:pt x="2" y="2"/>
                    <a:pt x="1" y="2"/>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38" name="Freeform 589"/>
            <p:cNvSpPr/>
            <p:nvPr/>
          </p:nvSpPr>
          <p:spPr bwMode="auto">
            <a:xfrm>
              <a:off x="3592" y="1406"/>
              <a:ext cx="5" cy="8"/>
            </a:xfrm>
            <a:custGeom>
              <a:avLst/>
              <a:gdLst>
                <a:gd name="T0" fmla="*/ 0 w 2"/>
                <a:gd name="T1" fmla="*/ 3 h 3"/>
                <a:gd name="T2" fmla="*/ 0 w 2"/>
                <a:gd name="T3" fmla="*/ 3 h 3"/>
                <a:gd name="T4" fmla="*/ 0 w 2"/>
                <a:gd name="T5" fmla="*/ 2 h 3"/>
                <a:gd name="T6" fmla="*/ 1 w 2"/>
                <a:gd name="T7" fmla="*/ 1 h 3"/>
                <a:gd name="T8" fmla="*/ 1 w 2"/>
                <a:gd name="T9" fmla="*/ 1 h 3"/>
                <a:gd name="T10" fmla="*/ 2 w 2"/>
                <a:gd name="T11" fmla="*/ 1 h 3"/>
                <a:gd name="T12" fmla="*/ 1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2"/>
                  </a:cubicBezTo>
                  <a:cubicBezTo>
                    <a:pt x="0" y="2"/>
                    <a:pt x="1" y="1"/>
                    <a:pt x="1" y="1"/>
                  </a:cubicBezTo>
                  <a:cubicBezTo>
                    <a:pt x="1" y="1"/>
                    <a:pt x="1" y="0"/>
                    <a:pt x="1" y="1"/>
                  </a:cubicBezTo>
                  <a:cubicBezTo>
                    <a:pt x="2" y="1"/>
                    <a:pt x="2" y="1"/>
                    <a:pt x="2" y="1"/>
                  </a:cubicBezTo>
                  <a:cubicBezTo>
                    <a:pt x="1" y="2"/>
                    <a:pt x="1" y="2"/>
                    <a:pt x="1"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39" name="Freeform 590"/>
            <p:cNvSpPr/>
            <p:nvPr/>
          </p:nvSpPr>
          <p:spPr bwMode="auto">
            <a:xfrm>
              <a:off x="3595" y="1409"/>
              <a:ext cx="5" cy="5"/>
            </a:xfrm>
            <a:custGeom>
              <a:avLst/>
              <a:gdLst>
                <a:gd name="T0" fmla="*/ 0 w 2"/>
                <a:gd name="T1" fmla="*/ 2 h 2"/>
                <a:gd name="T2" fmla="*/ 0 w 2"/>
                <a:gd name="T3" fmla="*/ 2 h 2"/>
                <a:gd name="T4" fmla="*/ 0 w 2"/>
                <a:gd name="T5" fmla="*/ 2 h 2"/>
                <a:gd name="T6" fmla="*/ 1 w 2"/>
                <a:gd name="T7" fmla="*/ 0 h 2"/>
                <a:gd name="T8" fmla="*/ 1 w 2"/>
                <a:gd name="T9" fmla="*/ 0 h 2"/>
                <a:gd name="T10" fmla="*/ 1 w 2"/>
                <a:gd name="T11" fmla="*/ 0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0" y="1"/>
                    <a:pt x="1" y="1"/>
                    <a:pt x="1" y="0"/>
                  </a:cubicBezTo>
                  <a:cubicBezTo>
                    <a:pt x="1" y="0"/>
                    <a:pt x="1" y="0"/>
                    <a:pt x="1" y="0"/>
                  </a:cubicBezTo>
                  <a:cubicBezTo>
                    <a:pt x="1" y="0"/>
                    <a:pt x="2" y="0"/>
                    <a:pt x="1" y="0"/>
                  </a:cubicBezTo>
                  <a:cubicBezTo>
                    <a:pt x="1" y="1"/>
                    <a:pt x="1" y="1"/>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40" name="Freeform 591"/>
            <p:cNvSpPr/>
            <p:nvPr/>
          </p:nvSpPr>
          <p:spPr bwMode="auto">
            <a:xfrm>
              <a:off x="3597" y="1409"/>
              <a:ext cx="5" cy="5"/>
            </a:xfrm>
            <a:custGeom>
              <a:avLst/>
              <a:gdLst>
                <a:gd name="T0" fmla="*/ 0 w 2"/>
                <a:gd name="T1" fmla="*/ 2 h 2"/>
                <a:gd name="T2" fmla="*/ 0 w 2"/>
                <a:gd name="T3" fmla="*/ 2 h 2"/>
                <a:gd name="T4" fmla="*/ 0 w 2"/>
                <a:gd name="T5" fmla="*/ 2 h 2"/>
                <a:gd name="T6" fmla="*/ 1 w 2"/>
                <a:gd name="T7" fmla="*/ 0 h 2"/>
                <a:gd name="T8" fmla="*/ 2 w 2"/>
                <a:gd name="T9" fmla="*/ 0 h 2"/>
                <a:gd name="T10" fmla="*/ 2 w 2"/>
                <a:gd name="T11" fmla="*/ 0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0" y="1"/>
                    <a:pt x="1" y="0"/>
                    <a:pt x="1" y="0"/>
                  </a:cubicBezTo>
                  <a:cubicBezTo>
                    <a:pt x="1" y="0"/>
                    <a:pt x="1" y="0"/>
                    <a:pt x="2" y="0"/>
                  </a:cubicBezTo>
                  <a:cubicBezTo>
                    <a:pt x="2" y="0"/>
                    <a:pt x="2" y="0"/>
                    <a:pt x="2" y="0"/>
                  </a:cubicBezTo>
                  <a:cubicBezTo>
                    <a:pt x="1" y="1"/>
                    <a:pt x="1" y="1"/>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41" name="Freeform 592"/>
            <p:cNvSpPr/>
            <p:nvPr/>
          </p:nvSpPr>
          <p:spPr bwMode="auto">
            <a:xfrm>
              <a:off x="3600" y="1409"/>
              <a:ext cx="5" cy="5"/>
            </a:xfrm>
            <a:custGeom>
              <a:avLst/>
              <a:gdLst>
                <a:gd name="T0" fmla="*/ 1 w 2"/>
                <a:gd name="T1" fmla="*/ 2 h 2"/>
                <a:gd name="T2" fmla="*/ 1 w 2"/>
                <a:gd name="T3" fmla="*/ 2 h 2"/>
                <a:gd name="T4" fmla="*/ 1 w 2"/>
                <a:gd name="T5" fmla="*/ 1 h 2"/>
                <a:gd name="T6" fmla="*/ 2 w 2"/>
                <a:gd name="T7" fmla="*/ 0 h 2"/>
                <a:gd name="T8" fmla="*/ 2 w 2"/>
                <a:gd name="T9" fmla="*/ 0 h 2"/>
                <a:gd name="T10" fmla="*/ 2 w 2"/>
                <a:gd name="T11" fmla="*/ 0 h 2"/>
                <a:gd name="T12" fmla="*/ 2 w 2"/>
                <a:gd name="T13" fmla="*/ 0 h 2"/>
                <a:gd name="T14" fmla="*/ 2 w 2"/>
                <a:gd name="T15" fmla="*/ 0 h 2"/>
                <a:gd name="T16" fmla="*/ 1 w 2"/>
                <a:gd name="T17" fmla="*/ 2 h 2"/>
                <a:gd name="T18" fmla="*/ 1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1" y="2"/>
                  </a:moveTo>
                  <a:cubicBezTo>
                    <a:pt x="1" y="2"/>
                    <a:pt x="1" y="2"/>
                    <a:pt x="1" y="2"/>
                  </a:cubicBezTo>
                  <a:cubicBezTo>
                    <a:pt x="0" y="2"/>
                    <a:pt x="0" y="2"/>
                    <a:pt x="1" y="1"/>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42" name="Freeform 593"/>
            <p:cNvSpPr/>
            <p:nvPr/>
          </p:nvSpPr>
          <p:spPr bwMode="auto">
            <a:xfrm>
              <a:off x="3605" y="1409"/>
              <a:ext cx="2"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1" y="0"/>
                    <a:pt x="1" y="0"/>
                    <a:pt x="1" y="0"/>
                  </a:cubicBezTo>
                  <a:cubicBezTo>
                    <a:pt x="1" y="0"/>
                    <a:pt x="1" y="0"/>
                    <a:pt x="1" y="0"/>
                  </a:cubicBezTo>
                  <a:cubicBezTo>
                    <a:pt x="1" y="0"/>
                    <a:pt x="1" y="0"/>
                    <a:pt x="1" y="0"/>
                  </a:cubicBezTo>
                  <a:cubicBezTo>
                    <a:pt x="1" y="2"/>
                    <a:pt x="1" y="2"/>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43" name="Freeform 594"/>
            <p:cNvSpPr/>
            <p:nvPr/>
          </p:nvSpPr>
          <p:spPr bwMode="auto">
            <a:xfrm>
              <a:off x="3607" y="1409"/>
              <a:ext cx="5" cy="5"/>
            </a:xfrm>
            <a:custGeom>
              <a:avLst/>
              <a:gdLst>
                <a:gd name="T0" fmla="*/ 0 w 2"/>
                <a:gd name="T1" fmla="*/ 2 h 2"/>
                <a:gd name="T2" fmla="*/ 0 w 2"/>
                <a:gd name="T3" fmla="*/ 2 h 2"/>
                <a:gd name="T4" fmla="*/ 0 w 2"/>
                <a:gd name="T5" fmla="*/ 2 h 2"/>
                <a:gd name="T6" fmla="*/ 1 w 2"/>
                <a:gd name="T7" fmla="*/ 0 h 2"/>
                <a:gd name="T8" fmla="*/ 2 w 2"/>
                <a:gd name="T9" fmla="*/ 0 h 2"/>
                <a:gd name="T10" fmla="*/ 2 w 2"/>
                <a:gd name="T11" fmla="*/ 0 h 2"/>
                <a:gd name="T12" fmla="*/ 0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0" y="1"/>
                    <a:pt x="1" y="0"/>
                    <a:pt x="1" y="0"/>
                  </a:cubicBezTo>
                  <a:cubicBezTo>
                    <a:pt x="1" y="0"/>
                    <a:pt x="1" y="0"/>
                    <a:pt x="2" y="0"/>
                  </a:cubicBezTo>
                  <a:cubicBezTo>
                    <a:pt x="2" y="0"/>
                    <a:pt x="2" y="0"/>
                    <a:pt x="2" y="0"/>
                  </a:cubicBezTo>
                  <a:cubicBezTo>
                    <a:pt x="1"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44" name="Freeform 595"/>
            <p:cNvSpPr/>
            <p:nvPr/>
          </p:nvSpPr>
          <p:spPr bwMode="auto">
            <a:xfrm>
              <a:off x="3612" y="1409"/>
              <a:ext cx="5" cy="5"/>
            </a:xfrm>
            <a:custGeom>
              <a:avLst/>
              <a:gdLst>
                <a:gd name="T0" fmla="*/ 1 w 2"/>
                <a:gd name="T1" fmla="*/ 2 h 2"/>
                <a:gd name="T2" fmla="*/ 0 w 2"/>
                <a:gd name="T3" fmla="*/ 2 h 2"/>
                <a:gd name="T4" fmla="*/ 0 w 2"/>
                <a:gd name="T5" fmla="*/ 1 h 2"/>
                <a:gd name="T6" fmla="*/ 1 w 2"/>
                <a:gd name="T7" fmla="*/ 0 h 2"/>
                <a:gd name="T8" fmla="*/ 2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0" y="2"/>
                  </a:cubicBezTo>
                  <a:cubicBezTo>
                    <a:pt x="0" y="2"/>
                    <a:pt x="0" y="1"/>
                    <a:pt x="0" y="1"/>
                  </a:cubicBezTo>
                  <a:cubicBezTo>
                    <a:pt x="1" y="0"/>
                    <a:pt x="1" y="0"/>
                    <a:pt x="1" y="0"/>
                  </a:cubicBezTo>
                  <a:cubicBezTo>
                    <a:pt x="1" y="0"/>
                    <a:pt x="1" y="0"/>
                    <a:pt x="2" y="0"/>
                  </a:cubicBezTo>
                  <a:cubicBezTo>
                    <a:pt x="2" y="0"/>
                    <a:pt x="2" y="0"/>
                    <a:pt x="2" y="0"/>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45" name="Freeform 596"/>
            <p:cNvSpPr/>
            <p:nvPr/>
          </p:nvSpPr>
          <p:spPr bwMode="auto">
            <a:xfrm>
              <a:off x="3617" y="1409"/>
              <a:ext cx="5" cy="5"/>
            </a:xfrm>
            <a:custGeom>
              <a:avLst/>
              <a:gdLst>
                <a:gd name="T0" fmla="*/ 0 w 2"/>
                <a:gd name="T1" fmla="*/ 2 h 2"/>
                <a:gd name="T2" fmla="*/ 0 w 2"/>
                <a:gd name="T3" fmla="*/ 2 h 2"/>
                <a:gd name="T4" fmla="*/ 0 w 2"/>
                <a:gd name="T5" fmla="*/ 1 h 2"/>
                <a:gd name="T6" fmla="*/ 1 w 2"/>
                <a:gd name="T7" fmla="*/ 0 h 2"/>
                <a:gd name="T8" fmla="*/ 1 w 2"/>
                <a:gd name="T9" fmla="*/ 0 h 2"/>
                <a:gd name="T10" fmla="*/ 1 w 2"/>
                <a:gd name="T11" fmla="*/ 0 h 2"/>
                <a:gd name="T12" fmla="*/ 0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1"/>
                  </a:cubicBezTo>
                  <a:cubicBezTo>
                    <a:pt x="0" y="1"/>
                    <a:pt x="0" y="0"/>
                    <a:pt x="1" y="0"/>
                  </a:cubicBezTo>
                  <a:cubicBezTo>
                    <a:pt x="1" y="0"/>
                    <a:pt x="1" y="0"/>
                    <a:pt x="1" y="0"/>
                  </a:cubicBezTo>
                  <a:cubicBezTo>
                    <a:pt x="2" y="0"/>
                    <a:pt x="1" y="0"/>
                    <a:pt x="1" y="0"/>
                  </a:cubicBezTo>
                  <a:cubicBezTo>
                    <a:pt x="1"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46" name="Freeform 597"/>
            <p:cNvSpPr/>
            <p:nvPr/>
          </p:nvSpPr>
          <p:spPr bwMode="auto">
            <a:xfrm>
              <a:off x="3622" y="1409"/>
              <a:ext cx="2"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1"/>
                    <a:pt x="0" y="1"/>
                    <a:pt x="0" y="1"/>
                  </a:cubicBezTo>
                  <a:cubicBezTo>
                    <a:pt x="0" y="1"/>
                    <a:pt x="0" y="0"/>
                    <a:pt x="1" y="0"/>
                  </a:cubicBezTo>
                  <a:cubicBezTo>
                    <a:pt x="1" y="0"/>
                    <a:pt x="1" y="0"/>
                    <a:pt x="1" y="0"/>
                  </a:cubicBezTo>
                  <a:cubicBezTo>
                    <a:pt x="1" y="0"/>
                    <a:pt x="1" y="0"/>
                    <a:pt x="1" y="0"/>
                  </a:cubicBezTo>
                  <a:cubicBezTo>
                    <a:pt x="1" y="1"/>
                    <a:pt x="1" y="1"/>
                    <a:pt x="0"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47" name="Freeform 598"/>
            <p:cNvSpPr/>
            <p:nvPr/>
          </p:nvSpPr>
          <p:spPr bwMode="auto">
            <a:xfrm>
              <a:off x="3627" y="1409"/>
              <a:ext cx="2"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1"/>
                    <a:pt x="0" y="1"/>
                    <a:pt x="0" y="1"/>
                  </a:cubicBezTo>
                  <a:cubicBezTo>
                    <a:pt x="0" y="1"/>
                    <a:pt x="0" y="0"/>
                    <a:pt x="1" y="0"/>
                  </a:cubicBezTo>
                  <a:cubicBezTo>
                    <a:pt x="1" y="0"/>
                    <a:pt x="1" y="0"/>
                    <a:pt x="1" y="0"/>
                  </a:cubicBezTo>
                  <a:cubicBezTo>
                    <a:pt x="1" y="0"/>
                    <a:pt x="1" y="0"/>
                    <a:pt x="1" y="0"/>
                  </a:cubicBezTo>
                  <a:cubicBezTo>
                    <a:pt x="1" y="1"/>
                    <a:pt x="0"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48" name="Freeform 599"/>
            <p:cNvSpPr/>
            <p:nvPr/>
          </p:nvSpPr>
          <p:spPr bwMode="auto">
            <a:xfrm>
              <a:off x="3629" y="1409"/>
              <a:ext cx="5" cy="5"/>
            </a:xfrm>
            <a:custGeom>
              <a:avLst/>
              <a:gdLst>
                <a:gd name="T0" fmla="*/ 0 w 2"/>
                <a:gd name="T1" fmla="*/ 2 h 2"/>
                <a:gd name="T2" fmla="*/ 0 w 2"/>
                <a:gd name="T3" fmla="*/ 2 h 2"/>
                <a:gd name="T4" fmla="*/ 0 w 2"/>
                <a:gd name="T5" fmla="*/ 1 h 2"/>
                <a:gd name="T6" fmla="*/ 1 w 2"/>
                <a:gd name="T7" fmla="*/ 0 h 2"/>
                <a:gd name="T8" fmla="*/ 1 w 2"/>
                <a:gd name="T9" fmla="*/ 0 h 2"/>
                <a:gd name="T10" fmla="*/ 1 w 2"/>
                <a:gd name="T11" fmla="*/ 0 h 2"/>
                <a:gd name="T12" fmla="*/ 1 w 2"/>
                <a:gd name="T13" fmla="*/ 1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1"/>
                    <a:pt x="0" y="1"/>
                    <a:pt x="0" y="1"/>
                  </a:cubicBezTo>
                  <a:cubicBezTo>
                    <a:pt x="0" y="1"/>
                    <a:pt x="1" y="0"/>
                    <a:pt x="1" y="0"/>
                  </a:cubicBezTo>
                  <a:cubicBezTo>
                    <a:pt x="1" y="0"/>
                    <a:pt x="1" y="0"/>
                    <a:pt x="1" y="0"/>
                  </a:cubicBezTo>
                  <a:cubicBezTo>
                    <a:pt x="2" y="0"/>
                    <a:pt x="2" y="0"/>
                    <a:pt x="1" y="0"/>
                  </a:cubicBezTo>
                  <a:cubicBezTo>
                    <a:pt x="1" y="1"/>
                    <a:pt x="1" y="1"/>
                    <a:pt x="1" y="1"/>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49" name="Freeform 600"/>
            <p:cNvSpPr/>
            <p:nvPr/>
          </p:nvSpPr>
          <p:spPr bwMode="auto">
            <a:xfrm>
              <a:off x="3634" y="1409"/>
              <a:ext cx="3"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1"/>
                    <a:pt x="0" y="1"/>
                    <a:pt x="0" y="1"/>
                  </a:cubicBezTo>
                  <a:cubicBezTo>
                    <a:pt x="0" y="1"/>
                    <a:pt x="0" y="0"/>
                    <a:pt x="1" y="0"/>
                  </a:cubicBezTo>
                  <a:cubicBezTo>
                    <a:pt x="1" y="0"/>
                    <a:pt x="1" y="0"/>
                    <a:pt x="1" y="0"/>
                  </a:cubicBezTo>
                  <a:cubicBezTo>
                    <a:pt x="1" y="0"/>
                    <a:pt x="1" y="0"/>
                    <a:pt x="1" y="0"/>
                  </a:cubicBezTo>
                  <a:cubicBezTo>
                    <a:pt x="1" y="1"/>
                    <a:pt x="1"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50" name="Freeform 601"/>
            <p:cNvSpPr/>
            <p:nvPr/>
          </p:nvSpPr>
          <p:spPr bwMode="auto">
            <a:xfrm>
              <a:off x="3637" y="1406"/>
              <a:ext cx="5" cy="8"/>
            </a:xfrm>
            <a:custGeom>
              <a:avLst/>
              <a:gdLst>
                <a:gd name="T0" fmla="*/ 1 w 2"/>
                <a:gd name="T1" fmla="*/ 3 h 3"/>
                <a:gd name="T2" fmla="*/ 1 w 2"/>
                <a:gd name="T3" fmla="*/ 3 h 3"/>
                <a:gd name="T4" fmla="*/ 1 w 2"/>
                <a:gd name="T5" fmla="*/ 2 h 3"/>
                <a:gd name="T6" fmla="*/ 1 w 2"/>
                <a:gd name="T7" fmla="*/ 0 h 3"/>
                <a:gd name="T8" fmla="*/ 2 w 2"/>
                <a:gd name="T9" fmla="*/ 0 h 3"/>
                <a:gd name="T10" fmla="*/ 2 w 2"/>
                <a:gd name="T11" fmla="*/ 1 h 3"/>
                <a:gd name="T12" fmla="*/ 1 w 2"/>
                <a:gd name="T13" fmla="*/ 2 h 3"/>
                <a:gd name="T14" fmla="*/ 1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3"/>
                  </a:moveTo>
                  <a:cubicBezTo>
                    <a:pt x="1" y="3"/>
                    <a:pt x="1" y="3"/>
                    <a:pt x="1" y="3"/>
                  </a:cubicBezTo>
                  <a:cubicBezTo>
                    <a:pt x="1" y="2"/>
                    <a:pt x="0" y="2"/>
                    <a:pt x="1" y="2"/>
                  </a:cubicBezTo>
                  <a:cubicBezTo>
                    <a:pt x="1" y="2"/>
                    <a:pt x="1" y="1"/>
                    <a:pt x="1" y="0"/>
                  </a:cubicBezTo>
                  <a:cubicBezTo>
                    <a:pt x="2" y="0"/>
                    <a:pt x="2" y="0"/>
                    <a:pt x="2" y="0"/>
                  </a:cubicBezTo>
                  <a:cubicBezTo>
                    <a:pt x="2" y="1"/>
                    <a:pt x="2" y="1"/>
                    <a:pt x="2" y="1"/>
                  </a:cubicBezTo>
                  <a:cubicBezTo>
                    <a:pt x="2" y="1"/>
                    <a:pt x="1" y="2"/>
                    <a:pt x="1" y="2"/>
                  </a:cubicBezTo>
                  <a:cubicBezTo>
                    <a:pt x="1" y="2"/>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51" name="Freeform 602"/>
            <p:cNvSpPr/>
            <p:nvPr/>
          </p:nvSpPr>
          <p:spPr bwMode="auto">
            <a:xfrm>
              <a:off x="3570" y="1426"/>
              <a:ext cx="54" cy="8"/>
            </a:xfrm>
            <a:custGeom>
              <a:avLst/>
              <a:gdLst>
                <a:gd name="T0" fmla="*/ 2 w 22"/>
                <a:gd name="T1" fmla="*/ 3 h 3"/>
                <a:gd name="T2" fmla="*/ 0 w 22"/>
                <a:gd name="T3" fmla="*/ 3 h 3"/>
                <a:gd name="T4" fmla="*/ 0 w 22"/>
                <a:gd name="T5" fmla="*/ 2 h 3"/>
                <a:gd name="T6" fmla="*/ 0 w 22"/>
                <a:gd name="T7" fmla="*/ 0 h 3"/>
                <a:gd name="T8" fmla="*/ 0 w 22"/>
                <a:gd name="T9" fmla="*/ 0 h 3"/>
                <a:gd name="T10" fmla="*/ 0 w 22"/>
                <a:gd name="T11" fmla="*/ 0 h 3"/>
                <a:gd name="T12" fmla="*/ 0 w 22"/>
                <a:gd name="T13" fmla="*/ 2 h 3"/>
                <a:gd name="T14" fmla="*/ 2 w 22"/>
                <a:gd name="T15" fmla="*/ 2 h 3"/>
                <a:gd name="T16" fmla="*/ 3 w 22"/>
                <a:gd name="T17" fmla="*/ 2 h 3"/>
                <a:gd name="T18" fmla="*/ 9 w 22"/>
                <a:gd name="T19" fmla="*/ 2 h 3"/>
                <a:gd name="T20" fmla="*/ 19 w 22"/>
                <a:gd name="T21" fmla="*/ 2 h 3"/>
                <a:gd name="T22" fmla="*/ 21 w 22"/>
                <a:gd name="T23" fmla="*/ 2 h 3"/>
                <a:gd name="T24" fmla="*/ 21 w 22"/>
                <a:gd name="T25" fmla="*/ 1 h 3"/>
                <a:gd name="T26" fmla="*/ 21 w 22"/>
                <a:gd name="T27" fmla="*/ 0 h 3"/>
                <a:gd name="T28" fmla="*/ 22 w 22"/>
                <a:gd name="T29" fmla="*/ 1 h 3"/>
                <a:gd name="T30" fmla="*/ 22 w 22"/>
                <a:gd name="T31" fmla="*/ 2 h 3"/>
                <a:gd name="T32" fmla="*/ 19 w 22"/>
                <a:gd name="T33" fmla="*/ 3 h 3"/>
                <a:gd name="T34" fmla="*/ 9 w 22"/>
                <a:gd name="T35" fmla="*/ 3 h 3"/>
                <a:gd name="T36" fmla="*/ 3 w 22"/>
                <a:gd name="T37" fmla="*/ 3 h 3"/>
                <a:gd name="T38" fmla="*/ 2 w 22"/>
                <a:gd name="T39" fmla="*/ 3 h 3"/>
                <a:gd name="T40" fmla="*/ 2 w 22"/>
                <a:gd name="T41"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3">
                  <a:moveTo>
                    <a:pt x="2" y="3"/>
                  </a:moveTo>
                  <a:cubicBezTo>
                    <a:pt x="1" y="3"/>
                    <a:pt x="0" y="3"/>
                    <a:pt x="0" y="3"/>
                  </a:cubicBezTo>
                  <a:cubicBezTo>
                    <a:pt x="0" y="2"/>
                    <a:pt x="0" y="2"/>
                    <a:pt x="0" y="2"/>
                  </a:cubicBezTo>
                  <a:cubicBezTo>
                    <a:pt x="0" y="2"/>
                    <a:pt x="0" y="0"/>
                    <a:pt x="0" y="0"/>
                  </a:cubicBezTo>
                  <a:cubicBezTo>
                    <a:pt x="0" y="0"/>
                    <a:pt x="0" y="0"/>
                    <a:pt x="0" y="0"/>
                  </a:cubicBezTo>
                  <a:cubicBezTo>
                    <a:pt x="0" y="0"/>
                    <a:pt x="0" y="0"/>
                    <a:pt x="0" y="0"/>
                  </a:cubicBezTo>
                  <a:cubicBezTo>
                    <a:pt x="0" y="1"/>
                    <a:pt x="0" y="1"/>
                    <a:pt x="0" y="2"/>
                  </a:cubicBezTo>
                  <a:cubicBezTo>
                    <a:pt x="1" y="2"/>
                    <a:pt x="2" y="2"/>
                    <a:pt x="2" y="2"/>
                  </a:cubicBezTo>
                  <a:cubicBezTo>
                    <a:pt x="3" y="2"/>
                    <a:pt x="3" y="2"/>
                    <a:pt x="3" y="2"/>
                  </a:cubicBezTo>
                  <a:cubicBezTo>
                    <a:pt x="5" y="2"/>
                    <a:pt x="7" y="2"/>
                    <a:pt x="9" y="2"/>
                  </a:cubicBezTo>
                  <a:cubicBezTo>
                    <a:pt x="12" y="2"/>
                    <a:pt x="15" y="2"/>
                    <a:pt x="19" y="2"/>
                  </a:cubicBezTo>
                  <a:cubicBezTo>
                    <a:pt x="20" y="2"/>
                    <a:pt x="21" y="2"/>
                    <a:pt x="21" y="2"/>
                  </a:cubicBezTo>
                  <a:cubicBezTo>
                    <a:pt x="21" y="1"/>
                    <a:pt x="21" y="1"/>
                    <a:pt x="21" y="1"/>
                  </a:cubicBezTo>
                  <a:cubicBezTo>
                    <a:pt x="21" y="0"/>
                    <a:pt x="21" y="0"/>
                    <a:pt x="21" y="0"/>
                  </a:cubicBezTo>
                  <a:cubicBezTo>
                    <a:pt x="21" y="0"/>
                    <a:pt x="22" y="0"/>
                    <a:pt x="22" y="1"/>
                  </a:cubicBezTo>
                  <a:cubicBezTo>
                    <a:pt x="22" y="2"/>
                    <a:pt x="22" y="2"/>
                    <a:pt x="22" y="2"/>
                  </a:cubicBezTo>
                  <a:cubicBezTo>
                    <a:pt x="21" y="3"/>
                    <a:pt x="19" y="3"/>
                    <a:pt x="19" y="3"/>
                  </a:cubicBezTo>
                  <a:cubicBezTo>
                    <a:pt x="15" y="3"/>
                    <a:pt x="12" y="3"/>
                    <a:pt x="9" y="3"/>
                  </a:cubicBezTo>
                  <a:cubicBezTo>
                    <a:pt x="7" y="3"/>
                    <a:pt x="5" y="3"/>
                    <a:pt x="3" y="3"/>
                  </a:cubicBezTo>
                  <a:cubicBezTo>
                    <a:pt x="3" y="3"/>
                    <a:pt x="3" y="3"/>
                    <a:pt x="2" y="3"/>
                  </a:cubicBezTo>
                  <a:cubicBezTo>
                    <a:pt x="2" y="3"/>
                    <a:pt x="2"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52" name="Freeform 603"/>
            <p:cNvSpPr/>
            <p:nvPr/>
          </p:nvSpPr>
          <p:spPr bwMode="auto">
            <a:xfrm>
              <a:off x="3570" y="1429"/>
              <a:ext cx="5" cy="2"/>
            </a:xfrm>
            <a:custGeom>
              <a:avLst/>
              <a:gdLst>
                <a:gd name="T0" fmla="*/ 0 w 2"/>
                <a:gd name="T1" fmla="*/ 1 h 1"/>
                <a:gd name="T2" fmla="*/ 0 w 2"/>
                <a:gd name="T3" fmla="*/ 1 h 1"/>
                <a:gd name="T4" fmla="*/ 0 w 2"/>
                <a:gd name="T5" fmla="*/ 1 h 1"/>
                <a:gd name="T6" fmla="*/ 1 w 2"/>
                <a:gd name="T7" fmla="*/ 0 h 1"/>
                <a:gd name="T8" fmla="*/ 2 w 2"/>
                <a:gd name="T9" fmla="*/ 0 h 1"/>
                <a:gd name="T10" fmla="*/ 2 w 2"/>
                <a:gd name="T11" fmla="*/ 0 h 1"/>
                <a:gd name="T12" fmla="*/ 1 w 2"/>
                <a:gd name="T13" fmla="*/ 1 h 1"/>
                <a:gd name="T14" fmla="*/ 1 w 2"/>
                <a:gd name="T15" fmla="*/ 1 h 1"/>
                <a:gd name="T16" fmla="*/ 1 w 2"/>
                <a:gd name="T17" fmla="*/ 1 h 1"/>
                <a:gd name="T18" fmla="*/ 0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1"/>
                  </a:moveTo>
                  <a:cubicBezTo>
                    <a:pt x="0" y="1"/>
                    <a:pt x="0" y="1"/>
                    <a:pt x="0" y="1"/>
                  </a:cubicBezTo>
                  <a:cubicBezTo>
                    <a:pt x="0" y="1"/>
                    <a:pt x="0" y="1"/>
                    <a:pt x="0" y="1"/>
                  </a:cubicBezTo>
                  <a:cubicBezTo>
                    <a:pt x="1" y="0"/>
                    <a:pt x="1" y="0"/>
                    <a:pt x="1" y="0"/>
                  </a:cubicBezTo>
                  <a:cubicBezTo>
                    <a:pt x="1" y="0"/>
                    <a:pt x="1" y="0"/>
                    <a:pt x="2" y="0"/>
                  </a:cubicBezTo>
                  <a:cubicBezTo>
                    <a:pt x="2" y="0"/>
                    <a:pt x="2" y="0"/>
                    <a:pt x="2" y="0"/>
                  </a:cubicBezTo>
                  <a:cubicBezTo>
                    <a:pt x="1" y="1"/>
                    <a:pt x="1" y="1"/>
                    <a:pt x="1" y="1"/>
                  </a:cubicBezTo>
                  <a:cubicBezTo>
                    <a:pt x="1" y="1"/>
                    <a:pt x="1" y="1"/>
                    <a:pt x="1" y="1"/>
                  </a:cubicBezTo>
                  <a:cubicBezTo>
                    <a:pt x="1" y="1"/>
                    <a:pt x="1" y="1"/>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53" name="Freeform 604"/>
            <p:cNvSpPr/>
            <p:nvPr/>
          </p:nvSpPr>
          <p:spPr bwMode="auto">
            <a:xfrm>
              <a:off x="3575" y="1429"/>
              <a:ext cx="2" cy="2"/>
            </a:xfrm>
            <a:custGeom>
              <a:avLst/>
              <a:gdLst>
                <a:gd name="T0" fmla="*/ 0 w 1"/>
                <a:gd name="T1" fmla="*/ 1 h 1"/>
                <a:gd name="T2" fmla="*/ 0 w 1"/>
                <a:gd name="T3" fmla="*/ 1 h 1"/>
                <a:gd name="T4" fmla="*/ 0 w 1"/>
                <a:gd name="T5" fmla="*/ 1 h 1"/>
                <a:gd name="T6" fmla="*/ 0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0"/>
                    <a:pt x="0" y="0"/>
                    <a:pt x="0" y="0"/>
                  </a:cubicBezTo>
                  <a:cubicBezTo>
                    <a:pt x="1" y="0"/>
                    <a:pt x="1" y="0"/>
                    <a:pt x="1" y="0"/>
                  </a:cubicBezTo>
                  <a:cubicBezTo>
                    <a:pt x="1" y="0"/>
                    <a:pt x="1" y="0"/>
                    <a:pt x="1" y="0"/>
                  </a:cubicBezTo>
                  <a:cubicBezTo>
                    <a:pt x="1"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54" name="Freeform 605"/>
            <p:cNvSpPr/>
            <p:nvPr/>
          </p:nvSpPr>
          <p:spPr bwMode="auto">
            <a:xfrm>
              <a:off x="3577" y="1429"/>
              <a:ext cx="5" cy="2"/>
            </a:xfrm>
            <a:custGeom>
              <a:avLst/>
              <a:gdLst>
                <a:gd name="T0" fmla="*/ 1 w 2"/>
                <a:gd name="T1" fmla="*/ 1 h 1"/>
                <a:gd name="T2" fmla="*/ 0 w 2"/>
                <a:gd name="T3" fmla="*/ 1 h 1"/>
                <a:gd name="T4" fmla="*/ 0 w 2"/>
                <a:gd name="T5" fmla="*/ 1 h 1"/>
                <a:gd name="T6" fmla="*/ 1 w 2"/>
                <a:gd name="T7" fmla="*/ 0 h 1"/>
                <a:gd name="T8" fmla="*/ 1 w 2"/>
                <a:gd name="T9" fmla="*/ 0 h 1"/>
                <a:gd name="T10" fmla="*/ 2 w 2"/>
                <a:gd name="T11" fmla="*/ 0 h 1"/>
                <a:gd name="T12" fmla="*/ 1 w 2"/>
                <a:gd name="T13" fmla="*/ 1 h 1"/>
                <a:gd name="T14" fmla="*/ 1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1"/>
                  </a:moveTo>
                  <a:cubicBezTo>
                    <a:pt x="1" y="1"/>
                    <a:pt x="1" y="1"/>
                    <a:pt x="0" y="1"/>
                  </a:cubicBezTo>
                  <a:cubicBezTo>
                    <a:pt x="0" y="1"/>
                    <a:pt x="0" y="1"/>
                    <a:pt x="0" y="1"/>
                  </a:cubicBezTo>
                  <a:cubicBezTo>
                    <a:pt x="1" y="0"/>
                    <a:pt x="1" y="0"/>
                    <a:pt x="1" y="0"/>
                  </a:cubicBezTo>
                  <a:cubicBezTo>
                    <a:pt x="1" y="0"/>
                    <a:pt x="1" y="0"/>
                    <a:pt x="1" y="0"/>
                  </a:cubicBezTo>
                  <a:cubicBezTo>
                    <a:pt x="2" y="0"/>
                    <a:pt x="2" y="0"/>
                    <a:pt x="2"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55" name="Freeform 606"/>
            <p:cNvSpPr/>
            <p:nvPr/>
          </p:nvSpPr>
          <p:spPr bwMode="auto">
            <a:xfrm>
              <a:off x="3582" y="1429"/>
              <a:ext cx="3"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1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0"/>
                    <a:pt x="1" y="0"/>
                    <a:pt x="1" y="0"/>
                  </a:cubicBezTo>
                  <a:cubicBezTo>
                    <a:pt x="1" y="0"/>
                    <a:pt x="1" y="0"/>
                    <a:pt x="1" y="0"/>
                  </a:cubicBezTo>
                  <a:cubicBezTo>
                    <a:pt x="1" y="0"/>
                    <a:pt x="1" y="0"/>
                    <a:pt x="1" y="0"/>
                  </a:cubicBezTo>
                  <a:cubicBezTo>
                    <a:pt x="1" y="0"/>
                    <a:pt x="1" y="1"/>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56" name="Freeform 607"/>
            <p:cNvSpPr/>
            <p:nvPr/>
          </p:nvSpPr>
          <p:spPr bwMode="auto">
            <a:xfrm>
              <a:off x="3585" y="1429"/>
              <a:ext cx="5" cy="2"/>
            </a:xfrm>
            <a:custGeom>
              <a:avLst/>
              <a:gdLst>
                <a:gd name="T0" fmla="*/ 1 w 2"/>
                <a:gd name="T1" fmla="*/ 1 h 1"/>
                <a:gd name="T2" fmla="*/ 1 w 2"/>
                <a:gd name="T3" fmla="*/ 1 h 1"/>
                <a:gd name="T4" fmla="*/ 0 w 2"/>
                <a:gd name="T5" fmla="*/ 1 h 1"/>
                <a:gd name="T6" fmla="*/ 1 w 2"/>
                <a:gd name="T7" fmla="*/ 0 h 1"/>
                <a:gd name="T8" fmla="*/ 2 w 2"/>
                <a:gd name="T9" fmla="*/ 0 h 1"/>
                <a:gd name="T10" fmla="*/ 2 w 2"/>
                <a:gd name="T11" fmla="*/ 0 h 1"/>
                <a:gd name="T12" fmla="*/ 1 w 2"/>
                <a:gd name="T13" fmla="*/ 1 h 1"/>
                <a:gd name="T14" fmla="*/ 1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1"/>
                  </a:moveTo>
                  <a:cubicBezTo>
                    <a:pt x="1" y="1"/>
                    <a:pt x="1" y="1"/>
                    <a:pt x="1" y="1"/>
                  </a:cubicBezTo>
                  <a:cubicBezTo>
                    <a:pt x="0" y="1"/>
                    <a:pt x="0" y="1"/>
                    <a:pt x="0" y="1"/>
                  </a:cubicBezTo>
                  <a:cubicBezTo>
                    <a:pt x="1" y="1"/>
                    <a:pt x="1" y="0"/>
                    <a:pt x="1" y="0"/>
                  </a:cubicBezTo>
                  <a:cubicBezTo>
                    <a:pt x="1" y="0"/>
                    <a:pt x="1" y="0"/>
                    <a:pt x="2" y="0"/>
                  </a:cubicBezTo>
                  <a:cubicBezTo>
                    <a:pt x="2" y="0"/>
                    <a:pt x="2" y="0"/>
                    <a:pt x="2"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57" name="Freeform 608"/>
            <p:cNvSpPr/>
            <p:nvPr/>
          </p:nvSpPr>
          <p:spPr bwMode="auto">
            <a:xfrm>
              <a:off x="3590" y="1429"/>
              <a:ext cx="5" cy="2"/>
            </a:xfrm>
            <a:custGeom>
              <a:avLst/>
              <a:gdLst>
                <a:gd name="T0" fmla="*/ 0 w 2"/>
                <a:gd name="T1" fmla="*/ 1 h 1"/>
                <a:gd name="T2" fmla="*/ 0 w 2"/>
                <a:gd name="T3" fmla="*/ 1 h 1"/>
                <a:gd name="T4" fmla="*/ 0 w 2"/>
                <a:gd name="T5" fmla="*/ 1 h 1"/>
                <a:gd name="T6" fmla="*/ 1 w 2"/>
                <a:gd name="T7" fmla="*/ 0 h 1"/>
                <a:gd name="T8" fmla="*/ 1 w 2"/>
                <a:gd name="T9" fmla="*/ 0 h 1"/>
                <a:gd name="T10" fmla="*/ 1 w 2"/>
                <a:gd name="T11" fmla="*/ 0 h 1"/>
                <a:gd name="T12" fmla="*/ 1 w 2"/>
                <a:gd name="T13" fmla="*/ 1 h 1"/>
                <a:gd name="T14" fmla="*/ 0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0" y="1"/>
                  </a:moveTo>
                  <a:cubicBezTo>
                    <a:pt x="0" y="1"/>
                    <a:pt x="0" y="1"/>
                    <a:pt x="0" y="1"/>
                  </a:cubicBezTo>
                  <a:cubicBezTo>
                    <a:pt x="0" y="1"/>
                    <a:pt x="0" y="1"/>
                    <a:pt x="0" y="1"/>
                  </a:cubicBezTo>
                  <a:cubicBezTo>
                    <a:pt x="0" y="0"/>
                    <a:pt x="1" y="0"/>
                    <a:pt x="1" y="0"/>
                  </a:cubicBezTo>
                  <a:cubicBezTo>
                    <a:pt x="1" y="0"/>
                    <a:pt x="1" y="0"/>
                    <a:pt x="1" y="0"/>
                  </a:cubicBezTo>
                  <a:cubicBezTo>
                    <a:pt x="2" y="0"/>
                    <a:pt x="1" y="0"/>
                    <a:pt x="1" y="0"/>
                  </a:cubicBezTo>
                  <a:cubicBezTo>
                    <a:pt x="1" y="0"/>
                    <a:pt x="1" y="1"/>
                    <a:pt x="1" y="1"/>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58" name="Freeform 609"/>
            <p:cNvSpPr/>
            <p:nvPr/>
          </p:nvSpPr>
          <p:spPr bwMode="auto">
            <a:xfrm>
              <a:off x="3595" y="1426"/>
              <a:ext cx="2" cy="5"/>
            </a:xfrm>
            <a:custGeom>
              <a:avLst/>
              <a:gdLst>
                <a:gd name="T0" fmla="*/ 0 w 1"/>
                <a:gd name="T1" fmla="*/ 2 h 2"/>
                <a:gd name="T2" fmla="*/ 0 w 1"/>
                <a:gd name="T3" fmla="*/ 2 h 2"/>
                <a:gd name="T4" fmla="*/ 0 w 1"/>
                <a:gd name="T5" fmla="*/ 2 h 2"/>
                <a:gd name="T6" fmla="*/ 1 w 1"/>
                <a:gd name="T7" fmla="*/ 1 h 2"/>
                <a:gd name="T8" fmla="*/ 1 w 1"/>
                <a:gd name="T9" fmla="*/ 1 h 2"/>
                <a:gd name="T10" fmla="*/ 1 w 1"/>
                <a:gd name="T11" fmla="*/ 1 h 2"/>
                <a:gd name="T12" fmla="*/ 0 w 1"/>
                <a:gd name="T13" fmla="*/ 2 h 2"/>
                <a:gd name="T14" fmla="*/ 0 w 1"/>
                <a:gd name="T15" fmla="*/ 2 h 2"/>
                <a:gd name="T16" fmla="*/ 0 w 1"/>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0" y="2"/>
                  </a:moveTo>
                  <a:cubicBezTo>
                    <a:pt x="0" y="2"/>
                    <a:pt x="0" y="2"/>
                    <a:pt x="0" y="2"/>
                  </a:cubicBezTo>
                  <a:cubicBezTo>
                    <a:pt x="0" y="2"/>
                    <a:pt x="0" y="2"/>
                    <a:pt x="0" y="2"/>
                  </a:cubicBezTo>
                  <a:cubicBezTo>
                    <a:pt x="0" y="1"/>
                    <a:pt x="0" y="1"/>
                    <a:pt x="1" y="1"/>
                  </a:cubicBezTo>
                  <a:cubicBezTo>
                    <a:pt x="1" y="0"/>
                    <a:pt x="1" y="0"/>
                    <a:pt x="1" y="1"/>
                  </a:cubicBezTo>
                  <a:cubicBezTo>
                    <a:pt x="1" y="1"/>
                    <a:pt x="1" y="1"/>
                    <a:pt x="1" y="1"/>
                  </a:cubicBezTo>
                  <a:cubicBezTo>
                    <a:pt x="1" y="1"/>
                    <a:pt x="0" y="2"/>
                    <a:pt x="0"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59" name="Freeform 610"/>
            <p:cNvSpPr/>
            <p:nvPr/>
          </p:nvSpPr>
          <p:spPr bwMode="auto">
            <a:xfrm>
              <a:off x="3600" y="1429"/>
              <a:ext cx="2"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1" y="0"/>
                    <a:pt x="1" y="0"/>
                    <a:pt x="1" y="0"/>
                  </a:cubicBezTo>
                  <a:cubicBezTo>
                    <a:pt x="1" y="0"/>
                    <a:pt x="1" y="0"/>
                    <a:pt x="1" y="0"/>
                  </a:cubicBezTo>
                  <a:cubicBezTo>
                    <a:pt x="1" y="0"/>
                    <a:pt x="1" y="0"/>
                    <a:pt x="1"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60" name="Freeform 611"/>
            <p:cNvSpPr/>
            <p:nvPr/>
          </p:nvSpPr>
          <p:spPr bwMode="auto">
            <a:xfrm>
              <a:off x="3602" y="1429"/>
              <a:ext cx="5" cy="2"/>
            </a:xfrm>
            <a:custGeom>
              <a:avLst/>
              <a:gdLst>
                <a:gd name="T0" fmla="*/ 1 w 2"/>
                <a:gd name="T1" fmla="*/ 1 h 1"/>
                <a:gd name="T2" fmla="*/ 0 w 2"/>
                <a:gd name="T3" fmla="*/ 1 h 1"/>
                <a:gd name="T4" fmla="*/ 0 w 2"/>
                <a:gd name="T5" fmla="*/ 1 h 1"/>
                <a:gd name="T6" fmla="*/ 2 w 2"/>
                <a:gd name="T7" fmla="*/ 0 h 1"/>
                <a:gd name="T8" fmla="*/ 2 w 2"/>
                <a:gd name="T9" fmla="*/ 0 h 1"/>
                <a:gd name="T10" fmla="*/ 2 w 2"/>
                <a:gd name="T11" fmla="*/ 0 h 1"/>
                <a:gd name="T12" fmla="*/ 1 w 2"/>
                <a:gd name="T13" fmla="*/ 1 h 1"/>
                <a:gd name="T14" fmla="*/ 1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1"/>
                  </a:moveTo>
                  <a:cubicBezTo>
                    <a:pt x="1" y="1"/>
                    <a:pt x="1" y="1"/>
                    <a:pt x="0" y="1"/>
                  </a:cubicBezTo>
                  <a:cubicBezTo>
                    <a:pt x="0" y="1"/>
                    <a:pt x="0" y="1"/>
                    <a:pt x="0" y="1"/>
                  </a:cubicBezTo>
                  <a:cubicBezTo>
                    <a:pt x="1" y="0"/>
                    <a:pt x="1" y="0"/>
                    <a:pt x="2" y="0"/>
                  </a:cubicBezTo>
                  <a:cubicBezTo>
                    <a:pt x="2" y="0"/>
                    <a:pt x="2" y="0"/>
                    <a:pt x="2" y="0"/>
                  </a:cubicBezTo>
                  <a:cubicBezTo>
                    <a:pt x="2" y="0"/>
                    <a:pt x="2" y="0"/>
                    <a:pt x="2" y="0"/>
                  </a:cubicBezTo>
                  <a:cubicBezTo>
                    <a:pt x="1" y="0"/>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61" name="Freeform 612"/>
            <p:cNvSpPr/>
            <p:nvPr/>
          </p:nvSpPr>
          <p:spPr bwMode="auto">
            <a:xfrm>
              <a:off x="3607" y="1429"/>
              <a:ext cx="5" cy="2"/>
            </a:xfrm>
            <a:custGeom>
              <a:avLst/>
              <a:gdLst>
                <a:gd name="T0" fmla="*/ 0 w 2"/>
                <a:gd name="T1" fmla="*/ 1 h 1"/>
                <a:gd name="T2" fmla="*/ 0 w 2"/>
                <a:gd name="T3" fmla="*/ 1 h 1"/>
                <a:gd name="T4" fmla="*/ 0 w 2"/>
                <a:gd name="T5" fmla="*/ 1 h 1"/>
                <a:gd name="T6" fmla="*/ 1 w 2"/>
                <a:gd name="T7" fmla="*/ 0 h 1"/>
                <a:gd name="T8" fmla="*/ 2 w 2"/>
                <a:gd name="T9" fmla="*/ 0 h 1"/>
                <a:gd name="T10" fmla="*/ 2 w 2"/>
                <a:gd name="T11" fmla="*/ 0 h 1"/>
                <a:gd name="T12" fmla="*/ 1 w 2"/>
                <a:gd name="T13" fmla="*/ 1 h 1"/>
                <a:gd name="T14" fmla="*/ 0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0" y="1"/>
                  </a:moveTo>
                  <a:cubicBezTo>
                    <a:pt x="0" y="1"/>
                    <a:pt x="0" y="1"/>
                    <a:pt x="0" y="1"/>
                  </a:cubicBezTo>
                  <a:cubicBezTo>
                    <a:pt x="0" y="1"/>
                    <a:pt x="0" y="1"/>
                    <a:pt x="0" y="1"/>
                  </a:cubicBezTo>
                  <a:cubicBezTo>
                    <a:pt x="1" y="0"/>
                    <a:pt x="1" y="0"/>
                    <a:pt x="1" y="0"/>
                  </a:cubicBezTo>
                  <a:cubicBezTo>
                    <a:pt x="1" y="0"/>
                    <a:pt x="1" y="0"/>
                    <a:pt x="2" y="0"/>
                  </a:cubicBezTo>
                  <a:cubicBezTo>
                    <a:pt x="2" y="0"/>
                    <a:pt x="2" y="0"/>
                    <a:pt x="2" y="0"/>
                  </a:cubicBezTo>
                  <a:cubicBezTo>
                    <a:pt x="1" y="1"/>
                    <a:pt x="1" y="1"/>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62" name="Freeform 613"/>
            <p:cNvSpPr/>
            <p:nvPr/>
          </p:nvSpPr>
          <p:spPr bwMode="auto">
            <a:xfrm>
              <a:off x="3612" y="1429"/>
              <a:ext cx="2"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1"/>
                    <a:pt x="0" y="0"/>
                    <a:pt x="1" y="0"/>
                  </a:cubicBezTo>
                  <a:cubicBezTo>
                    <a:pt x="1" y="0"/>
                    <a:pt x="1" y="0"/>
                    <a:pt x="1" y="0"/>
                  </a:cubicBezTo>
                  <a:cubicBezTo>
                    <a:pt x="1" y="0"/>
                    <a:pt x="1" y="0"/>
                    <a:pt x="1" y="0"/>
                  </a:cubicBezTo>
                  <a:cubicBezTo>
                    <a:pt x="1" y="1"/>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63" name="Freeform 614"/>
            <p:cNvSpPr/>
            <p:nvPr/>
          </p:nvSpPr>
          <p:spPr bwMode="auto">
            <a:xfrm>
              <a:off x="3614" y="1429"/>
              <a:ext cx="5" cy="5"/>
            </a:xfrm>
            <a:custGeom>
              <a:avLst/>
              <a:gdLst>
                <a:gd name="T0" fmla="*/ 1 w 2"/>
                <a:gd name="T1" fmla="*/ 2 h 2"/>
                <a:gd name="T2" fmla="*/ 0 w 2"/>
                <a:gd name="T3" fmla="*/ 2 h 2"/>
                <a:gd name="T4" fmla="*/ 0 w 2"/>
                <a:gd name="T5" fmla="*/ 1 h 2"/>
                <a:gd name="T6" fmla="*/ 1 w 2"/>
                <a:gd name="T7" fmla="*/ 0 h 2"/>
                <a:gd name="T8" fmla="*/ 2 w 2"/>
                <a:gd name="T9" fmla="*/ 0 h 2"/>
                <a:gd name="T10" fmla="*/ 2 w 2"/>
                <a:gd name="T11" fmla="*/ 0 h 2"/>
                <a:gd name="T12" fmla="*/ 1 w 2"/>
                <a:gd name="T13" fmla="*/ 1 h 2"/>
                <a:gd name="T14" fmla="*/ 1 w 2"/>
                <a:gd name="T15" fmla="*/ 1 h 2"/>
                <a:gd name="T16" fmla="*/ 1 w 2"/>
                <a:gd name="T17" fmla="*/ 2 h 2"/>
                <a:gd name="T18" fmla="*/ 1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1" y="2"/>
                  </a:moveTo>
                  <a:cubicBezTo>
                    <a:pt x="1" y="2"/>
                    <a:pt x="0" y="2"/>
                    <a:pt x="0" y="2"/>
                  </a:cubicBezTo>
                  <a:cubicBezTo>
                    <a:pt x="0" y="1"/>
                    <a:pt x="0" y="1"/>
                    <a:pt x="0" y="1"/>
                  </a:cubicBezTo>
                  <a:cubicBezTo>
                    <a:pt x="1" y="1"/>
                    <a:pt x="1" y="0"/>
                    <a:pt x="1" y="0"/>
                  </a:cubicBezTo>
                  <a:cubicBezTo>
                    <a:pt x="1" y="0"/>
                    <a:pt x="1" y="0"/>
                    <a:pt x="2" y="0"/>
                  </a:cubicBezTo>
                  <a:cubicBezTo>
                    <a:pt x="2" y="0"/>
                    <a:pt x="2" y="0"/>
                    <a:pt x="2" y="0"/>
                  </a:cubicBezTo>
                  <a:cubicBezTo>
                    <a:pt x="1" y="1"/>
                    <a:pt x="1" y="1"/>
                    <a:pt x="1" y="1"/>
                  </a:cubicBezTo>
                  <a:cubicBezTo>
                    <a:pt x="1" y="1"/>
                    <a:pt x="1" y="1"/>
                    <a:pt x="1" y="1"/>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64" name="Freeform 615"/>
            <p:cNvSpPr/>
            <p:nvPr/>
          </p:nvSpPr>
          <p:spPr bwMode="auto">
            <a:xfrm>
              <a:off x="3619" y="1429"/>
              <a:ext cx="3" cy="2"/>
            </a:xfrm>
            <a:custGeom>
              <a:avLst/>
              <a:gdLst>
                <a:gd name="T0" fmla="*/ 0 w 1"/>
                <a:gd name="T1" fmla="*/ 1 h 1"/>
                <a:gd name="T2" fmla="*/ 0 w 1"/>
                <a:gd name="T3" fmla="*/ 1 h 1"/>
                <a:gd name="T4" fmla="*/ 0 w 1"/>
                <a:gd name="T5" fmla="*/ 1 h 1"/>
                <a:gd name="T6" fmla="*/ 0 w 1"/>
                <a:gd name="T7" fmla="*/ 0 h 1"/>
                <a:gd name="T8" fmla="*/ 1 w 1"/>
                <a:gd name="T9" fmla="*/ 0 h 1"/>
                <a:gd name="T10" fmla="*/ 1 w 1"/>
                <a:gd name="T11" fmla="*/ 0 h 1"/>
                <a:gd name="T12" fmla="*/ 0 w 1"/>
                <a:gd name="T13" fmla="*/ 1 h 1"/>
                <a:gd name="T14" fmla="*/ 0 w 1"/>
                <a:gd name="T15" fmla="*/ 1 h 1"/>
                <a:gd name="T16" fmla="*/ 0 w 1"/>
                <a:gd name="T17" fmla="*/ 1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0" y="1"/>
                    <a:pt x="0" y="1"/>
                    <a:pt x="0" y="1"/>
                  </a:cubicBezTo>
                  <a:cubicBezTo>
                    <a:pt x="0" y="0"/>
                    <a:pt x="0" y="0"/>
                    <a:pt x="0" y="0"/>
                  </a:cubicBezTo>
                  <a:cubicBezTo>
                    <a:pt x="0" y="0"/>
                    <a:pt x="0" y="0"/>
                    <a:pt x="1" y="0"/>
                  </a:cubicBezTo>
                  <a:cubicBezTo>
                    <a:pt x="1" y="0"/>
                    <a:pt x="1" y="0"/>
                    <a:pt x="1" y="0"/>
                  </a:cubicBez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65" name="Freeform 616"/>
            <p:cNvSpPr>
              <a:spLocks noEditPoints="1"/>
            </p:cNvSpPr>
            <p:nvPr/>
          </p:nvSpPr>
          <p:spPr bwMode="auto">
            <a:xfrm>
              <a:off x="3656" y="1426"/>
              <a:ext cx="50" cy="43"/>
            </a:xfrm>
            <a:custGeom>
              <a:avLst/>
              <a:gdLst>
                <a:gd name="T0" fmla="*/ 16 w 20"/>
                <a:gd name="T1" fmla="*/ 17 h 17"/>
                <a:gd name="T2" fmla="*/ 12 w 20"/>
                <a:gd name="T3" fmla="*/ 16 h 17"/>
                <a:gd name="T4" fmla="*/ 9 w 20"/>
                <a:gd name="T5" fmla="*/ 14 h 17"/>
                <a:gd name="T6" fmla="*/ 7 w 20"/>
                <a:gd name="T7" fmla="*/ 12 h 17"/>
                <a:gd name="T8" fmla="*/ 5 w 20"/>
                <a:gd name="T9" fmla="*/ 11 h 17"/>
                <a:gd name="T10" fmla="*/ 1 w 20"/>
                <a:gd name="T11" fmla="*/ 7 h 17"/>
                <a:gd name="T12" fmla="*/ 6 w 20"/>
                <a:gd name="T13" fmla="*/ 0 h 17"/>
                <a:gd name="T14" fmla="*/ 16 w 20"/>
                <a:gd name="T15" fmla="*/ 3 h 17"/>
                <a:gd name="T16" fmla="*/ 20 w 20"/>
                <a:gd name="T17" fmla="*/ 11 h 17"/>
                <a:gd name="T18" fmla="*/ 19 w 20"/>
                <a:gd name="T19" fmla="*/ 16 h 17"/>
                <a:gd name="T20" fmla="*/ 16 w 20"/>
                <a:gd name="T21" fmla="*/ 17 h 17"/>
                <a:gd name="T22" fmla="*/ 9 w 20"/>
                <a:gd name="T23" fmla="*/ 1 h 17"/>
                <a:gd name="T24" fmla="*/ 6 w 20"/>
                <a:gd name="T25" fmla="*/ 1 h 17"/>
                <a:gd name="T26" fmla="*/ 2 w 20"/>
                <a:gd name="T27" fmla="*/ 6 h 17"/>
                <a:gd name="T28" fmla="*/ 5 w 20"/>
                <a:gd name="T29" fmla="*/ 10 h 17"/>
                <a:gd name="T30" fmla="*/ 7 w 20"/>
                <a:gd name="T31" fmla="*/ 11 h 17"/>
                <a:gd name="T32" fmla="*/ 9 w 20"/>
                <a:gd name="T33" fmla="*/ 13 h 17"/>
                <a:gd name="T34" fmla="*/ 12 w 20"/>
                <a:gd name="T35" fmla="*/ 15 h 17"/>
                <a:gd name="T36" fmla="*/ 16 w 20"/>
                <a:gd name="T37" fmla="*/ 16 h 17"/>
                <a:gd name="T38" fmla="*/ 18 w 20"/>
                <a:gd name="T39" fmla="*/ 15 h 17"/>
                <a:gd name="T40" fmla="*/ 20 w 20"/>
                <a:gd name="T41" fmla="*/ 11 h 17"/>
                <a:gd name="T42" fmla="*/ 15 w 20"/>
                <a:gd name="T43" fmla="*/ 3 h 17"/>
                <a:gd name="T44" fmla="*/ 9 w 20"/>
                <a:gd name="T45"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 h="17">
                  <a:moveTo>
                    <a:pt x="16" y="17"/>
                  </a:moveTo>
                  <a:cubicBezTo>
                    <a:pt x="14" y="17"/>
                    <a:pt x="13" y="16"/>
                    <a:pt x="12" y="16"/>
                  </a:cubicBezTo>
                  <a:cubicBezTo>
                    <a:pt x="11" y="15"/>
                    <a:pt x="10" y="14"/>
                    <a:pt x="9" y="14"/>
                  </a:cubicBezTo>
                  <a:cubicBezTo>
                    <a:pt x="8" y="13"/>
                    <a:pt x="7" y="12"/>
                    <a:pt x="7" y="12"/>
                  </a:cubicBezTo>
                  <a:cubicBezTo>
                    <a:pt x="6" y="11"/>
                    <a:pt x="6" y="11"/>
                    <a:pt x="5" y="11"/>
                  </a:cubicBezTo>
                  <a:cubicBezTo>
                    <a:pt x="3" y="10"/>
                    <a:pt x="1" y="9"/>
                    <a:pt x="1" y="7"/>
                  </a:cubicBezTo>
                  <a:cubicBezTo>
                    <a:pt x="0" y="4"/>
                    <a:pt x="3" y="1"/>
                    <a:pt x="6" y="0"/>
                  </a:cubicBezTo>
                  <a:cubicBezTo>
                    <a:pt x="9" y="0"/>
                    <a:pt x="13" y="0"/>
                    <a:pt x="16" y="3"/>
                  </a:cubicBezTo>
                  <a:cubicBezTo>
                    <a:pt x="19" y="5"/>
                    <a:pt x="20" y="8"/>
                    <a:pt x="20" y="11"/>
                  </a:cubicBezTo>
                  <a:cubicBezTo>
                    <a:pt x="20" y="13"/>
                    <a:pt x="20" y="15"/>
                    <a:pt x="19" y="16"/>
                  </a:cubicBezTo>
                  <a:cubicBezTo>
                    <a:pt x="18" y="16"/>
                    <a:pt x="17" y="17"/>
                    <a:pt x="16" y="17"/>
                  </a:cubicBezTo>
                  <a:close/>
                  <a:moveTo>
                    <a:pt x="9" y="1"/>
                  </a:moveTo>
                  <a:cubicBezTo>
                    <a:pt x="8" y="1"/>
                    <a:pt x="7" y="1"/>
                    <a:pt x="6" y="1"/>
                  </a:cubicBezTo>
                  <a:cubicBezTo>
                    <a:pt x="3" y="2"/>
                    <a:pt x="1" y="4"/>
                    <a:pt x="2" y="6"/>
                  </a:cubicBezTo>
                  <a:cubicBezTo>
                    <a:pt x="2" y="8"/>
                    <a:pt x="4" y="9"/>
                    <a:pt x="5" y="10"/>
                  </a:cubicBezTo>
                  <a:cubicBezTo>
                    <a:pt x="6" y="10"/>
                    <a:pt x="7" y="11"/>
                    <a:pt x="7" y="11"/>
                  </a:cubicBezTo>
                  <a:cubicBezTo>
                    <a:pt x="8" y="12"/>
                    <a:pt x="9" y="12"/>
                    <a:pt x="9" y="13"/>
                  </a:cubicBezTo>
                  <a:cubicBezTo>
                    <a:pt x="10" y="14"/>
                    <a:pt x="11" y="15"/>
                    <a:pt x="12" y="15"/>
                  </a:cubicBezTo>
                  <a:cubicBezTo>
                    <a:pt x="13" y="16"/>
                    <a:pt x="15" y="16"/>
                    <a:pt x="16" y="16"/>
                  </a:cubicBezTo>
                  <a:cubicBezTo>
                    <a:pt x="16" y="16"/>
                    <a:pt x="18" y="16"/>
                    <a:pt x="18" y="15"/>
                  </a:cubicBezTo>
                  <a:cubicBezTo>
                    <a:pt x="20" y="14"/>
                    <a:pt x="20" y="12"/>
                    <a:pt x="20" y="11"/>
                  </a:cubicBezTo>
                  <a:cubicBezTo>
                    <a:pt x="19" y="8"/>
                    <a:pt x="18" y="5"/>
                    <a:pt x="15" y="3"/>
                  </a:cubicBezTo>
                  <a:cubicBezTo>
                    <a:pt x="14" y="2"/>
                    <a:pt x="11"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66" name="Freeform 617"/>
            <p:cNvSpPr/>
            <p:nvPr/>
          </p:nvSpPr>
          <p:spPr bwMode="auto">
            <a:xfrm>
              <a:off x="3656" y="1434"/>
              <a:ext cx="50" cy="30"/>
            </a:xfrm>
            <a:custGeom>
              <a:avLst/>
              <a:gdLst>
                <a:gd name="T0" fmla="*/ 16 w 20"/>
                <a:gd name="T1" fmla="*/ 12 h 12"/>
                <a:gd name="T2" fmla="*/ 13 w 20"/>
                <a:gd name="T3" fmla="*/ 12 h 12"/>
                <a:gd name="T4" fmla="*/ 10 w 20"/>
                <a:gd name="T5" fmla="*/ 10 h 12"/>
                <a:gd name="T6" fmla="*/ 10 w 20"/>
                <a:gd name="T7" fmla="*/ 9 h 12"/>
                <a:gd name="T8" fmla="*/ 4 w 20"/>
                <a:gd name="T9" fmla="*/ 5 h 12"/>
                <a:gd name="T10" fmla="*/ 4 w 20"/>
                <a:gd name="T11" fmla="*/ 5 h 12"/>
                <a:gd name="T12" fmla="*/ 1 w 20"/>
                <a:gd name="T13" fmla="*/ 3 h 12"/>
                <a:gd name="T14" fmla="*/ 1 w 20"/>
                <a:gd name="T15" fmla="*/ 1 h 12"/>
                <a:gd name="T16" fmla="*/ 2 w 20"/>
                <a:gd name="T17" fmla="*/ 1 h 12"/>
                <a:gd name="T18" fmla="*/ 2 w 20"/>
                <a:gd name="T19" fmla="*/ 1 h 12"/>
                <a:gd name="T20" fmla="*/ 2 w 20"/>
                <a:gd name="T21" fmla="*/ 3 h 12"/>
                <a:gd name="T22" fmla="*/ 4 w 20"/>
                <a:gd name="T23" fmla="*/ 4 h 12"/>
                <a:gd name="T24" fmla="*/ 4 w 20"/>
                <a:gd name="T25" fmla="*/ 4 h 12"/>
                <a:gd name="T26" fmla="*/ 10 w 20"/>
                <a:gd name="T27" fmla="*/ 8 h 12"/>
                <a:gd name="T28" fmla="*/ 11 w 20"/>
                <a:gd name="T29" fmla="*/ 9 h 12"/>
                <a:gd name="T30" fmla="*/ 13 w 20"/>
                <a:gd name="T31" fmla="*/ 11 h 12"/>
                <a:gd name="T32" fmla="*/ 19 w 20"/>
                <a:gd name="T33" fmla="*/ 10 h 12"/>
                <a:gd name="T34" fmla="*/ 20 w 20"/>
                <a:gd name="T35" fmla="*/ 10 h 12"/>
                <a:gd name="T36" fmla="*/ 20 w 20"/>
                <a:gd name="T37" fmla="*/ 11 h 12"/>
                <a:gd name="T38" fmla="*/ 16 w 20"/>
                <a:gd name="T39"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 h="12">
                  <a:moveTo>
                    <a:pt x="16" y="12"/>
                  </a:moveTo>
                  <a:cubicBezTo>
                    <a:pt x="15" y="12"/>
                    <a:pt x="14" y="12"/>
                    <a:pt x="13" y="12"/>
                  </a:cubicBezTo>
                  <a:cubicBezTo>
                    <a:pt x="12" y="11"/>
                    <a:pt x="11" y="10"/>
                    <a:pt x="10" y="10"/>
                  </a:cubicBezTo>
                  <a:cubicBezTo>
                    <a:pt x="10" y="9"/>
                    <a:pt x="10" y="9"/>
                    <a:pt x="10" y="9"/>
                  </a:cubicBezTo>
                  <a:cubicBezTo>
                    <a:pt x="8" y="7"/>
                    <a:pt x="6" y="6"/>
                    <a:pt x="4" y="5"/>
                  </a:cubicBezTo>
                  <a:cubicBezTo>
                    <a:pt x="4" y="5"/>
                    <a:pt x="4" y="5"/>
                    <a:pt x="4" y="5"/>
                  </a:cubicBezTo>
                  <a:cubicBezTo>
                    <a:pt x="3" y="4"/>
                    <a:pt x="2" y="4"/>
                    <a:pt x="1" y="3"/>
                  </a:cubicBezTo>
                  <a:cubicBezTo>
                    <a:pt x="1" y="3"/>
                    <a:pt x="0" y="2"/>
                    <a:pt x="1" y="1"/>
                  </a:cubicBezTo>
                  <a:cubicBezTo>
                    <a:pt x="1" y="1"/>
                    <a:pt x="1" y="0"/>
                    <a:pt x="2" y="1"/>
                  </a:cubicBezTo>
                  <a:cubicBezTo>
                    <a:pt x="2" y="1"/>
                    <a:pt x="2" y="1"/>
                    <a:pt x="2" y="1"/>
                  </a:cubicBezTo>
                  <a:cubicBezTo>
                    <a:pt x="1" y="2"/>
                    <a:pt x="2" y="2"/>
                    <a:pt x="2" y="3"/>
                  </a:cubicBezTo>
                  <a:cubicBezTo>
                    <a:pt x="3" y="3"/>
                    <a:pt x="3" y="4"/>
                    <a:pt x="4" y="4"/>
                  </a:cubicBezTo>
                  <a:cubicBezTo>
                    <a:pt x="4" y="4"/>
                    <a:pt x="4" y="4"/>
                    <a:pt x="4" y="4"/>
                  </a:cubicBezTo>
                  <a:cubicBezTo>
                    <a:pt x="7" y="5"/>
                    <a:pt x="9" y="7"/>
                    <a:pt x="10" y="8"/>
                  </a:cubicBezTo>
                  <a:cubicBezTo>
                    <a:pt x="11" y="9"/>
                    <a:pt x="11" y="9"/>
                    <a:pt x="11" y="9"/>
                  </a:cubicBezTo>
                  <a:cubicBezTo>
                    <a:pt x="12" y="10"/>
                    <a:pt x="12" y="11"/>
                    <a:pt x="13" y="11"/>
                  </a:cubicBezTo>
                  <a:cubicBezTo>
                    <a:pt x="15" y="12"/>
                    <a:pt x="18" y="12"/>
                    <a:pt x="19" y="10"/>
                  </a:cubicBezTo>
                  <a:cubicBezTo>
                    <a:pt x="20" y="10"/>
                    <a:pt x="20" y="10"/>
                    <a:pt x="20" y="10"/>
                  </a:cubicBezTo>
                  <a:cubicBezTo>
                    <a:pt x="20" y="10"/>
                    <a:pt x="20" y="11"/>
                    <a:pt x="20" y="11"/>
                  </a:cubicBezTo>
                  <a:cubicBezTo>
                    <a:pt x="19" y="12"/>
                    <a:pt x="17" y="12"/>
                    <a:pt x="1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67" name="Freeform 618"/>
            <p:cNvSpPr/>
            <p:nvPr/>
          </p:nvSpPr>
          <p:spPr bwMode="auto">
            <a:xfrm>
              <a:off x="3669" y="1431"/>
              <a:ext cx="24" cy="15"/>
            </a:xfrm>
            <a:custGeom>
              <a:avLst/>
              <a:gdLst>
                <a:gd name="T0" fmla="*/ 1 w 10"/>
                <a:gd name="T1" fmla="*/ 6 h 6"/>
                <a:gd name="T2" fmla="*/ 0 w 10"/>
                <a:gd name="T3" fmla="*/ 6 h 6"/>
                <a:gd name="T4" fmla="*/ 2 w 10"/>
                <a:gd name="T5" fmla="*/ 4 h 6"/>
                <a:gd name="T6" fmla="*/ 4 w 10"/>
                <a:gd name="T7" fmla="*/ 2 h 6"/>
                <a:gd name="T8" fmla="*/ 5 w 10"/>
                <a:gd name="T9" fmla="*/ 1 h 6"/>
                <a:gd name="T10" fmla="*/ 10 w 10"/>
                <a:gd name="T11" fmla="*/ 0 h 6"/>
                <a:gd name="T12" fmla="*/ 10 w 10"/>
                <a:gd name="T13" fmla="*/ 0 h 6"/>
                <a:gd name="T14" fmla="*/ 10 w 10"/>
                <a:gd name="T15" fmla="*/ 1 h 6"/>
                <a:gd name="T16" fmla="*/ 6 w 10"/>
                <a:gd name="T17" fmla="*/ 2 h 6"/>
                <a:gd name="T18" fmla="*/ 4 w 10"/>
                <a:gd name="T19" fmla="*/ 3 h 6"/>
                <a:gd name="T20" fmla="*/ 2 w 10"/>
                <a:gd name="T21" fmla="*/ 4 h 6"/>
                <a:gd name="T22" fmla="*/ 1 w 10"/>
                <a:gd name="T23" fmla="*/ 6 h 6"/>
                <a:gd name="T24" fmla="*/ 1 w 10"/>
                <a:gd name="T25"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6">
                  <a:moveTo>
                    <a:pt x="1" y="6"/>
                  </a:moveTo>
                  <a:cubicBezTo>
                    <a:pt x="0" y="6"/>
                    <a:pt x="0" y="6"/>
                    <a:pt x="0" y="6"/>
                  </a:cubicBezTo>
                  <a:cubicBezTo>
                    <a:pt x="0" y="5"/>
                    <a:pt x="1" y="4"/>
                    <a:pt x="2" y="4"/>
                  </a:cubicBezTo>
                  <a:cubicBezTo>
                    <a:pt x="2" y="3"/>
                    <a:pt x="3" y="3"/>
                    <a:pt x="4" y="2"/>
                  </a:cubicBezTo>
                  <a:cubicBezTo>
                    <a:pt x="5" y="1"/>
                    <a:pt x="5" y="1"/>
                    <a:pt x="5" y="1"/>
                  </a:cubicBezTo>
                  <a:cubicBezTo>
                    <a:pt x="7" y="1"/>
                    <a:pt x="8" y="0"/>
                    <a:pt x="10" y="0"/>
                  </a:cubicBezTo>
                  <a:cubicBezTo>
                    <a:pt x="10" y="0"/>
                    <a:pt x="10" y="0"/>
                    <a:pt x="10" y="0"/>
                  </a:cubicBezTo>
                  <a:cubicBezTo>
                    <a:pt x="10" y="1"/>
                    <a:pt x="10" y="1"/>
                    <a:pt x="10" y="1"/>
                  </a:cubicBezTo>
                  <a:cubicBezTo>
                    <a:pt x="8" y="1"/>
                    <a:pt x="7" y="1"/>
                    <a:pt x="6" y="2"/>
                  </a:cubicBezTo>
                  <a:cubicBezTo>
                    <a:pt x="4" y="3"/>
                    <a:pt x="4" y="3"/>
                    <a:pt x="4" y="3"/>
                  </a:cubicBezTo>
                  <a:cubicBezTo>
                    <a:pt x="4" y="3"/>
                    <a:pt x="3" y="4"/>
                    <a:pt x="2" y="4"/>
                  </a:cubicBezTo>
                  <a:cubicBezTo>
                    <a:pt x="2" y="5"/>
                    <a:pt x="1" y="5"/>
                    <a:pt x="1" y="6"/>
                  </a:cubicBezTo>
                  <a:cubicBezTo>
                    <a:pt x="1" y="6"/>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68" name="Freeform 619"/>
            <p:cNvSpPr/>
            <p:nvPr/>
          </p:nvSpPr>
          <p:spPr bwMode="auto">
            <a:xfrm>
              <a:off x="3666" y="1429"/>
              <a:ext cx="15" cy="10"/>
            </a:xfrm>
            <a:custGeom>
              <a:avLst/>
              <a:gdLst>
                <a:gd name="T0" fmla="*/ 6 w 6"/>
                <a:gd name="T1" fmla="*/ 4 h 4"/>
                <a:gd name="T2" fmla="*/ 5 w 6"/>
                <a:gd name="T3" fmla="*/ 3 h 4"/>
                <a:gd name="T4" fmla="*/ 5 w 6"/>
                <a:gd name="T5" fmla="*/ 3 h 4"/>
                <a:gd name="T6" fmla="*/ 0 w 6"/>
                <a:gd name="T7" fmla="*/ 1 h 4"/>
                <a:gd name="T8" fmla="*/ 0 w 6"/>
                <a:gd name="T9" fmla="*/ 0 h 4"/>
                <a:gd name="T10" fmla="*/ 1 w 6"/>
                <a:gd name="T11" fmla="*/ 0 h 4"/>
                <a:gd name="T12" fmla="*/ 6 w 6"/>
                <a:gd name="T13" fmla="*/ 2 h 4"/>
                <a:gd name="T14" fmla="*/ 6 w 6"/>
                <a:gd name="T15" fmla="*/ 3 h 4"/>
                <a:gd name="T16" fmla="*/ 6 w 6"/>
                <a:gd name="T17" fmla="*/ 4 h 4"/>
                <a:gd name="T18" fmla="*/ 6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6" y="4"/>
                  </a:moveTo>
                  <a:cubicBezTo>
                    <a:pt x="5" y="4"/>
                    <a:pt x="5" y="3"/>
                    <a:pt x="5" y="3"/>
                  </a:cubicBezTo>
                  <a:cubicBezTo>
                    <a:pt x="5" y="3"/>
                    <a:pt x="5" y="3"/>
                    <a:pt x="5" y="3"/>
                  </a:cubicBezTo>
                  <a:cubicBezTo>
                    <a:pt x="4" y="2"/>
                    <a:pt x="2" y="1"/>
                    <a:pt x="0" y="1"/>
                  </a:cubicBezTo>
                  <a:cubicBezTo>
                    <a:pt x="0" y="1"/>
                    <a:pt x="0" y="0"/>
                    <a:pt x="0" y="0"/>
                  </a:cubicBezTo>
                  <a:cubicBezTo>
                    <a:pt x="0" y="0"/>
                    <a:pt x="0" y="0"/>
                    <a:pt x="1" y="0"/>
                  </a:cubicBezTo>
                  <a:cubicBezTo>
                    <a:pt x="2" y="1"/>
                    <a:pt x="4" y="1"/>
                    <a:pt x="6" y="2"/>
                  </a:cubicBezTo>
                  <a:cubicBezTo>
                    <a:pt x="6" y="3"/>
                    <a:pt x="6" y="3"/>
                    <a:pt x="6" y="3"/>
                  </a:cubicBezTo>
                  <a:cubicBezTo>
                    <a:pt x="6" y="3"/>
                    <a:pt x="6" y="3"/>
                    <a:pt x="6" y="4"/>
                  </a:cubicBezTo>
                  <a:cubicBezTo>
                    <a:pt x="6" y="4"/>
                    <a:pt x="6" y="4"/>
                    <a:pt x="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69" name="Freeform 620"/>
            <p:cNvSpPr>
              <a:spLocks noEditPoints="1"/>
            </p:cNvSpPr>
            <p:nvPr/>
          </p:nvSpPr>
          <p:spPr bwMode="auto">
            <a:xfrm>
              <a:off x="3541" y="1436"/>
              <a:ext cx="108" cy="25"/>
            </a:xfrm>
            <a:custGeom>
              <a:avLst/>
              <a:gdLst>
                <a:gd name="T0" fmla="*/ 6 w 44"/>
                <a:gd name="T1" fmla="*/ 10 h 10"/>
                <a:gd name="T2" fmla="*/ 0 w 44"/>
                <a:gd name="T3" fmla="*/ 9 h 10"/>
                <a:gd name="T4" fmla="*/ 0 w 44"/>
                <a:gd name="T5" fmla="*/ 9 h 10"/>
                <a:gd name="T6" fmla="*/ 0 w 44"/>
                <a:gd name="T7" fmla="*/ 9 h 10"/>
                <a:gd name="T8" fmla="*/ 5 w 44"/>
                <a:gd name="T9" fmla="*/ 1 h 10"/>
                <a:gd name="T10" fmla="*/ 6 w 44"/>
                <a:gd name="T11" fmla="*/ 1 h 10"/>
                <a:gd name="T12" fmla="*/ 39 w 44"/>
                <a:gd name="T13" fmla="*/ 0 h 10"/>
                <a:gd name="T14" fmla="*/ 41 w 44"/>
                <a:gd name="T15" fmla="*/ 1 h 10"/>
                <a:gd name="T16" fmla="*/ 42 w 44"/>
                <a:gd name="T17" fmla="*/ 2 h 10"/>
                <a:gd name="T18" fmla="*/ 44 w 44"/>
                <a:gd name="T19" fmla="*/ 9 h 10"/>
                <a:gd name="T20" fmla="*/ 44 w 44"/>
                <a:gd name="T21" fmla="*/ 9 h 10"/>
                <a:gd name="T22" fmla="*/ 44 w 44"/>
                <a:gd name="T23" fmla="*/ 9 h 10"/>
                <a:gd name="T24" fmla="*/ 6 w 44"/>
                <a:gd name="T25" fmla="*/ 10 h 10"/>
                <a:gd name="T26" fmla="*/ 1 w 44"/>
                <a:gd name="T27" fmla="*/ 9 h 10"/>
                <a:gd name="T28" fmla="*/ 6 w 44"/>
                <a:gd name="T29" fmla="*/ 9 h 10"/>
                <a:gd name="T30" fmla="*/ 7 w 44"/>
                <a:gd name="T31" fmla="*/ 9 h 10"/>
                <a:gd name="T32" fmla="*/ 43 w 44"/>
                <a:gd name="T33" fmla="*/ 9 h 10"/>
                <a:gd name="T34" fmla="*/ 41 w 44"/>
                <a:gd name="T35" fmla="*/ 2 h 10"/>
                <a:gd name="T36" fmla="*/ 40 w 44"/>
                <a:gd name="T37" fmla="*/ 1 h 10"/>
                <a:gd name="T38" fmla="*/ 39 w 44"/>
                <a:gd name="T39" fmla="*/ 1 h 10"/>
                <a:gd name="T40" fmla="*/ 6 w 44"/>
                <a:gd name="T41" fmla="*/ 2 h 10"/>
                <a:gd name="T42" fmla="*/ 1 w 44"/>
                <a:gd name="T43"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10">
                  <a:moveTo>
                    <a:pt x="6" y="10"/>
                  </a:moveTo>
                  <a:cubicBezTo>
                    <a:pt x="4" y="10"/>
                    <a:pt x="2" y="10"/>
                    <a:pt x="0" y="9"/>
                  </a:cubicBezTo>
                  <a:cubicBezTo>
                    <a:pt x="0" y="9"/>
                    <a:pt x="0" y="9"/>
                    <a:pt x="0" y="9"/>
                  </a:cubicBezTo>
                  <a:cubicBezTo>
                    <a:pt x="0" y="9"/>
                    <a:pt x="0" y="9"/>
                    <a:pt x="0" y="9"/>
                  </a:cubicBezTo>
                  <a:cubicBezTo>
                    <a:pt x="5" y="1"/>
                    <a:pt x="5" y="1"/>
                    <a:pt x="5" y="1"/>
                  </a:cubicBezTo>
                  <a:cubicBezTo>
                    <a:pt x="5" y="1"/>
                    <a:pt x="6" y="1"/>
                    <a:pt x="6" y="1"/>
                  </a:cubicBezTo>
                  <a:cubicBezTo>
                    <a:pt x="17" y="0"/>
                    <a:pt x="28" y="0"/>
                    <a:pt x="39" y="0"/>
                  </a:cubicBezTo>
                  <a:cubicBezTo>
                    <a:pt x="40" y="0"/>
                    <a:pt x="40" y="0"/>
                    <a:pt x="41" y="1"/>
                  </a:cubicBezTo>
                  <a:cubicBezTo>
                    <a:pt x="41" y="1"/>
                    <a:pt x="42" y="2"/>
                    <a:pt x="42" y="2"/>
                  </a:cubicBezTo>
                  <a:cubicBezTo>
                    <a:pt x="44" y="9"/>
                    <a:pt x="44" y="9"/>
                    <a:pt x="44" y="9"/>
                  </a:cubicBezTo>
                  <a:cubicBezTo>
                    <a:pt x="44" y="9"/>
                    <a:pt x="44" y="9"/>
                    <a:pt x="44" y="9"/>
                  </a:cubicBezTo>
                  <a:cubicBezTo>
                    <a:pt x="44" y="9"/>
                    <a:pt x="44" y="9"/>
                    <a:pt x="44" y="9"/>
                  </a:cubicBezTo>
                  <a:lnTo>
                    <a:pt x="6" y="10"/>
                  </a:lnTo>
                  <a:close/>
                  <a:moveTo>
                    <a:pt x="1" y="9"/>
                  </a:moveTo>
                  <a:cubicBezTo>
                    <a:pt x="2" y="9"/>
                    <a:pt x="4" y="9"/>
                    <a:pt x="6" y="9"/>
                  </a:cubicBezTo>
                  <a:cubicBezTo>
                    <a:pt x="7" y="9"/>
                    <a:pt x="7" y="9"/>
                    <a:pt x="7" y="9"/>
                  </a:cubicBezTo>
                  <a:cubicBezTo>
                    <a:pt x="43" y="9"/>
                    <a:pt x="43" y="9"/>
                    <a:pt x="43" y="9"/>
                  </a:cubicBezTo>
                  <a:cubicBezTo>
                    <a:pt x="41" y="2"/>
                    <a:pt x="41" y="2"/>
                    <a:pt x="41" y="2"/>
                  </a:cubicBezTo>
                  <a:cubicBezTo>
                    <a:pt x="41" y="2"/>
                    <a:pt x="41" y="2"/>
                    <a:pt x="40" y="1"/>
                  </a:cubicBezTo>
                  <a:cubicBezTo>
                    <a:pt x="40" y="1"/>
                    <a:pt x="40" y="1"/>
                    <a:pt x="39" y="1"/>
                  </a:cubicBezTo>
                  <a:cubicBezTo>
                    <a:pt x="28" y="1"/>
                    <a:pt x="17" y="1"/>
                    <a:pt x="6" y="2"/>
                  </a:cubicBezTo>
                  <a:lnTo>
                    <a:pt x="1"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70" name="Freeform 621"/>
            <p:cNvSpPr/>
            <p:nvPr/>
          </p:nvSpPr>
          <p:spPr bwMode="auto">
            <a:xfrm>
              <a:off x="3538" y="1461"/>
              <a:ext cx="111" cy="3"/>
            </a:xfrm>
            <a:custGeom>
              <a:avLst/>
              <a:gdLst>
                <a:gd name="T0" fmla="*/ 1 w 45"/>
                <a:gd name="T1" fmla="*/ 1 h 1"/>
                <a:gd name="T2" fmla="*/ 0 w 45"/>
                <a:gd name="T3" fmla="*/ 1 h 1"/>
                <a:gd name="T4" fmla="*/ 1 w 45"/>
                <a:gd name="T5" fmla="*/ 0 h 1"/>
                <a:gd name="T6" fmla="*/ 45 w 45"/>
                <a:gd name="T7" fmla="*/ 0 h 1"/>
                <a:gd name="T8" fmla="*/ 45 w 45"/>
                <a:gd name="T9" fmla="*/ 0 h 1"/>
                <a:gd name="T10" fmla="*/ 45 w 45"/>
                <a:gd name="T11" fmla="*/ 1 h 1"/>
                <a:gd name="T12" fmla="*/ 1 w 45"/>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5" h="1">
                  <a:moveTo>
                    <a:pt x="1" y="1"/>
                  </a:moveTo>
                  <a:cubicBezTo>
                    <a:pt x="1" y="1"/>
                    <a:pt x="0" y="1"/>
                    <a:pt x="0" y="1"/>
                  </a:cubicBezTo>
                  <a:cubicBezTo>
                    <a:pt x="0" y="0"/>
                    <a:pt x="1" y="0"/>
                    <a:pt x="1" y="0"/>
                  </a:cubicBezTo>
                  <a:cubicBezTo>
                    <a:pt x="45" y="0"/>
                    <a:pt x="45" y="0"/>
                    <a:pt x="45" y="0"/>
                  </a:cubicBezTo>
                  <a:cubicBezTo>
                    <a:pt x="45" y="0"/>
                    <a:pt x="45" y="0"/>
                    <a:pt x="45" y="0"/>
                  </a:cubicBezTo>
                  <a:cubicBezTo>
                    <a:pt x="45" y="1"/>
                    <a:pt x="45" y="1"/>
                    <a:pt x="45" y="1"/>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71" name="Freeform 622"/>
            <p:cNvSpPr/>
            <p:nvPr/>
          </p:nvSpPr>
          <p:spPr bwMode="auto">
            <a:xfrm>
              <a:off x="3646" y="1456"/>
              <a:ext cx="3" cy="8"/>
            </a:xfrm>
            <a:custGeom>
              <a:avLst/>
              <a:gdLst>
                <a:gd name="T0" fmla="*/ 1 w 1"/>
                <a:gd name="T1" fmla="*/ 3 h 3"/>
                <a:gd name="T2" fmla="*/ 1 w 1"/>
                <a:gd name="T3" fmla="*/ 3 h 3"/>
                <a:gd name="T4" fmla="*/ 0 w 1"/>
                <a:gd name="T5" fmla="*/ 2 h 3"/>
                <a:gd name="T6" fmla="*/ 0 w 1"/>
                <a:gd name="T7" fmla="*/ 1 h 3"/>
                <a:gd name="T8" fmla="*/ 1 w 1"/>
                <a:gd name="T9" fmla="*/ 1 h 3"/>
                <a:gd name="T10" fmla="*/ 1 w 1"/>
                <a:gd name="T11" fmla="*/ 1 h 3"/>
                <a:gd name="T12" fmla="*/ 1 w 1"/>
                <a:gd name="T13" fmla="*/ 3 h 3"/>
                <a:gd name="T14" fmla="*/ 1 w 1"/>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1" y="3"/>
                  </a:moveTo>
                  <a:cubicBezTo>
                    <a:pt x="1" y="3"/>
                    <a:pt x="1" y="3"/>
                    <a:pt x="1" y="3"/>
                  </a:cubicBezTo>
                  <a:cubicBezTo>
                    <a:pt x="0" y="3"/>
                    <a:pt x="0" y="3"/>
                    <a:pt x="0" y="2"/>
                  </a:cubicBezTo>
                  <a:cubicBezTo>
                    <a:pt x="0" y="1"/>
                    <a:pt x="0" y="1"/>
                    <a:pt x="0" y="1"/>
                  </a:cubicBezTo>
                  <a:cubicBezTo>
                    <a:pt x="0" y="1"/>
                    <a:pt x="1" y="0"/>
                    <a:pt x="1" y="1"/>
                  </a:cubicBezTo>
                  <a:cubicBezTo>
                    <a:pt x="1" y="1"/>
                    <a:pt x="1" y="1"/>
                    <a:pt x="1" y="1"/>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72" name="Freeform 623"/>
            <p:cNvSpPr/>
            <p:nvPr/>
          </p:nvSpPr>
          <p:spPr bwMode="auto">
            <a:xfrm>
              <a:off x="3538" y="1456"/>
              <a:ext cx="3" cy="8"/>
            </a:xfrm>
            <a:custGeom>
              <a:avLst/>
              <a:gdLst>
                <a:gd name="T0" fmla="*/ 1 w 1"/>
                <a:gd name="T1" fmla="*/ 3 h 3"/>
                <a:gd name="T2" fmla="*/ 1 w 1"/>
                <a:gd name="T3" fmla="*/ 3 h 3"/>
                <a:gd name="T4" fmla="*/ 0 w 1"/>
                <a:gd name="T5" fmla="*/ 1 h 3"/>
                <a:gd name="T6" fmla="*/ 1 w 1"/>
                <a:gd name="T7" fmla="*/ 0 h 3"/>
                <a:gd name="T8" fmla="*/ 1 w 1"/>
                <a:gd name="T9" fmla="*/ 1 h 3"/>
                <a:gd name="T10" fmla="*/ 1 w 1"/>
                <a:gd name="T11" fmla="*/ 3 h 3"/>
                <a:gd name="T12" fmla="*/ 1 w 1"/>
                <a:gd name="T13" fmla="*/ 3 h 3"/>
                <a:gd name="T14" fmla="*/ 1 w 1"/>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1" y="3"/>
                  </a:moveTo>
                  <a:cubicBezTo>
                    <a:pt x="1" y="3"/>
                    <a:pt x="1" y="3"/>
                    <a:pt x="1" y="3"/>
                  </a:cubicBezTo>
                  <a:cubicBezTo>
                    <a:pt x="0" y="2"/>
                    <a:pt x="0" y="1"/>
                    <a:pt x="0" y="1"/>
                  </a:cubicBezTo>
                  <a:cubicBezTo>
                    <a:pt x="0" y="0"/>
                    <a:pt x="1" y="0"/>
                    <a:pt x="1" y="0"/>
                  </a:cubicBezTo>
                  <a:cubicBezTo>
                    <a:pt x="1" y="0"/>
                    <a:pt x="1" y="1"/>
                    <a:pt x="1" y="1"/>
                  </a:cubicBezTo>
                  <a:cubicBezTo>
                    <a:pt x="1" y="1"/>
                    <a:pt x="1" y="2"/>
                    <a:pt x="1" y="3"/>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73" name="Freeform 624"/>
            <p:cNvSpPr>
              <a:spLocks noEditPoints="1"/>
            </p:cNvSpPr>
            <p:nvPr/>
          </p:nvSpPr>
          <p:spPr bwMode="auto">
            <a:xfrm>
              <a:off x="3568" y="1449"/>
              <a:ext cx="46" cy="7"/>
            </a:xfrm>
            <a:custGeom>
              <a:avLst/>
              <a:gdLst>
                <a:gd name="T0" fmla="*/ 18 w 19"/>
                <a:gd name="T1" fmla="*/ 3 h 3"/>
                <a:gd name="T2" fmla="*/ 0 w 19"/>
                <a:gd name="T3" fmla="*/ 3 h 3"/>
                <a:gd name="T4" fmla="*/ 0 w 19"/>
                <a:gd name="T5" fmla="*/ 2 h 3"/>
                <a:gd name="T6" fmla="*/ 0 w 19"/>
                <a:gd name="T7" fmla="*/ 2 h 3"/>
                <a:gd name="T8" fmla="*/ 0 w 19"/>
                <a:gd name="T9" fmla="*/ 1 h 3"/>
                <a:gd name="T10" fmla="*/ 0 w 19"/>
                <a:gd name="T11" fmla="*/ 1 h 3"/>
                <a:gd name="T12" fmla="*/ 0 w 19"/>
                <a:gd name="T13" fmla="*/ 0 h 3"/>
                <a:gd name="T14" fmla="*/ 18 w 19"/>
                <a:gd name="T15" fmla="*/ 0 h 3"/>
                <a:gd name="T16" fmla="*/ 19 w 19"/>
                <a:gd name="T17" fmla="*/ 1 h 3"/>
                <a:gd name="T18" fmla="*/ 19 w 19"/>
                <a:gd name="T19" fmla="*/ 2 h 3"/>
                <a:gd name="T20" fmla="*/ 19 w 19"/>
                <a:gd name="T21" fmla="*/ 3 h 3"/>
                <a:gd name="T22" fmla="*/ 18 w 19"/>
                <a:gd name="T23" fmla="*/ 3 h 3"/>
                <a:gd name="T24" fmla="*/ 9 w 19"/>
                <a:gd name="T25" fmla="*/ 2 h 3"/>
                <a:gd name="T26" fmla="*/ 18 w 19"/>
                <a:gd name="T27" fmla="*/ 2 h 3"/>
                <a:gd name="T28" fmla="*/ 18 w 19"/>
                <a:gd name="T29" fmla="*/ 1 h 3"/>
                <a:gd name="T30" fmla="*/ 1 w 19"/>
                <a:gd name="T31" fmla="*/ 1 h 3"/>
                <a:gd name="T32" fmla="*/ 1 w 19"/>
                <a:gd name="T33" fmla="*/ 2 h 3"/>
                <a:gd name="T34" fmla="*/ 1 w 19"/>
                <a:gd name="T35" fmla="*/ 2 h 3"/>
                <a:gd name="T36" fmla="*/ 9 w 19"/>
                <a:gd name="T3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 h="3">
                  <a:moveTo>
                    <a:pt x="18" y="3"/>
                  </a:moveTo>
                  <a:cubicBezTo>
                    <a:pt x="12" y="3"/>
                    <a:pt x="6" y="2"/>
                    <a:pt x="0" y="3"/>
                  </a:cubicBezTo>
                  <a:cubicBezTo>
                    <a:pt x="0" y="3"/>
                    <a:pt x="0" y="3"/>
                    <a:pt x="0" y="2"/>
                  </a:cubicBezTo>
                  <a:cubicBezTo>
                    <a:pt x="0" y="2"/>
                    <a:pt x="0" y="2"/>
                    <a:pt x="0" y="2"/>
                  </a:cubicBezTo>
                  <a:cubicBezTo>
                    <a:pt x="0" y="1"/>
                    <a:pt x="0" y="1"/>
                    <a:pt x="0" y="1"/>
                  </a:cubicBezTo>
                  <a:cubicBezTo>
                    <a:pt x="0" y="1"/>
                    <a:pt x="0" y="1"/>
                    <a:pt x="0" y="1"/>
                  </a:cubicBezTo>
                  <a:cubicBezTo>
                    <a:pt x="0" y="1"/>
                    <a:pt x="0" y="0"/>
                    <a:pt x="0" y="0"/>
                  </a:cubicBezTo>
                  <a:cubicBezTo>
                    <a:pt x="7" y="0"/>
                    <a:pt x="12" y="0"/>
                    <a:pt x="18" y="0"/>
                  </a:cubicBezTo>
                  <a:cubicBezTo>
                    <a:pt x="19" y="0"/>
                    <a:pt x="19" y="1"/>
                    <a:pt x="19" y="1"/>
                  </a:cubicBezTo>
                  <a:cubicBezTo>
                    <a:pt x="19" y="2"/>
                    <a:pt x="19" y="2"/>
                    <a:pt x="19" y="2"/>
                  </a:cubicBezTo>
                  <a:cubicBezTo>
                    <a:pt x="19" y="2"/>
                    <a:pt x="19" y="2"/>
                    <a:pt x="19" y="3"/>
                  </a:cubicBezTo>
                  <a:cubicBezTo>
                    <a:pt x="18" y="3"/>
                    <a:pt x="18" y="3"/>
                    <a:pt x="18" y="3"/>
                  </a:cubicBezTo>
                  <a:close/>
                  <a:moveTo>
                    <a:pt x="9" y="2"/>
                  </a:moveTo>
                  <a:cubicBezTo>
                    <a:pt x="12" y="2"/>
                    <a:pt x="15" y="2"/>
                    <a:pt x="18" y="2"/>
                  </a:cubicBezTo>
                  <a:cubicBezTo>
                    <a:pt x="18" y="1"/>
                    <a:pt x="18" y="1"/>
                    <a:pt x="18" y="1"/>
                  </a:cubicBezTo>
                  <a:cubicBezTo>
                    <a:pt x="12" y="1"/>
                    <a:pt x="7" y="1"/>
                    <a:pt x="1" y="1"/>
                  </a:cubicBezTo>
                  <a:cubicBezTo>
                    <a:pt x="1" y="1"/>
                    <a:pt x="1" y="1"/>
                    <a:pt x="1" y="2"/>
                  </a:cubicBezTo>
                  <a:cubicBezTo>
                    <a:pt x="1" y="2"/>
                    <a:pt x="1" y="2"/>
                    <a:pt x="1" y="2"/>
                  </a:cubicBezTo>
                  <a:cubicBezTo>
                    <a:pt x="3" y="2"/>
                    <a:pt x="6" y="2"/>
                    <a:pt x="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74" name="Freeform 625"/>
            <p:cNvSpPr>
              <a:spLocks noEditPoints="1"/>
            </p:cNvSpPr>
            <p:nvPr/>
          </p:nvSpPr>
          <p:spPr bwMode="auto">
            <a:xfrm>
              <a:off x="3555" y="1441"/>
              <a:ext cx="18" cy="5"/>
            </a:xfrm>
            <a:custGeom>
              <a:avLst/>
              <a:gdLst>
                <a:gd name="T0" fmla="*/ 0 w 7"/>
                <a:gd name="T1" fmla="*/ 2 h 2"/>
                <a:gd name="T2" fmla="*/ 0 w 7"/>
                <a:gd name="T3" fmla="*/ 2 h 2"/>
                <a:gd name="T4" fmla="*/ 1 w 7"/>
                <a:gd name="T5" fmla="*/ 1 h 2"/>
                <a:gd name="T6" fmla="*/ 1 w 7"/>
                <a:gd name="T7" fmla="*/ 1 h 2"/>
                <a:gd name="T8" fmla="*/ 1 w 7"/>
                <a:gd name="T9" fmla="*/ 0 h 2"/>
                <a:gd name="T10" fmla="*/ 2 w 7"/>
                <a:gd name="T11" fmla="*/ 0 h 2"/>
                <a:gd name="T12" fmla="*/ 6 w 7"/>
                <a:gd name="T13" fmla="*/ 0 h 2"/>
                <a:gd name="T14" fmla="*/ 7 w 7"/>
                <a:gd name="T15" fmla="*/ 0 h 2"/>
                <a:gd name="T16" fmla="*/ 7 w 7"/>
                <a:gd name="T17" fmla="*/ 1 h 2"/>
                <a:gd name="T18" fmla="*/ 6 w 7"/>
                <a:gd name="T19" fmla="*/ 2 h 2"/>
                <a:gd name="T20" fmla="*/ 6 w 7"/>
                <a:gd name="T21" fmla="*/ 2 h 2"/>
                <a:gd name="T22" fmla="*/ 6 w 7"/>
                <a:gd name="T23" fmla="*/ 2 h 2"/>
                <a:gd name="T24" fmla="*/ 0 w 7"/>
                <a:gd name="T25" fmla="*/ 2 h 2"/>
                <a:gd name="T26" fmla="*/ 2 w 7"/>
                <a:gd name="T27" fmla="*/ 1 h 2"/>
                <a:gd name="T28" fmla="*/ 1 w 7"/>
                <a:gd name="T29" fmla="*/ 1 h 2"/>
                <a:gd name="T30" fmla="*/ 5 w 7"/>
                <a:gd name="T31" fmla="*/ 1 h 2"/>
                <a:gd name="T32" fmla="*/ 5 w 7"/>
                <a:gd name="T33" fmla="*/ 1 h 2"/>
                <a:gd name="T34" fmla="*/ 6 w 7"/>
                <a:gd name="T35" fmla="*/ 1 h 2"/>
                <a:gd name="T36" fmla="*/ 2 w 7"/>
                <a:gd name="T3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 h="2">
                  <a:moveTo>
                    <a:pt x="0" y="2"/>
                  </a:moveTo>
                  <a:cubicBezTo>
                    <a:pt x="0" y="2"/>
                    <a:pt x="0" y="2"/>
                    <a:pt x="0" y="2"/>
                  </a:cubicBezTo>
                  <a:cubicBezTo>
                    <a:pt x="0" y="2"/>
                    <a:pt x="0" y="1"/>
                    <a:pt x="1" y="1"/>
                  </a:cubicBezTo>
                  <a:cubicBezTo>
                    <a:pt x="1" y="1"/>
                    <a:pt x="1" y="1"/>
                    <a:pt x="1" y="1"/>
                  </a:cubicBezTo>
                  <a:cubicBezTo>
                    <a:pt x="1" y="0"/>
                    <a:pt x="1" y="0"/>
                    <a:pt x="1" y="0"/>
                  </a:cubicBezTo>
                  <a:cubicBezTo>
                    <a:pt x="1" y="0"/>
                    <a:pt x="1" y="0"/>
                    <a:pt x="2" y="0"/>
                  </a:cubicBezTo>
                  <a:cubicBezTo>
                    <a:pt x="3" y="0"/>
                    <a:pt x="5" y="0"/>
                    <a:pt x="6" y="0"/>
                  </a:cubicBezTo>
                  <a:cubicBezTo>
                    <a:pt x="6" y="0"/>
                    <a:pt x="6" y="0"/>
                    <a:pt x="7" y="0"/>
                  </a:cubicBezTo>
                  <a:cubicBezTo>
                    <a:pt x="7" y="0"/>
                    <a:pt x="7" y="0"/>
                    <a:pt x="7" y="1"/>
                  </a:cubicBezTo>
                  <a:cubicBezTo>
                    <a:pt x="6" y="1"/>
                    <a:pt x="6" y="1"/>
                    <a:pt x="6" y="2"/>
                  </a:cubicBezTo>
                  <a:cubicBezTo>
                    <a:pt x="6" y="2"/>
                    <a:pt x="6" y="2"/>
                    <a:pt x="6" y="2"/>
                  </a:cubicBezTo>
                  <a:cubicBezTo>
                    <a:pt x="6" y="2"/>
                    <a:pt x="6" y="2"/>
                    <a:pt x="6" y="2"/>
                  </a:cubicBezTo>
                  <a:cubicBezTo>
                    <a:pt x="4" y="2"/>
                    <a:pt x="2" y="2"/>
                    <a:pt x="0" y="2"/>
                  </a:cubicBezTo>
                  <a:close/>
                  <a:moveTo>
                    <a:pt x="2" y="1"/>
                  </a:moveTo>
                  <a:cubicBezTo>
                    <a:pt x="2" y="1"/>
                    <a:pt x="2" y="1"/>
                    <a:pt x="1" y="1"/>
                  </a:cubicBezTo>
                  <a:cubicBezTo>
                    <a:pt x="3" y="1"/>
                    <a:pt x="4" y="1"/>
                    <a:pt x="5" y="1"/>
                  </a:cubicBezTo>
                  <a:cubicBezTo>
                    <a:pt x="5" y="1"/>
                    <a:pt x="5" y="1"/>
                    <a:pt x="5" y="1"/>
                  </a:cubicBezTo>
                  <a:cubicBezTo>
                    <a:pt x="5" y="1"/>
                    <a:pt x="6" y="1"/>
                    <a:pt x="6" y="1"/>
                  </a:cubicBezTo>
                  <a:cubicBezTo>
                    <a:pt x="4"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75" name="Freeform 626"/>
            <p:cNvSpPr>
              <a:spLocks noEditPoints="1"/>
            </p:cNvSpPr>
            <p:nvPr/>
          </p:nvSpPr>
          <p:spPr bwMode="auto">
            <a:xfrm>
              <a:off x="3550" y="1449"/>
              <a:ext cx="15" cy="7"/>
            </a:xfrm>
            <a:custGeom>
              <a:avLst/>
              <a:gdLst>
                <a:gd name="T0" fmla="*/ 0 w 6"/>
                <a:gd name="T1" fmla="*/ 3 h 3"/>
                <a:gd name="T2" fmla="*/ 0 w 6"/>
                <a:gd name="T3" fmla="*/ 2 h 3"/>
                <a:gd name="T4" fmla="*/ 0 w 6"/>
                <a:gd name="T5" fmla="*/ 1 h 3"/>
                <a:gd name="T6" fmla="*/ 1 w 6"/>
                <a:gd name="T7" fmla="*/ 1 h 3"/>
                <a:gd name="T8" fmla="*/ 1 w 6"/>
                <a:gd name="T9" fmla="*/ 1 h 3"/>
                <a:gd name="T10" fmla="*/ 1 w 6"/>
                <a:gd name="T11" fmla="*/ 1 h 3"/>
                <a:gd name="T12" fmla="*/ 6 w 6"/>
                <a:gd name="T13" fmla="*/ 0 h 3"/>
                <a:gd name="T14" fmla="*/ 6 w 6"/>
                <a:gd name="T15" fmla="*/ 1 h 3"/>
                <a:gd name="T16" fmla="*/ 6 w 6"/>
                <a:gd name="T17" fmla="*/ 1 h 3"/>
                <a:gd name="T18" fmla="*/ 6 w 6"/>
                <a:gd name="T19" fmla="*/ 2 h 3"/>
                <a:gd name="T20" fmla="*/ 6 w 6"/>
                <a:gd name="T21" fmla="*/ 2 h 3"/>
                <a:gd name="T22" fmla="*/ 5 w 6"/>
                <a:gd name="T23" fmla="*/ 2 h 3"/>
                <a:gd name="T24" fmla="*/ 0 w 6"/>
                <a:gd name="T25" fmla="*/ 3 h 3"/>
                <a:gd name="T26" fmla="*/ 2 w 6"/>
                <a:gd name="T27" fmla="*/ 1 h 3"/>
                <a:gd name="T28" fmla="*/ 1 w 6"/>
                <a:gd name="T29" fmla="*/ 2 h 3"/>
                <a:gd name="T30" fmla="*/ 5 w 6"/>
                <a:gd name="T31" fmla="*/ 2 h 3"/>
                <a:gd name="T32" fmla="*/ 5 w 6"/>
                <a:gd name="T33" fmla="*/ 2 h 3"/>
                <a:gd name="T34" fmla="*/ 5 w 6"/>
                <a:gd name="T35" fmla="*/ 1 h 3"/>
                <a:gd name="T36" fmla="*/ 2 w 6"/>
                <a:gd name="T3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3">
                  <a:moveTo>
                    <a:pt x="0" y="3"/>
                  </a:moveTo>
                  <a:cubicBezTo>
                    <a:pt x="0" y="3"/>
                    <a:pt x="0" y="2"/>
                    <a:pt x="0" y="2"/>
                  </a:cubicBezTo>
                  <a:cubicBezTo>
                    <a:pt x="0" y="2"/>
                    <a:pt x="0" y="2"/>
                    <a:pt x="0" y="1"/>
                  </a:cubicBezTo>
                  <a:cubicBezTo>
                    <a:pt x="1" y="1"/>
                    <a:pt x="1" y="1"/>
                    <a:pt x="1" y="1"/>
                  </a:cubicBezTo>
                  <a:cubicBezTo>
                    <a:pt x="1" y="1"/>
                    <a:pt x="1" y="1"/>
                    <a:pt x="1" y="1"/>
                  </a:cubicBezTo>
                  <a:cubicBezTo>
                    <a:pt x="1" y="1"/>
                    <a:pt x="1" y="1"/>
                    <a:pt x="1" y="1"/>
                  </a:cubicBezTo>
                  <a:cubicBezTo>
                    <a:pt x="3" y="0"/>
                    <a:pt x="4" y="0"/>
                    <a:pt x="6" y="0"/>
                  </a:cubicBezTo>
                  <a:cubicBezTo>
                    <a:pt x="6" y="0"/>
                    <a:pt x="6" y="0"/>
                    <a:pt x="6" y="1"/>
                  </a:cubicBezTo>
                  <a:cubicBezTo>
                    <a:pt x="6" y="1"/>
                    <a:pt x="6" y="1"/>
                    <a:pt x="6" y="1"/>
                  </a:cubicBezTo>
                  <a:cubicBezTo>
                    <a:pt x="6" y="1"/>
                    <a:pt x="6" y="2"/>
                    <a:pt x="6" y="2"/>
                  </a:cubicBezTo>
                  <a:cubicBezTo>
                    <a:pt x="6" y="2"/>
                    <a:pt x="6" y="2"/>
                    <a:pt x="6" y="2"/>
                  </a:cubicBezTo>
                  <a:cubicBezTo>
                    <a:pt x="6" y="2"/>
                    <a:pt x="6" y="2"/>
                    <a:pt x="5" y="2"/>
                  </a:cubicBezTo>
                  <a:cubicBezTo>
                    <a:pt x="4" y="3"/>
                    <a:pt x="2" y="3"/>
                    <a:pt x="0" y="3"/>
                  </a:cubicBezTo>
                  <a:close/>
                  <a:moveTo>
                    <a:pt x="2" y="1"/>
                  </a:moveTo>
                  <a:cubicBezTo>
                    <a:pt x="1" y="1"/>
                    <a:pt x="1" y="2"/>
                    <a:pt x="1" y="2"/>
                  </a:cubicBezTo>
                  <a:cubicBezTo>
                    <a:pt x="2" y="2"/>
                    <a:pt x="4" y="2"/>
                    <a:pt x="5" y="2"/>
                  </a:cubicBezTo>
                  <a:cubicBezTo>
                    <a:pt x="5" y="2"/>
                    <a:pt x="5" y="2"/>
                    <a:pt x="5" y="2"/>
                  </a:cubicBezTo>
                  <a:cubicBezTo>
                    <a:pt x="5" y="1"/>
                    <a:pt x="5" y="1"/>
                    <a:pt x="5" y="1"/>
                  </a:cubicBezTo>
                  <a:cubicBezTo>
                    <a:pt x="4"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76" name="Freeform 627"/>
            <p:cNvSpPr>
              <a:spLocks noEditPoints="1"/>
            </p:cNvSpPr>
            <p:nvPr/>
          </p:nvSpPr>
          <p:spPr bwMode="auto">
            <a:xfrm>
              <a:off x="3600" y="1441"/>
              <a:ext cx="10" cy="5"/>
            </a:xfrm>
            <a:custGeom>
              <a:avLst/>
              <a:gdLst>
                <a:gd name="T0" fmla="*/ 0 w 4"/>
                <a:gd name="T1" fmla="*/ 2 h 2"/>
                <a:gd name="T2" fmla="*/ 0 w 4"/>
                <a:gd name="T3" fmla="*/ 2 h 2"/>
                <a:gd name="T4" fmla="*/ 0 w 4"/>
                <a:gd name="T5" fmla="*/ 2 h 2"/>
                <a:gd name="T6" fmla="*/ 0 w 4"/>
                <a:gd name="T7" fmla="*/ 0 h 2"/>
                <a:gd name="T8" fmla="*/ 0 w 4"/>
                <a:gd name="T9" fmla="*/ 0 h 2"/>
                <a:gd name="T10" fmla="*/ 4 w 4"/>
                <a:gd name="T11" fmla="*/ 0 h 2"/>
                <a:gd name="T12" fmla="*/ 4 w 4"/>
                <a:gd name="T13" fmla="*/ 0 h 2"/>
                <a:gd name="T14" fmla="*/ 4 w 4"/>
                <a:gd name="T15" fmla="*/ 2 h 2"/>
                <a:gd name="T16" fmla="*/ 4 w 4"/>
                <a:gd name="T17" fmla="*/ 2 h 2"/>
                <a:gd name="T18" fmla="*/ 4 w 4"/>
                <a:gd name="T19" fmla="*/ 2 h 2"/>
                <a:gd name="T20" fmla="*/ 0 w 4"/>
                <a:gd name="T21" fmla="*/ 2 h 2"/>
                <a:gd name="T22" fmla="*/ 1 w 4"/>
                <a:gd name="T23" fmla="*/ 1 h 2"/>
                <a:gd name="T24" fmla="*/ 1 w 4"/>
                <a:gd name="T25" fmla="*/ 1 h 2"/>
                <a:gd name="T26" fmla="*/ 3 w 4"/>
                <a:gd name="T27" fmla="*/ 1 h 2"/>
                <a:gd name="T28" fmla="*/ 3 w 4"/>
                <a:gd name="T29" fmla="*/ 1 h 2"/>
                <a:gd name="T30" fmla="*/ 1 w 4"/>
                <a:gd name="T31"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2">
                  <a:moveTo>
                    <a:pt x="0" y="2"/>
                  </a:moveTo>
                  <a:cubicBezTo>
                    <a:pt x="0" y="2"/>
                    <a:pt x="0" y="2"/>
                    <a:pt x="0" y="2"/>
                  </a:cubicBezTo>
                  <a:cubicBezTo>
                    <a:pt x="0" y="2"/>
                    <a:pt x="0" y="2"/>
                    <a:pt x="0" y="2"/>
                  </a:cubicBezTo>
                  <a:cubicBezTo>
                    <a:pt x="0" y="0"/>
                    <a:pt x="0" y="0"/>
                    <a:pt x="0" y="0"/>
                  </a:cubicBezTo>
                  <a:cubicBezTo>
                    <a:pt x="0" y="0"/>
                    <a:pt x="0" y="0"/>
                    <a:pt x="0" y="0"/>
                  </a:cubicBezTo>
                  <a:cubicBezTo>
                    <a:pt x="2" y="0"/>
                    <a:pt x="3" y="0"/>
                    <a:pt x="4" y="0"/>
                  </a:cubicBezTo>
                  <a:cubicBezTo>
                    <a:pt x="4" y="0"/>
                    <a:pt x="4" y="0"/>
                    <a:pt x="4" y="0"/>
                  </a:cubicBezTo>
                  <a:cubicBezTo>
                    <a:pt x="4" y="1"/>
                    <a:pt x="4" y="1"/>
                    <a:pt x="4" y="2"/>
                  </a:cubicBezTo>
                  <a:cubicBezTo>
                    <a:pt x="4" y="2"/>
                    <a:pt x="4" y="2"/>
                    <a:pt x="4" y="2"/>
                  </a:cubicBezTo>
                  <a:cubicBezTo>
                    <a:pt x="4" y="2"/>
                    <a:pt x="4" y="2"/>
                    <a:pt x="4" y="2"/>
                  </a:cubicBezTo>
                  <a:cubicBezTo>
                    <a:pt x="4" y="2"/>
                    <a:pt x="0" y="2"/>
                    <a:pt x="0" y="2"/>
                  </a:cubicBezTo>
                  <a:close/>
                  <a:moveTo>
                    <a:pt x="1" y="1"/>
                  </a:moveTo>
                  <a:cubicBezTo>
                    <a:pt x="1" y="1"/>
                    <a:pt x="1" y="1"/>
                    <a:pt x="1" y="1"/>
                  </a:cubicBezTo>
                  <a:cubicBezTo>
                    <a:pt x="3" y="1"/>
                    <a:pt x="3" y="1"/>
                    <a:pt x="3" y="1"/>
                  </a:cubicBezTo>
                  <a:cubicBezTo>
                    <a:pt x="3" y="1"/>
                    <a:pt x="3" y="1"/>
                    <a:pt x="3" y="1"/>
                  </a:cubicBezTo>
                  <a:cubicBezTo>
                    <a:pt x="3"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77" name="Freeform 628"/>
            <p:cNvSpPr>
              <a:spLocks noEditPoints="1"/>
            </p:cNvSpPr>
            <p:nvPr/>
          </p:nvSpPr>
          <p:spPr bwMode="auto">
            <a:xfrm>
              <a:off x="3624" y="1441"/>
              <a:ext cx="15" cy="5"/>
            </a:xfrm>
            <a:custGeom>
              <a:avLst/>
              <a:gdLst>
                <a:gd name="T0" fmla="*/ 1 w 6"/>
                <a:gd name="T1" fmla="*/ 2 h 2"/>
                <a:gd name="T2" fmla="*/ 1 w 6"/>
                <a:gd name="T3" fmla="*/ 2 h 2"/>
                <a:gd name="T4" fmla="*/ 0 w 6"/>
                <a:gd name="T5" fmla="*/ 1 h 2"/>
                <a:gd name="T6" fmla="*/ 0 w 6"/>
                <a:gd name="T7" fmla="*/ 0 h 2"/>
                <a:gd name="T8" fmla="*/ 1 w 6"/>
                <a:gd name="T9" fmla="*/ 0 h 2"/>
                <a:gd name="T10" fmla="*/ 5 w 6"/>
                <a:gd name="T11" fmla="*/ 0 h 2"/>
                <a:gd name="T12" fmla="*/ 6 w 6"/>
                <a:gd name="T13" fmla="*/ 1 h 2"/>
                <a:gd name="T14" fmla="*/ 6 w 6"/>
                <a:gd name="T15" fmla="*/ 1 h 2"/>
                <a:gd name="T16" fmla="*/ 6 w 6"/>
                <a:gd name="T17" fmla="*/ 2 h 2"/>
                <a:gd name="T18" fmla="*/ 6 w 6"/>
                <a:gd name="T19" fmla="*/ 2 h 2"/>
                <a:gd name="T20" fmla="*/ 1 w 6"/>
                <a:gd name="T21" fmla="*/ 2 h 2"/>
                <a:gd name="T22" fmla="*/ 1 w 6"/>
                <a:gd name="T23" fmla="*/ 1 h 2"/>
                <a:gd name="T24" fmla="*/ 1 w 6"/>
                <a:gd name="T25" fmla="*/ 1 h 2"/>
                <a:gd name="T26" fmla="*/ 5 w 6"/>
                <a:gd name="T27" fmla="*/ 1 h 2"/>
                <a:gd name="T28" fmla="*/ 5 w 6"/>
                <a:gd name="T29" fmla="*/ 1 h 2"/>
                <a:gd name="T30" fmla="*/ 5 w 6"/>
                <a:gd name="T31" fmla="*/ 1 h 2"/>
                <a:gd name="T32" fmla="*/ 1 w 6"/>
                <a:gd name="T3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2">
                  <a:moveTo>
                    <a:pt x="1" y="2"/>
                  </a:moveTo>
                  <a:cubicBezTo>
                    <a:pt x="1" y="2"/>
                    <a:pt x="1" y="2"/>
                    <a:pt x="1" y="2"/>
                  </a:cubicBezTo>
                  <a:cubicBezTo>
                    <a:pt x="0" y="1"/>
                    <a:pt x="0" y="1"/>
                    <a:pt x="0" y="1"/>
                  </a:cubicBezTo>
                  <a:cubicBezTo>
                    <a:pt x="0" y="0"/>
                    <a:pt x="0" y="0"/>
                    <a:pt x="0" y="0"/>
                  </a:cubicBezTo>
                  <a:cubicBezTo>
                    <a:pt x="0" y="0"/>
                    <a:pt x="1" y="0"/>
                    <a:pt x="1" y="0"/>
                  </a:cubicBezTo>
                  <a:cubicBezTo>
                    <a:pt x="2" y="0"/>
                    <a:pt x="3" y="0"/>
                    <a:pt x="5" y="0"/>
                  </a:cubicBezTo>
                  <a:cubicBezTo>
                    <a:pt x="6" y="0"/>
                    <a:pt x="6" y="0"/>
                    <a:pt x="6" y="1"/>
                  </a:cubicBezTo>
                  <a:cubicBezTo>
                    <a:pt x="6" y="1"/>
                    <a:pt x="6" y="1"/>
                    <a:pt x="6" y="1"/>
                  </a:cubicBezTo>
                  <a:cubicBezTo>
                    <a:pt x="6" y="1"/>
                    <a:pt x="6" y="2"/>
                    <a:pt x="6" y="2"/>
                  </a:cubicBezTo>
                  <a:cubicBezTo>
                    <a:pt x="6" y="2"/>
                    <a:pt x="6" y="2"/>
                    <a:pt x="6" y="2"/>
                  </a:cubicBezTo>
                  <a:cubicBezTo>
                    <a:pt x="4" y="2"/>
                    <a:pt x="3" y="2"/>
                    <a:pt x="1" y="2"/>
                  </a:cubicBezTo>
                  <a:close/>
                  <a:moveTo>
                    <a:pt x="1" y="1"/>
                  </a:moveTo>
                  <a:cubicBezTo>
                    <a:pt x="1" y="1"/>
                    <a:pt x="1" y="1"/>
                    <a:pt x="1" y="1"/>
                  </a:cubicBezTo>
                  <a:cubicBezTo>
                    <a:pt x="3" y="1"/>
                    <a:pt x="4" y="1"/>
                    <a:pt x="5" y="1"/>
                  </a:cubicBezTo>
                  <a:cubicBezTo>
                    <a:pt x="5" y="1"/>
                    <a:pt x="5" y="1"/>
                    <a:pt x="5" y="1"/>
                  </a:cubicBezTo>
                  <a:cubicBezTo>
                    <a:pt x="5" y="1"/>
                    <a:pt x="5" y="1"/>
                    <a:pt x="5" y="1"/>
                  </a:cubicBezTo>
                  <a:cubicBezTo>
                    <a:pt x="4"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78" name="Freeform 629"/>
            <p:cNvSpPr>
              <a:spLocks noEditPoints="1"/>
            </p:cNvSpPr>
            <p:nvPr/>
          </p:nvSpPr>
          <p:spPr bwMode="auto">
            <a:xfrm>
              <a:off x="3627" y="1449"/>
              <a:ext cx="17" cy="5"/>
            </a:xfrm>
            <a:custGeom>
              <a:avLst/>
              <a:gdLst>
                <a:gd name="T0" fmla="*/ 1 w 7"/>
                <a:gd name="T1" fmla="*/ 2 h 2"/>
                <a:gd name="T2" fmla="*/ 1 w 7"/>
                <a:gd name="T3" fmla="*/ 2 h 2"/>
                <a:gd name="T4" fmla="*/ 1 w 7"/>
                <a:gd name="T5" fmla="*/ 1 h 2"/>
                <a:gd name="T6" fmla="*/ 1 w 7"/>
                <a:gd name="T7" fmla="*/ 1 h 2"/>
                <a:gd name="T8" fmla="*/ 1 w 7"/>
                <a:gd name="T9" fmla="*/ 0 h 2"/>
                <a:gd name="T10" fmla="*/ 5 w 7"/>
                <a:gd name="T11" fmla="*/ 1 h 2"/>
                <a:gd name="T12" fmla="*/ 6 w 7"/>
                <a:gd name="T13" fmla="*/ 1 h 2"/>
                <a:gd name="T14" fmla="*/ 7 w 7"/>
                <a:gd name="T15" fmla="*/ 2 h 2"/>
                <a:gd name="T16" fmla="*/ 7 w 7"/>
                <a:gd name="T17" fmla="*/ 2 h 2"/>
                <a:gd name="T18" fmla="*/ 6 w 7"/>
                <a:gd name="T19" fmla="*/ 2 h 2"/>
                <a:gd name="T20" fmla="*/ 1 w 7"/>
                <a:gd name="T21" fmla="*/ 2 h 2"/>
                <a:gd name="T22" fmla="*/ 2 w 7"/>
                <a:gd name="T23" fmla="*/ 1 h 2"/>
                <a:gd name="T24" fmla="*/ 2 w 7"/>
                <a:gd name="T25" fmla="*/ 2 h 2"/>
                <a:gd name="T26" fmla="*/ 6 w 7"/>
                <a:gd name="T27" fmla="*/ 2 h 2"/>
                <a:gd name="T28" fmla="*/ 6 w 7"/>
                <a:gd name="T29" fmla="*/ 1 h 2"/>
                <a:gd name="T30" fmla="*/ 5 w 7"/>
                <a:gd name="T31" fmla="*/ 1 h 2"/>
                <a:gd name="T32" fmla="*/ 2 w 7"/>
                <a:gd name="T3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2">
                  <a:moveTo>
                    <a:pt x="1" y="2"/>
                  </a:moveTo>
                  <a:cubicBezTo>
                    <a:pt x="1" y="2"/>
                    <a:pt x="1" y="2"/>
                    <a:pt x="1" y="2"/>
                  </a:cubicBezTo>
                  <a:cubicBezTo>
                    <a:pt x="1" y="1"/>
                    <a:pt x="1" y="1"/>
                    <a:pt x="1" y="1"/>
                  </a:cubicBezTo>
                  <a:cubicBezTo>
                    <a:pt x="0" y="1"/>
                    <a:pt x="0" y="1"/>
                    <a:pt x="1" y="1"/>
                  </a:cubicBezTo>
                  <a:cubicBezTo>
                    <a:pt x="1" y="1"/>
                    <a:pt x="1" y="0"/>
                    <a:pt x="1" y="0"/>
                  </a:cubicBezTo>
                  <a:cubicBezTo>
                    <a:pt x="2" y="0"/>
                    <a:pt x="4" y="0"/>
                    <a:pt x="5" y="1"/>
                  </a:cubicBezTo>
                  <a:cubicBezTo>
                    <a:pt x="6" y="1"/>
                    <a:pt x="6" y="1"/>
                    <a:pt x="6" y="1"/>
                  </a:cubicBezTo>
                  <a:cubicBezTo>
                    <a:pt x="6" y="1"/>
                    <a:pt x="7" y="2"/>
                    <a:pt x="7" y="2"/>
                  </a:cubicBezTo>
                  <a:cubicBezTo>
                    <a:pt x="7" y="2"/>
                    <a:pt x="7" y="2"/>
                    <a:pt x="7" y="2"/>
                  </a:cubicBezTo>
                  <a:cubicBezTo>
                    <a:pt x="6" y="2"/>
                    <a:pt x="6" y="2"/>
                    <a:pt x="6" y="2"/>
                  </a:cubicBezTo>
                  <a:cubicBezTo>
                    <a:pt x="5" y="2"/>
                    <a:pt x="3" y="2"/>
                    <a:pt x="1" y="2"/>
                  </a:cubicBezTo>
                  <a:close/>
                  <a:moveTo>
                    <a:pt x="2" y="1"/>
                  </a:moveTo>
                  <a:cubicBezTo>
                    <a:pt x="2" y="2"/>
                    <a:pt x="2" y="2"/>
                    <a:pt x="2" y="2"/>
                  </a:cubicBezTo>
                  <a:cubicBezTo>
                    <a:pt x="3" y="2"/>
                    <a:pt x="4" y="2"/>
                    <a:pt x="6" y="2"/>
                  </a:cubicBezTo>
                  <a:cubicBezTo>
                    <a:pt x="6" y="1"/>
                    <a:pt x="6" y="1"/>
                    <a:pt x="6" y="1"/>
                  </a:cubicBezTo>
                  <a:cubicBezTo>
                    <a:pt x="6" y="1"/>
                    <a:pt x="5" y="1"/>
                    <a:pt x="5" y="1"/>
                  </a:cubicBezTo>
                  <a:cubicBezTo>
                    <a:pt x="4"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79" name="Freeform 630"/>
            <p:cNvSpPr>
              <a:spLocks noEditPoints="1"/>
            </p:cNvSpPr>
            <p:nvPr/>
          </p:nvSpPr>
          <p:spPr bwMode="auto">
            <a:xfrm>
              <a:off x="3612" y="1441"/>
              <a:ext cx="12" cy="5"/>
            </a:xfrm>
            <a:custGeom>
              <a:avLst/>
              <a:gdLst>
                <a:gd name="T0" fmla="*/ 0 w 5"/>
                <a:gd name="T1" fmla="*/ 2 h 2"/>
                <a:gd name="T2" fmla="*/ 0 w 5"/>
                <a:gd name="T3" fmla="*/ 2 h 2"/>
                <a:gd name="T4" fmla="*/ 0 w 5"/>
                <a:gd name="T5" fmla="*/ 0 h 2"/>
                <a:gd name="T6" fmla="*/ 0 w 5"/>
                <a:gd name="T7" fmla="*/ 0 h 2"/>
                <a:gd name="T8" fmla="*/ 0 w 5"/>
                <a:gd name="T9" fmla="*/ 0 h 2"/>
                <a:gd name="T10" fmla="*/ 4 w 5"/>
                <a:gd name="T11" fmla="*/ 0 h 2"/>
                <a:gd name="T12" fmla="*/ 4 w 5"/>
                <a:gd name="T13" fmla="*/ 0 h 2"/>
                <a:gd name="T14" fmla="*/ 4 w 5"/>
                <a:gd name="T15" fmla="*/ 0 h 2"/>
                <a:gd name="T16" fmla="*/ 5 w 5"/>
                <a:gd name="T17" fmla="*/ 1 h 2"/>
                <a:gd name="T18" fmla="*/ 5 w 5"/>
                <a:gd name="T19" fmla="*/ 1 h 2"/>
                <a:gd name="T20" fmla="*/ 5 w 5"/>
                <a:gd name="T21" fmla="*/ 2 h 2"/>
                <a:gd name="T22" fmla="*/ 5 w 5"/>
                <a:gd name="T23" fmla="*/ 2 h 2"/>
                <a:gd name="T24" fmla="*/ 0 w 5"/>
                <a:gd name="T25" fmla="*/ 2 h 2"/>
                <a:gd name="T26" fmla="*/ 1 w 5"/>
                <a:gd name="T27" fmla="*/ 1 h 2"/>
                <a:gd name="T28" fmla="*/ 1 w 5"/>
                <a:gd name="T29" fmla="*/ 1 h 2"/>
                <a:gd name="T30" fmla="*/ 4 w 5"/>
                <a:gd name="T31" fmla="*/ 1 h 2"/>
                <a:gd name="T32" fmla="*/ 4 w 5"/>
                <a:gd name="T33" fmla="*/ 1 h 2"/>
                <a:gd name="T34" fmla="*/ 4 w 5"/>
                <a:gd name="T35" fmla="*/ 1 h 2"/>
                <a:gd name="T36" fmla="*/ 4 w 5"/>
                <a:gd name="T37" fmla="*/ 1 h 2"/>
                <a:gd name="T38" fmla="*/ 1 w 5"/>
                <a:gd name="T3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 h="2">
                  <a:moveTo>
                    <a:pt x="0" y="2"/>
                  </a:moveTo>
                  <a:cubicBezTo>
                    <a:pt x="0" y="2"/>
                    <a:pt x="0" y="2"/>
                    <a:pt x="0" y="2"/>
                  </a:cubicBezTo>
                  <a:cubicBezTo>
                    <a:pt x="0" y="1"/>
                    <a:pt x="0" y="1"/>
                    <a:pt x="0" y="0"/>
                  </a:cubicBezTo>
                  <a:cubicBezTo>
                    <a:pt x="0" y="0"/>
                    <a:pt x="0" y="0"/>
                    <a:pt x="0" y="0"/>
                  </a:cubicBezTo>
                  <a:cubicBezTo>
                    <a:pt x="0" y="0"/>
                    <a:pt x="0" y="0"/>
                    <a:pt x="0" y="0"/>
                  </a:cubicBezTo>
                  <a:cubicBezTo>
                    <a:pt x="4" y="0"/>
                    <a:pt x="4" y="0"/>
                    <a:pt x="4" y="0"/>
                  </a:cubicBezTo>
                  <a:cubicBezTo>
                    <a:pt x="4" y="0"/>
                    <a:pt x="4" y="0"/>
                    <a:pt x="4" y="0"/>
                  </a:cubicBezTo>
                  <a:cubicBezTo>
                    <a:pt x="4" y="0"/>
                    <a:pt x="4" y="0"/>
                    <a:pt x="4" y="0"/>
                  </a:cubicBezTo>
                  <a:cubicBezTo>
                    <a:pt x="5" y="0"/>
                    <a:pt x="5" y="1"/>
                    <a:pt x="5" y="1"/>
                  </a:cubicBezTo>
                  <a:cubicBezTo>
                    <a:pt x="5" y="1"/>
                    <a:pt x="5" y="1"/>
                    <a:pt x="5" y="1"/>
                  </a:cubicBezTo>
                  <a:cubicBezTo>
                    <a:pt x="5" y="1"/>
                    <a:pt x="5" y="2"/>
                    <a:pt x="5" y="2"/>
                  </a:cubicBezTo>
                  <a:cubicBezTo>
                    <a:pt x="5" y="2"/>
                    <a:pt x="5" y="2"/>
                    <a:pt x="5" y="2"/>
                  </a:cubicBezTo>
                  <a:cubicBezTo>
                    <a:pt x="5" y="2"/>
                    <a:pt x="0" y="2"/>
                    <a:pt x="0" y="2"/>
                  </a:cubicBezTo>
                  <a:close/>
                  <a:moveTo>
                    <a:pt x="1" y="1"/>
                  </a:moveTo>
                  <a:cubicBezTo>
                    <a:pt x="1" y="1"/>
                    <a:pt x="1" y="1"/>
                    <a:pt x="1" y="1"/>
                  </a:cubicBezTo>
                  <a:cubicBezTo>
                    <a:pt x="4" y="1"/>
                    <a:pt x="4" y="1"/>
                    <a:pt x="4" y="1"/>
                  </a:cubicBezTo>
                  <a:cubicBezTo>
                    <a:pt x="4" y="1"/>
                    <a:pt x="4" y="1"/>
                    <a:pt x="4" y="1"/>
                  </a:cubicBezTo>
                  <a:cubicBezTo>
                    <a:pt x="4" y="1"/>
                    <a:pt x="4" y="1"/>
                    <a:pt x="4" y="1"/>
                  </a:cubicBezTo>
                  <a:cubicBezTo>
                    <a:pt x="4" y="1"/>
                    <a:pt x="4" y="1"/>
                    <a:pt x="4" y="1"/>
                  </a:cubicBezTo>
                  <a:cubicBezTo>
                    <a:pt x="4"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80" name="Freeform 631"/>
            <p:cNvSpPr>
              <a:spLocks noEditPoints="1"/>
            </p:cNvSpPr>
            <p:nvPr/>
          </p:nvSpPr>
          <p:spPr bwMode="auto">
            <a:xfrm>
              <a:off x="3614" y="1449"/>
              <a:ext cx="13" cy="5"/>
            </a:xfrm>
            <a:custGeom>
              <a:avLst/>
              <a:gdLst>
                <a:gd name="T0" fmla="*/ 1 w 5"/>
                <a:gd name="T1" fmla="*/ 2 h 2"/>
                <a:gd name="T2" fmla="*/ 0 w 5"/>
                <a:gd name="T3" fmla="*/ 2 h 2"/>
                <a:gd name="T4" fmla="*/ 0 w 5"/>
                <a:gd name="T5" fmla="*/ 1 h 2"/>
                <a:gd name="T6" fmla="*/ 0 w 5"/>
                <a:gd name="T7" fmla="*/ 0 h 2"/>
                <a:gd name="T8" fmla="*/ 1 w 5"/>
                <a:gd name="T9" fmla="*/ 0 h 2"/>
                <a:gd name="T10" fmla="*/ 4 w 5"/>
                <a:gd name="T11" fmla="*/ 0 h 2"/>
                <a:gd name="T12" fmla="*/ 5 w 5"/>
                <a:gd name="T13" fmla="*/ 1 h 2"/>
                <a:gd name="T14" fmla="*/ 5 w 5"/>
                <a:gd name="T15" fmla="*/ 1 h 2"/>
                <a:gd name="T16" fmla="*/ 5 w 5"/>
                <a:gd name="T17" fmla="*/ 1 h 2"/>
                <a:gd name="T18" fmla="*/ 5 w 5"/>
                <a:gd name="T19" fmla="*/ 2 h 2"/>
                <a:gd name="T20" fmla="*/ 5 w 5"/>
                <a:gd name="T21" fmla="*/ 2 h 2"/>
                <a:gd name="T22" fmla="*/ 5 w 5"/>
                <a:gd name="T23" fmla="*/ 2 h 2"/>
                <a:gd name="T24" fmla="*/ 1 w 5"/>
                <a:gd name="T25" fmla="*/ 2 h 2"/>
                <a:gd name="T26" fmla="*/ 1 w 5"/>
                <a:gd name="T27" fmla="*/ 1 h 2"/>
                <a:gd name="T28" fmla="*/ 1 w 5"/>
                <a:gd name="T29" fmla="*/ 2 h 2"/>
                <a:gd name="T30" fmla="*/ 4 w 5"/>
                <a:gd name="T31" fmla="*/ 2 h 2"/>
                <a:gd name="T32" fmla="*/ 4 w 5"/>
                <a:gd name="T33" fmla="*/ 1 h 2"/>
                <a:gd name="T34" fmla="*/ 4 w 5"/>
                <a:gd name="T35" fmla="*/ 1 h 2"/>
                <a:gd name="T36" fmla="*/ 4 w 5"/>
                <a:gd name="T37" fmla="*/ 1 h 2"/>
                <a:gd name="T38" fmla="*/ 1 w 5"/>
                <a:gd name="T3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 h="2">
                  <a:moveTo>
                    <a:pt x="1" y="2"/>
                  </a:moveTo>
                  <a:cubicBezTo>
                    <a:pt x="1" y="2"/>
                    <a:pt x="0" y="2"/>
                    <a:pt x="0" y="2"/>
                  </a:cubicBezTo>
                  <a:cubicBezTo>
                    <a:pt x="0" y="2"/>
                    <a:pt x="0" y="1"/>
                    <a:pt x="0" y="1"/>
                  </a:cubicBezTo>
                  <a:cubicBezTo>
                    <a:pt x="0" y="1"/>
                    <a:pt x="0" y="1"/>
                    <a:pt x="0" y="0"/>
                  </a:cubicBezTo>
                  <a:cubicBezTo>
                    <a:pt x="0" y="0"/>
                    <a:pt x="0" y="0"/>
                    <a:pt x="1" y="0"/>
                  </a:cubicBezTo>
                  <a:cubicBezTo>
                    <a:pt x="4" y="0"/>
                    <a:pt x="4" y="0"/>
                    <a:pt x="4" y="0"/>
                  </a:cubicBezTo>
                  <a:cubicBezTo>
                    <a:pt x="4" y="0"/>
                    <a:pt x="5" y="0"/>
                    <a:pt x="5" y="1"/>
                  </a:cubicBezTo>
                  <a:cubicBezTo>
                    <a:pt x="5" y="1"/>
                    <a:pt x="5" y="1"/>
                    <a:pt x="5" y="1"/>
                  </a:cubicBezTo>
                  <a:cubicBezTo>
                    <a:pt x="5" y="1"/>
                    <a:pt x="5" y="1"/>
                    <a:pt x="5" y="1"/>
                  </a:cubicBezTo>
                  <a:cubicBezTo>
                    <a:pt x="5" y="1"/>
                    <a:pt x="5" y="2"/>
                    <a:pt x="5" y="2"/>
                  </a:cubicBezTo>
                  <a:cubicBezTo>
                    <a:pt x="5" y="2"/>
                    <a:pt x="5" y="2"/>
                    <a:pt x="5" y="2"/>
                  </a:cubicBezTo>
                  <a:cubicBezTo>
                    <a:pt x="5" y="2"/>
                    <a:pt x="5" y="2"/>
                    <a:pt x="5" y="2"/>
                  </a:cubicBezTo>
                  <a:cubicBezTo>
                    <a:pt x="5" y="2"/>
                    <a:pt x="1" y="2"/>
                    <a:pt x="1" y="2"/>
                  </a:cubicBezTo>
                  <a:close/>
                  <a:moveTo>
                    <a:pt x="1" y="1"/>
                  </a:moveTo>
                  <a:cubicBezTo>
                    <a:pt x="1" y="1"/>
                    <a:pt x="1" y="1"/>
                    <a:pt x="1" y="2"/>
                  </a:cubicBezTo>
                  <a:cubicBezTo>
                    <a:pt x="4" y="2"/>
                    <a:pt x="4" y="2"/>
                    <a:pt x="4" y="2"/>
                  </a:cubicBezTo>
                  <a:cubicBezTo>
                    <a:pt x="4" y="2"/>
                    <a:pt x="4" y="1"/>
                    <a:pt x="4" y="1"/>
                  </a:cubicBezTo>
                  <a:cubicBezTo>
                    <a:pt x="4" y="1"/>
                    <a:pt x="4" y="1"/>
                    <a:pt x="4" y="1"/>
                  </a:cubicBezTo>
                  <a:cubicBezTo>
                    <a:pt x="4" y="1"/>
                    <a:pt x="4" y="1"/>
                    <a:pt x="4" y="1"/>
                  </a:cubicBezTo>
                  <a:cubicBezTo>
                    <a:pt x="4"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81" name="Freeform 632"/>
            <p:cNvSpPr>
              <a:spLocks noEditPoints="1"/>
            </p:cNvSpPr>
            <p:nvPr/>
          </p:nvSpPr>
          <p:spPr bwMode="auto">
            <a:xfrm>
              <a:off x="3585" y="1441"/>
              <a:ext cx="12" cy="5"/>
            </a:xfrm>
            <a:custGeom>
              <a:avLst/>
              <a:gdLst>
                <a:gd name="T0" fmla="*/ 1 w 5"/>
                <a:gd name="T1" fmla="*/ 2 h 2"/>
                <a:gd name="T2" fmla="*/ 0 w 5"/>
                <a:gd name="T3" fmla="*/ 2 h 2"/>
                <a:gd name="T4" fmla="*/ 0 w 5"/>
                <a:gd name="T5" fmla="*/ 1 h 2"/>
                <a:gd name="T6" fmla="*/ 1 w 5"/>
                <a:gd name="T7" fmla="*/ 0 h 2"/>
                <a:gd name="T8" fmla="*/ 1 w 5"/>
                <a:gd name="T9" fmla="*/ 0 h 2"/>
                <a:gd name="T10" fmla="*/ 5 w 5"/>
                <a:gd name="T11" fmla="*/ 0 h 2"/>
                <a:gd name="T12" fmla="*/ 5 w 5"/>
                <a:gd name="T13" fmla="*/ 0 h 2"/>
                <a:gd name="T14" fmla="*/ 5 w 5"/>
                <a:gd name="T15" fmla="*/ 0 h 2"/>
                <a:gd name="T16" fmla="*/ 5 w 5"/>
                <a:gd name="T17" fmla="*/ 1 h 2"/>
                <a:gd name="T18" fmla="*/ 5 w 5"/>
                <a:gd name="T19" fmla="*/ 2 h 2"/>
                <a:gd name="T20" fmla="*/ 5 w 5"/>
                <a:gd name="T21" fmla="*/ 2 h 2"/>
                <a:gd name="T22" fmla="*/ 5 w 5"/>
                <a:gd name="T23" fmla="*/ 2 h 2"/>
                <a:gd name="T24" fmla="*/ 1 w 5"/>
                <a:gd name="T25" fmla="*/ 2 h 2"/>
                <a:gd name="T26" fmla="*/ 2 w 5"/>
                <a:gd name="T27" fmla="*/ 1 h 2"/>
                <a:gd name="T28" fmla="*/ 1 w 5"/>
                <a:gd name="T29" fmla="*/ 1 h 2"/>
                <a:gd name="T30" fmla="*/ 4 w 5"/>
                <a:gd name="T31" fmla="*/ 1 h 2"/>
                <a:gd name="T32" fmla="*/ 4 w 5"/>
                <a:gd name="T33" fmla="*/ 1 h 2"/>
                <a:gd name="T34" fmla="*/ 2 w 5"/>
                <a:gd name="T3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2">
                  <a:moveTo>
                    <a:pt x="1" y="2"/>
                  </a:moveTo>
                  <a:cubicBezTo>
                    <a:pt x="1" y="2"/>
                    <a:pt x="0" y="2"/>
                    <a:pt x="0" y="2"/>
                  </a:cubicBezTo>
                  <a:cubicBezTo>
                    <a:pt x="0" y="2"/>
                    <a:pt x="0" y="2"/>
                    <a:pt x="0" y="1"/>
                  </a:cubicBezTo>
                  <a:cubicBezTo>
                    <a:pt x="1" y="1"/>
                    <a:pt x="1" y="1"/>
                    <a:pt x="1" y="0"/>
                  </a:cubicBezTo>
                  <a:cubicBezTo>
                    <a:pt x="1" y="0"/>
                    <a:pt x="1" y="0"/>
                    <a:pt x="1" y="0"/>
                  </a:cubicBezTo>
                  <a:cubicBezTo>
                    <a:pt x="2" y="0"/>
                    <a:pt x="4" y="0"/>
                    <a:pt x="5" y="0"/>
                  </a:cubicBezTo>
                  <a:cubicBezTo>
                    <a:pt x="5" y="0"/>
                    <a:pt x="5" y="0"/>
                    <a:pt x="5" y="0"/>
                  </a:cubicBezTo>
                  <a:cubicBezTo>
                    <a:pt x="5" y="0"/>
                    <a:pt x="5" y="0"/>
                    <a:pt x="5" y="0"/>
                  </a:cubicBezTo>
                  <a:cubicBezTo>
                    <a:pt x="5" y="1"/>
                    <a:pt x="5" y="1"/>
                    <a:pt x="5" y="1"/>
                  </a:cubicBezTo>
                  <a:cubicBezTo>
                    <a:pt x="5" y="1"/>
                    <a:pt x="5" y="2"/>
                    <a:pt x="5" y="2"/>
                  </a:cubicBezTo>
                  <a:cubicBezTo>
                    <a:pt x="5" y="2"/>
                    <a:pt x="5" y="2"/>
                    <a:pt x="5" y="2"/>
                  </a:cubicBezTo>
                  <a:cubicBezTo>
                    <a:pt x="5" y="2"/>
                    <a:pt x="5" y="2"/>
                    <a:pt x="5" y="2"/>
                  </a:cubicBezTo>
                  <a:cubicBezTo>
                    <a:pt x="5" y="2"/>
                    <a:pt x="1" y="2"/>
                    <a:pt x="1" y="2"/>
                  </a:cubicBezTo>
                  <a:close/>
                  <a:moveTo>
                    <a:pt x="2" y="1"/>
                  </a:moveTo>
                  <a:cubicBezTo>
                    <a:pt x="2" y="1"/>
                    <a:pt x="2" y="1"/>
                    <a:pt x="1" y="1"/>
                  </a:cubicBezTo>
                  <a:cubicBezTo>
                    <a:pt x="4" y="1"/>
                    <a:pt x="4" y="1"/>
                    <a:pt x="4" y="1"/>
                  </a:cubicBezTo>
                  <a:cubicBezTo>
                    <a:pt x="4" y="1"/>
                    <a:pt x="4" y="1"/>
                    <a:pt x="4" y="1"/>
                  </a:cubicBezTo>
                  <a:cubicBezTo>
                    <a:pt x="3"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82" name="Freeform 633"/>
            <p:cNvSpPr>
              <a:spLocks noEditPoints="1"/>
            </p:cNvSpPr>
            <p:nvPr/>
          </p:nvSpPr>
          <p:spPr bwMode="auto">
            <a:xfrm>
              <a:off x="3573" y="1441"/>
              <a:ext cx="12" cy="5"/>
            </a:xfrm>
            <a:custGeom>
              <a:avLst/>
              <a:gdLst>
                <a:gd name="T0" fmla="*/ 0 w 5"/>
                <a:gd name="T1" fmla="*/ 2 h 2"/>
                <a:gd name="T2" fmla="*/ 0 w 5"/>
                <a:gd name="T3" fmla="*/ 2 h 2"/>
                <a:gd name="T4" fmla="*/ 0 w 5"/>
                <a:gd name="T5" fmla="*/ 2 h 2"/>
                <a:gd name="T6" fmla="*/ 0 w 5"/>
                <a:gd name="T7" fmla="*/ 0 h 2"/>
                <a:gd name="T8" fmla="*/ 1 w 5"/>
                <a:gd name="T9" fmla="*/ 0 h 2"/>
                <a:gd name="T10" fmla="*/ 5 w 5"/>
                <a:gd name="T11" fmla="*/ 0 h 2"/>
                <a:gd name="T12" fmla="*/ 5 w 5"/>
                <a:gd name="T13" fmla="*/ 0 h 2"/>
                <a:gd name="T14" fmla="*/ 5 w 5"/>
                <a:gd name="T15" fmla="*/ 0 h 2"/>
                <a:gd name="T16" fmla="*/ 5 w 5"/>
                <a:gd name="T17" fmla="*/ 1 h 2"/>
                <a:gd name="T18" fmla="*/ 5 w 5"/>
                <a:gd name="T19" fmla="*/ 2 h 2"/>
                <a:gd name="T20" fmla="*/ 5 w 5"/>
                <a:gd name="T21" fmla="*/ 2 h 2"/>
                <a:gd name="T22" fmla="*/ 4 w 5"/>
                <a:gd name="T23" fmla="*/ 2 h 2"/>
                <a:gd name="T24" fmla="*/ 0 w 5"/>
                <a:gd name="T25" fmla="*/ 2 h 2"/>
                <a:gd name="T26" fmla="*/ 1 w 5"/>
                <a:gd name="T27" fmla="*/ 1 h 2"/>
                <a:gd name="T28" fmla="*/ 1 w 5"/>
                <a:gd name="T29" fmla="*/ 1 h 2"/>
                <a:gd name="T30" fmla="*/ 4 w 5"/>
                <a:gd name="T31" fmla="*/ 1 h 2"/>
                <a:gd name="T32" fmla="*/ 4 w 5"/>
                <a:gd name="T33" fmla="*/ 1 h 2"/>
                <a:gd name="T34" fmla="*/ 4 w 5"/>
                <a:gd name="T35" fmla="*/ 1 h 2"/>
                <a:gd name="T36" fmla="*/ 1 w 5"/>
                <a:gd name="T3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
                  <a:moveTo>
                    <a:pt x="0" y="2"/>
                  </a:moveTo>
                  <a:cubicBezTo>
                    <a:pt x="0" y="2"/>
                    <a:pt x="0" y="2"/>
                    <a:pt x="0" y="2"/>
                  </a:cubicBezTo>
                  <a:cubicBezTo>
                    <a:pt x="0" y="2"/>
                    <a:pt x="0" y="2"/>
                    <a:pt x="0" y="2"/>
                  </a:cubicBezTo>
                  <a:cubicBezTo>
                    <a:pt x="0" y="1"/>
                    <a:pt x="0" y="1"/>
                    <a:pt x="0" y="0"/>
                  </a:cubicBezTo>
                  <a:cubicBezTo>
                    <a:pt x="0" y="0"/>
                    <a:pt x="1" y="0"/>
                    <a:pt x="1" y="0"/>
                  </a:cubicBezTo>
                  <a:cubicBezTo>
                    <a:pt x="2" y="0"/>
                    <a:pt x="3" y="0"/>
                    <a:pt x="5" y="0"/>
                  </a:cubicBezTo>
                  <a:cubicBezTo>
                    <a:pt x="5" y="0"/>
                    <a:pt x="5" y="0"/>
                    <a:pt x="5" y="0"/>
                  </a:cubicBezTo>
                  <a:cubicBezTo>
                    <a:pt x="5" y="0"/>
                    <a:pt x="5" y="0"/>
                    <a:pt x="5" y="0"/>
                  </a:cubicBezTo>
                  <a:cubicBezTo>
                    <a:pt x="5" y="1"/>
                    <a:pt x="5" y="1"/>
                    <a:pt x="5" y="1"/>
                  </a:cubicBezTo>
                  <a:cubicBezTo>
                    <a:pt x="5" y="1"/>
                    <a:pt x="5" y="1"/>
                    <a:pt x="5" y="2"/>
                  </a:cubicBezTo>
                  <a:cubicBezTo>
                    <a:pt x="5" y="2"/>
                    <a:pt x="5" y="2"/>
                    <a:pt x="5" y="2"/>
                  </a:cubicBezTo>
                  <a:cubicBezTo>
                    <a:pt x="5" y="2"/>
                    <a:pt x="4" y="2"/>
                    <a:pt x="4" y="2"/>
                  </a:cubicBezTo>
                  <a:cubicBezTo>
                    <a:pt x="4" y="2"/>
                    <a:pt x="0" y="2"/>
                    <a:pt x="0" y="2"/>
                  </a:cubicBezTo>
                  <a:close/>
                  <a:moveTo>
                    <a:pt x="1" y="1"/>
                  </a:moveTo>
                  <a:cubicBezTo>
                    <a:pt x="1" y="1"/>
                    <a:pt x="1" y="1"/>
                    <a:pt x="1" y="1"/>
                  </a:cubicBezTo>
                  <a:cubicBezTo>
                    <a:pt x="4" y="1"/>
                    <a:pt x="4" y="1"/>
                    <a:pt x="4" y="1"/>
                  </a:cubicBezTo>
                  <a:cubicBezTo>
                    <a:pt x="4" y="1"/>
                    <a:pt x="4" y="1"/>
                    <a:pt x="4" y="1"/>
                  </a:cubicBezTo>
                  <a:cubicBezTo>
                    <a:pt x="4" y="1"/>
                    <a:pt x="4" y="1"/>
                    <a:pt x="4" y="1"/>
                  </a:cubicBezTo>
                  <a:cubicBezTo>
                    <a:pt x="3"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83" name="Freeform 634"/>
            <p:cNvSpPr/>
            <p:nvPr/>
          </p:nvSpPr>
          <p:spPr bwMode="auto">
            <a:xfrm>
              <a:off x="3543" y="1459"/>
              <a:ext cx="2"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1"/>
                    <a:pt x="0" y="1"/>
                  </a:cubicBezTo>
                  <a:cubicBezTo>
                    <a:pt x="0" y="1"/>
                    <a:pt x="0" y="0"/>
                    <a:pt x="1" y="0"/>
                  </a:cubicBezTo>
                  <a:cubicBezTo>
                    <a:pt x="1" y="0"/>
                    <a:pt x="1" y="0"/>
                    <a:pt x="1" y="0"/>
                  </a:cubicBezTo>
                  <a:cubicBezTo>
                    <a:pt x="1" y="0"/>
                    <a:pt x="1" y="0"/>
                    <a:pt x="1" y="0"/>
                  </a:cubicBezTo>
                  <a:cubicBezTo>
                    <a:pt x="1" y="1"/>
                    <a:pt x="1" y="1"/>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84" name="Freeform 635"/>
            <p:cNvSpPr/>
            <p:nvPr/>
          </p:nvSpPr>
          <p:spPr bwMode="auto">
            <a:xfrm>
              <a:off x="3548" y="1459"/>
              <a:ext cx="2"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1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1"/>
                    <a:pt x="0" y="1"/>
                  </a:cubicBezTo>
                  <a:cubicBezTo>
                    <a:pt x="0" y="1"/>
                    <a:pt x="0" y="1"/>
                    <a:pt x="0" y="0"/>
                  </a:cubicBezTo>
                  <a:cubicBezTo>
                    <a:pt x="1" y="0"/>
                    <a:pt x="1" y="0"/>
                    <a:pt x="1" y="0"/>
                  </a:cubicBezTo>
                  <a:cubicBezTo>
                    <a:pt x="1" y="0"/>
                    <a:pt x="1" y="1"/>
                    <a:pt x="1" y="1"/>
                  </a:cubicBezTo>
                  <a:cubicBezTo>
                    <a:pt x="1" y="1"/>
                    <a:pt x="0" y="1"/>
                    <a:pt x="0"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85" name="Freeform 636"/>
            <p:cNvSpPr/>
            <p:nvPr/>
          </p:nvSpPr>
          <p:spPr bwMode="auto">
            <a:xfrm>
              <a:off x="3553" y="1459"/>
              <a:ext cx="2"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1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0"/>
                    <a:pt x="0" y="0"/>
                    <a:pt x="0" y="0"/>
                  </a:cubicBezTo>
                  <a:cubicBezTo>
                    <a:pt x="0" y="0"/>
                    <a:pt x="0" y="0"/>
                    <a:pt x="1" y="0"/>
                  </a:cubicBezTo>
                  <a:cubicBezTo>
                    <a:pt x="1" y="0"/>
                    <a:pt x="1" y="1"/>
                    <a:pt x="1" y="1"/>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86" name="Freeform 637"/>
            <p:cNvSpPr/>
            <p:nvPr/>
          </p:nvSpPr>
          <p:spPr bwMode="auto">
            <a:xfrm>
              <a:off x="3558" y="1459"/>
              <a:ext cx="2"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1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0"/>
                    <a:pt x="0" y="0"/>
                    <a:pt x="0" y="0"/>
                  </a:cubicBezTo>
                  <a:cubicBezTo>
                    <a:pt x="1" y="0"/>
                    <a:pt x="1" y="0"/>
                    <a:pt x="1" y="0"/>
                  </a:cubicBezTo>
                  <a:cubicBezTo>
                    <a:pt x="1" y="0"/>
                    <a:pt x="1" y="0"/>
                    <a:pt x="1" y="1"/>
                  </a:cubicBezTo>
                  <a:cubicBezTo>
                    <a:pt x="1" y="2"/>
                    <a:pt x="1" y="2"/>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87" name="Freeform 638"/>
            <p:cNvSpPr/>
            <p:nvPr/>
          </p:nvSpPr>
          <p:spPr bwMode="auto">
            <a:xfrm>
              <a:off x="3563" y="1459"/>
              <a:ext cx="2" cy="5"/>
            </a:xfrm>
            <a:custGeom>
              <a:avLst/>
              <a:gdLst>
                <a:gd name="T0" fmla="*/ 1 w 1"/>
                <a:gd name="T1" fmla="*/ 2 h 2"/>
                <a:gd name="T2" fmla="*/ 0 w 1"/>
                <a:gd name="T3" fmla="*/ 2 h 2"/>
                <a:gd name="T4" fmla="*/ 0 w 1"/>
                <a:gd name="T5" fmla="*/ 2 h 2"/>
                <a:gd name="T6" fmla="*/ 1 w 1"/>
                <a:gd name="T7" fmla="*/ 0 h 2"/>
                <a:gd name="T8" fmla="*/ 1 w 1"/>
                <a:gd name="T9" fmla="*/ 0 h 2"/>
                <a:gd name="T10" fmla="*/ 1 w 1"/>
                <a:gd name="T11" fmla="*/ 1 h 2"/>
                <a:gd name="T12" fmla="*/ 1 w 1"/>
                <a:gd name="T13" fmla="*/ 2 h 2"/>
                <a:gd name="T14" fmla="*/ 1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1" y="2"/>
                  </a:moveTo>
                  <a:cubicBezTo>
                    <a:pt x="0" y="2"/>
                    <a:pt x="0" y="2"/>
                    <a:pt x="0" y="2"/>
                  </a:cubicBezTo>
                  <a:cubicBezTo>
                    <a:pt x="0" y="2"/>
                    <a:pt x="0" y="2"/>
                    <a:pt x="0" y="2"/>
                  </a:cubicBezTo>
                  <a:cubicBezTo>
                    <a:pt x="1" y="0"/>
                    <a:pt x="1" y="0"/>
                    <a:pt x="1" y="0"/>
                  </a:cubicBezTo>
                  <a:cubicBezTo>
                    <a:pt x="1" y="0"/>
                    <a:pt x="1" y="0"/>
                    <a:pt x="1" y="0"/>
                  </a:cubicBezTo>
                  <a:cubicBezTo>
                    <a:pt x="1" y="0"/>
                    <a:pt x="1" y="0"/>
                    <a:pt x="1" y="1"/>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88" name="Freeform 639"/>
            <p:cNvSpPr/>
            <p:nvPr/>
          </p:nvSpPr>
          <p:spPr bwMode="auto">
            <a:xfrm>
              <a:off x="3568" y="1459"/>
              <a:ext cx="5" cy="5"/>
            </a:xfrm>
            <a:custGeom>
              <a:avLst/>
              <a:gdLst>
                <a:gd name="T0" fmla="*/ 1 w 2"/>
                <a:gd name="T1" fmla="*/ 2 h 2"/>
                <a:gd name="T2" fmla="*/ 1 w 2"/>
                <a:gd name="T3" fmla="*/ 2 h 2"/>
                <a:gd name="T4" fmla="*/ 0 w 2"/>
                <a:gd name="T5" fmla="*/ 2 h 2"/>
                <a:gd name="T6" fmla="*/ 1 w 2"/>
                <a:gd name="T7" fmla="*/ 0 h 2"/>
                <a:gd name="T8" fmla="*/ 2 w 2"/>
                <a:gd name="T9" fmla="*/ 0 h 2"/>
                <a:gd name="T10" fmla="*/ 2 w 2"/>
                <a:gd name="T11" fmla="*/ 1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2"/>
                    <a:pt x="0" y="2"/>
                  </a:cubicBezTo>
                  <a:cubicBezTo>
                    <a:pt x="1" y="1"/>
                    <a:pt x="1" y="1"/>
                    <a:pt x="1" y="0"/>
                  </a:cubicBezTo>
                  <a:cubicBezTo>
                    <a:pt x="1" y="0"/>
                    <a:pt x="2" y="0"/>
                    <a:pt x="2" y="0"/>
                  </a:cubicBezTo>
                  <a:cubicBezTo>
                    <a:pt x="2" y="0"/>
                    <a:pt x="2" y="0"/>
                    <a:pt x="2" y="1"/>
                  </a:cubicBezTo>
                  <a:cubicBezTo>
                    <a:pt x="1"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89" name="Freeform 640"/>
            <p:cNvSpPr/>
            <p:nvPr/>
          </p:nvSpPr>
          <p:spPr bwMode="auto">
            <a:xfrm>
              <a:off x="3575" y="1459"/>
              <a:ext cx="5" cy="5"/>
            </a:xfrm>
            <a:custGeom>
              <a:avLst/>
              <a:gdLst>
                <a:gd name="T0" fmla="*/ 1 w 2"/>
                <a:gd name="T1" fmla="*/ 2 h 2"/>
                <a:gd name="T2" fmla="*/ 1 w 2"/>
                <a:gd name="T3" fmla="*/ 2 h 2"/>
                <a:gd name="T4" fmla="*/ 0 w 2"/>
                <a:gd name="T5" fmla="*/ 2 h 2"/>
                <a:gd name="T6" fmla="*/ 1 w 2"/>
                <a:gd name="T7" fmla="*/ 0 h 2"/>
                <a:gd name="T8" fmla="*/ 1 w 2"/>
                <a:gd name="T9" fmla="*/ 0 h 2"/>
                <a:gd name="T10" fmla="*/ 2 w 2"/>
                <a:gd name="T11" fmla="*/ 1 h 2"/>
                <a:gd name="T12" fmla="*/ 1 w 2"/>
                <a:gd name="T13" fmla="*/ 2 h 2"/>
                <a:gd name="T14" fmla="*/ 1 w 2"/>
                <a:gd name="T15" fmla="*/ 2 h 2"/>
                <a:gd name="T16" fmla="*/ 1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2"/>
                  </a:moveTo>
                  <a:cubicBezTo>
                    <a:pt x="1" y="2"/>
                    <a:pt x="1" y="2"/>
                    <a:pt x="1" y="2"/>
                  </a:cubicBezTo>
                  <a:cubicBezTo>
                    <a:pt x="1" y="2"/>
                    <a:pt x="0" y="2"/>
                    <a:pt x="0" y="2"/>
                  </a:cubicBezTo>
                  <a:cubicBezTo>
                    <a:pt x="1" y="1"/>
                    <a:pt x="1" y="1"/>
                    <a:pt x="1" y="0"/>
                  </a:cubicBezTo>
                  <a:cubicBezTo>
                    <a:pt x="1" y="0"/>
                    <a:pt x="1" y="0"/>
                    <a:pt x="1" y="0"/>
                  </a:cubicBezTo>
                  <a:cubicBezTo>
                    <a:pt x="2" y="0"/>
                    <a:pt x="2" y="1"/>
                    <a:pt x="2" y="1"/>
                  </a:cubicBezTo>
                  <a:cubicBezTo>
                    <a:pt x="1" y="1"/>
                    <a:pt x="1" y="1"/>
                    <a:pt x="1" y="2"/>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90" name="Freeform 641"/>
            <p:cNvSpPr/>
            <p:nvPr/>
          </p:nvSpPr>
          <p:spPr bwMode="auto">
            <a:xfrm>
              <a:off x="3582" y="1459"/>
              <a:ext cx="5" cy="5"/>
            </a:xfrm>
            <a:custGeom>
              <a:avLst/>
              <a:gdLst>
                <a:gd name="T0" fmla="*/ 1 w 2"/>
                <a:gd name="T1" fmla="*/ 2 h 2"/>
                <a:gd name="T2" fmla="*/ 1 w 2"/>
                <a:gd name="T3" fmla="*/ 2 h 2"/>
                <a:gd name="T4" fmla="*/ 0 w 2"/>
                <a:gd name="T5" fmla="*/ 2 h 2"/>
                <a:gd name="T6" fmla="*/ 1 w 2"/>
                <a:gd name="T7" fmla="*/ 0 h 2"/>
                <a:gd name="T8" fmla="*/ 2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2"/>
                    <a:pt x="0" y="2"/>
                  </a:cubicBezTo>
                  <a:cubicBezTo>
                    <a:pt x="0" y="1"/>
                    <a:pt x="1" y="0"/>
                    <a:pt x="1" y="0"/>
                  </a:cubicBezTo>
                  <a:cubicBezTo>
                    <a:pt x="1" y="0"/>
                    <a:pt x="2" y="0"/>
                    <a:pt x="2" y="0"/>
                  </a:cubicBezTo>
                  <a:cubicBezTo>
                    <a:pt x="2" y="0"/>
                    <a:pt x="2" y="0"/>
                    <a:pt x="2" y="0"/>
                  </a:cubicBezTo>
                  <a:cubicBezTo>
                    <a:pt x="1"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91" name="Freeform 642"/>
            <p:cNvSpPr/>
            <p:nvPr/>
          </p:nvSpPr>
          <p:spPr bwMode="auto">
            <a:xfrm>
              <a:off x="3590" y="1459"/>
              <a:ext cx="2"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1" y="0"/>
                    <a:pt x="1" y="0"/>
                    <a:pt x="1" y="0"/>
                  </a:cubicBezTo>
                  <a:cubicBezTo>
                    <a:pt x="1" y="0"/>
                    <a:pt x="1" y="0"/>
                    <a:pt x="1" y="0"/>
                  </a:cubicBezTo>
                  <a:cubicBezTo>
                    <a:pt x="1" y="0"/>
                    <a:pt x="1" y="0"/>
                    <a:pt x="1" y="0"/>
                  </a:cubicBezTo>
                  <a:cubicBezTo>
                    <a:pt x="1" y="2"/>
                    <a:pt x="1" y="2"/>
                    <a:pt x="1"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92" name="Freeform 643"/>
            <p:cNvSpPr/>
            <p:nvPr/>
          </p:nvSpPr>
          <p:spPr bwMode="auto">
            <a:xfrm>
              <a:off x="3595" y="1459"/>
              <a:ext cx="2" cy="5"/>
            </a:xfrm>
            <a:custGeom>
              <a:avLst/>
              <a:gdLst>
                <a:gd name="T0" fmla="*/ 0 w 1"/>
                <a:gd name="T1" fmla="*/ 2 h 2"/>
                <a:gd name="T2" fmla="*/ 0 w 1"/>
                <a:gd name="T3" fmla="*/ 2 h 2"/>
                <a:gd name="T4" fmla="*/ 0 w 1"/>
                <a:gd name="T5" fmla="*/ 1 h 2"/>
                <a:gd name="T6" fmla="*/ 1 w 1"/>
                <a:gd name="T7" fmla="*/ 1 h 2"/>
                <a:gd name="T8" fmla="*/ 1 w 1"/>
                <a:gd name="T9" fmla="*/ 1 h 2"/>
                <a:gd name="T10" fmla="*/ 0 w 1"/>
                <a:gd name="T11" fmla="*/ 2 h 2"/>
                <a:gd name="T12" fmla="*/ 0 w 1"/>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2"/>
                  </a:moveTo>
                  <a:cubicBezTo>
                    <a:pt x="0" y="2"/>
                    <a:pt x="0" y="2"/>
                    <a:pt x="0" y="2"/>
                  </a:cubicBezTo>
                  <a:cubicBezTo>
                    <a:pt x="0" y="1"/>
                    <a:pt x="0" y="1"/>
                    <a:pt x="0" y="1"/>
                  </a:cubicBezTo>
                  <a:cubicBezTo>
                    <a:pt x="0" y="0"/>
                    <a:pt x="1" y="0"/>
                    <a:pt x="1" y="1"/>
                  </a:cubicBezTo>
                  <a:cubicBezTo>
                    <a:pt x="1" y="1"/>
                    <a:pt x="1" y="1"/>
                    <a:pt x="1" y="1"/>
                  </a:cubicBezTo>
                  <a:cubicBezTo>
                    <a:pt x="0" y="1"/>
                    <a:pt x="0"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93" name="Freeform 644"/>
            <p:cNvSpPr/>
            <p:nvPr/>
          </p:nvSpPr>
          <p:spPr bwMode="auto">
            <a:xfrm>
              <a:off x="3600" y="1459"/>
              <a:ext cx="2"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1"/>
                    <a:pt x="0" y="1"/>
                    <a:pt x="0" y="0"/>
                  </a:cubicBezTo>
                  <a:cubicBezTo>
                    <a:pt x="1" y="0"/>
                    <a:pt x="1" y="0"/>
                    <a:pt x="1" y="0"/>
                  </a:cubicBezTo>
                  <a:cubicBezTo>
                    <a:pt x="1" y="0"/>
                    <a:pt x="1" y="0"/>
                    <a:pt x="1" y="0"/>
                  </a:cubicBezTo>
                  <a:cubicBezTo>
                    <a:pt x="1" y="1"/>
                    <a:pt x="0"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94" name="Freeform 645"/>
            <p:cNvSpPr/>
            <p:nvPr/>
          </p:nvSpPr>
          <p:spPr bwMode="auto">
            <a:xfrm>
              <a:off x="3602" y="1459"/>
              <a:ext cx="3"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0" y="1"/>
                    <a:pt x="1" y="1"/>
                    <a:pt x="1" y="0"/>
                  </a:cubicBezTo>
                  <a:cubicBezTo>
                    <a:pt x="1" y="0"/>
                    <a:pt x="1" y="0"/>
                    <a:pt x="1" y="0"/>
                  </a:cubicBezTo>
                  <a:cubicBezTo>
                    <a:pt x="1" y="0"/>
                    <a:pt x="1" y="0"/>
                    <a:pt x="1" y="0"/>
                  </a:cubicBezTo>
                  <a:cubicBezTo>
                    <a:pt x="1" y="1"/>
                    <a:pt x="1" y="1"/>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95" name="Freeform 646"/>
            <p:cNvSpPr/>
            <p:nvPr/>
          </p:nvSpPr>
          <p:spPr bwMode="auto">
            <a:xfrm>
              <a:off x="3607" y="1459"/>
              <a:ext cx="5" cy="5"/>
            </a:xfrm>
            <a:custGeom>
              <a:avLst/>
              <a:gdLst>
                <a:gd name="T0" fmla="*/ 1 w 2"/>
                <a:gd name="T1" fmla="*/ 2 h 2"/>
                <a:gd name="T2" fmla="*/ 1 w 2"/>
                <a:gd name="T3" fmla="*/ 2 h 2"/>
                <a:gd name="T4" fmla="*/ 0 w 2"/>
                <a:gd name="T5" fmla="*/ 1 h 2"/>
                <a:gd name="T6" fmla="*/ 1 w 2"/>
                <a:gd name="T7" fmla="*/ 0 h 2"/>
                <a:gd name="T8" fmla="*/ 2 w 2"/>
                <a:gd name="T9" fmla="*/ 0 h 2"/>
                <a:gd name="T10" fmla="*/ 2 w 2"/>
                <a:gd name="T11" fmla="*/ 1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1"/>
                    <a:pt x="0" y="1"/>
                  </a:cubicBezTo>
                  <a:cubicBezTo>
                    <a:pt x="1" y="1"/>
                    <a:pt x="1" y="0"/>
                    <a:pt x="1" y="0"/>
                  </a:cubicBezTo>
                  <a:cubicBezTo>
                    <a:pt x="1" y="0"/>
                    <a:pt x="2" y="0"/>
                    <a:pt x="2" y="0"/>
                  </a:cubicBezTo>
                  <a:cubicBezTo>
                    <a:pt x="2" y="0"/>
                    <a:pt x="2" y="1"/>
                    <a:pt x="2" y="1"/>
                  </a:cubicBezTo>
                  <a:cubicBezTo>
                    <a:pt x="1"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96" name="Freeform 647"/>
            <p:cNvSpPr/>
            <p:nvPr/>
          </p:nvSpPr>
          <p:spPr bwMode="auto">
            <a:xfrm>
              <a:off x="3614" y="1459"/>
              <a:ext cx="3"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1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1"/>
                    <a:pt x="0" y="0"/>
                    <a:pt x="1" y="0"/>
                  </a:cubicBezTo>
                  <a:cubicBezTo>
                    <a:pt x="1" y="0"/>
                    <a:pt x="1" y="0"/>
                    <a:pt x="1" y="0"/>
                  </a:cubicBezTo>
                  <a:cubicBezTo>
                    <a:pt x="1" y="0"/>
                    <a:pt x="1" y="1"/>
                    <a:pt x="1" y="1"/>
                  </a:cubicBezTo>
                  <a:cubicBezTo>
                    <a:pt x="0" y="1"/>
                    <a:pt x="0" y="1"/>
                    <a:pt x="0"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97" name="Freeform 648"/>
            <p:cNvSpPr/>
            <p:nvPr/>
          </p:nvSpPr>
          <p:spPr bwMode="auto">
            <a:xfrm>
              <a:off x="3619" y="1459"/>
              <a:ext cx="3"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1"/>
                    <a:pt x="0" y="0"/>
                    <a:pt x="1" y="0"/>
                  </a:cubicBezTo>
                  <a:cubicBezTo>
                    <a:pt x="1" y="0"/>
                    <a:pt x="1" y="0"/>
                    <a:pt x="1" y="0"/>
                  </a:cubicBezTo>
                  <a:cubicBezTo>
                    <a:pt x="1" y="0"/>
                    <a:pt x="1" y="0"/>
                    <a:pt x="1" y="0"/>
                  </a:cubicBezTo>
                  <a:cubicBezTo>
                    <a:pt x="1"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98" name="Freeform 649"/>
            <p:cNvSpPr/>
            <p:nvPr/>
          </p:nvSpPr>
          <p:spPr bwMode="auto">
            <a:xfrm>
              <a:off x="3624" y="1459"/>
              <a:ext cx="3"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1"/>
                    <a:pt x="0" y="1"/>
                  </a:cubicBezTo>
                  <a:cubicBezTo>
                    <a:pt x="1" y="0"/>
                    <a:pt x="1" y="0"/>
                    <a:pt x="1" y="0"/>
                  </a:cubicBezTo>
                  <a:cubicBezTo>
                    <a:pt x="1" y="0"/>
                    <a:pt x="1" y="0"/>
                    <a:pt x="1" y="0"/>
                  </a:cubicBezTo>
                  <a:cubicBezTo>
                    <a:pt x="1" y="0"/>
                    <a:pt x="1" y="0"/>
                    <a:pt x="1" y="0"/>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99" name="Freeform 650"/>
            <p:cNvSpPr/>
            <p:nvPr/>
          </p:nvSpPr>
          <p:spPr bwMode="auto">
            <a:xfrm>
              <a:off x="3627" y="1459"/>
              <a:ext cx="5" cy="5"/>
            </a:xfrm>
            <a:custGeom>
              <a:avLst/>
              <a:gdLst>
                <a:gd name="T0" fmla="*/ 1 w 2"/>
                <a:gd name="T1" fmla="*/ 2 h 2"/>
                <a:gd name="T2" fmla="*/ 1 w 2"/>
                <a:gd name="T3" fmla="*/ 2 h 2"/>
                <a:gd name="T4" fmla="*/ 0 w 2"/>
                <a:gd name="T5" fmla="*/ 1 h 2"/>
                <a:gd name="T6" fmla="*/ 2 w 2"/>
                <a:gd name="T7" fmla="*/ 0 h 2"/>
                <a:gd name="T8" fmla="*/ 2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1"/>
                    <a:pt x="0" y="1"/>
                  </a:cubicBezTo>
                  <a:cubicBezTo>
                    <a:pt x="1" y="1"/>
                    <a:pt x="1" y="0"/>
                    <a:pt x="2" y="0"/>
                  </a:cubicBezTo>
                  <a:cubicBezTo>
                    <a:pt x="2" y="0"/>
                    <a:pt x="2" y="0"/>
                    <a:pt x="2" y="0"/>
                  </a:cubicBezTo>
                  <a:cubicBezTo>
                    <a:pt x="2" y="0"/>
                    <a:pt x="2" y="0"/>
                    <a:pt x="2" y="0"/>
                  </a:cubicBezTo>
                  <a:cubicBezTo>
                    <a:pt x="2"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00" name="Freeform 651"/>
            <p:cNvSpPr/>
            <p:nvPr/>
          </p:nvSpPr>
          <p:spPr bwMode="auto">
            <a:xfrm>
              <a:off x="3632" y="1459"/>
              <a:ext cx="5" cy="5"/>
            </a:xfrm>
            <a:custGeom>
              <a:avLst/>
              <a:gdLst>
                <a:gd name="T0" fmla="*/ 0 w 2"/>
                <a:gd name="T1" fmla="*/ 2 h 2"/>
                <a:gd name="T2" fmla="*/ 0 w 2"/>
                <a:gd name="T3" fmla="*/ 2 h 2"/>
                <a:gd name="T4" fmla="*/ 0 w 2"/>
                <a:gd name="T5" fmla="*/ 1 h 2"/>
                <a:gd name="T6" fmla="*/ 1 w 2"/>
                <a:gd name="T7" fmla="*/ 0 h 2"/>
                <a:gd name="T8" fmla="*/ 2 w 2"/>
                <a:gd name="T9" fmla="*/ 0 h 2"/>
                <a:gd name="T10" fmla="*/ 2 w 2"/>
                <a:gd name="T11" fmla="*/ 1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1"/>
                  </a:cubicBezTo>
                  <a:cubicBezTo>
                    <a:pt x="0" y="1"/>
                    <a:pt x="1" y="1"/>
                    <a:pt x="1" y="0"/>
                  </a:cubicBezTo>
                  <a:cubicBezTo>
                    <a:pt x="1" y="0"/>
                    <a:pt x="1" y="0"/>
                    <a:pt x="2" y="0"/>
                  </a:cubicBezTo>
                  <a:cubicBezTo>
                    <a:pt x="2" y="0"/>
                    <a:pt x="2" y="1"/>
                    <a:pt x="2" y="1"/>
                  </a:cubicBezTo>
                  <a:cubicBezTo>
                    <a:pt x="1" y="1"/>
                    <a:pt x="1" y="1"/>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01" name="Freeform 652"/>
            <p:cNvSpPr/>
            <p:nvPr/>
          </p:nvSpPr>
          <p:spPr bwMode="auto">
            <a:xfrm>
              <a:off x="3637" y="1459"/>
              <a:ext cx="5" cy="5"/>
            </a:xfrm>
            <a:custGeom>
              <a:avLst/>
              <a:gdLst>
                <a:gd name="T0" fmla="*/ 0 w 2"/>
                <a:gd name="T1" fmla="*/ 2 h 2"/>
                <a:gd name="T2" fmla="*/ 0 w 2"/>
                <a:gd name="T3" fmla="*/ 2 h 2"/>
                <a:gd name="T4" fmla="*/ 0 w 2"/>
                <a:gd name="T5" fmla="*/ 1 h 2"/>
                <a:gd name="T6" fmla="*/ 1 w 2"/>
                <a:gd name="T7" fmla="*/ 0 h 2"/>
                <a:gd name="T8" fmla="*/ 1 w 2"/>
                <a:gd name="T9" fmla="*/ 0 h 2"/>
                <a:gd name="T10" fmla="*/ 1 w 2"/>
                <a:gd name="T11" fmla="*/ 0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1"/>
                    <a:pt x="0" y="1"/>
                  </a:cubicBezTo>
                  <a:cubicBezTo>
                    <a:pt x="1" y="0"/>
                    <a:pt x="1" y="0"/>
                    <a:pt x="1" y="0"/>
                  </a:cubicBezTo>
                  <a:cubicBezTo>
                    <a:pt x="1" y="0"/>
                    <a:pt x="1" y="0"/>
                    <a:pt x="1" y="0"/>
                  </a:cubicBezTo>
                  <a:cubicBezTo>
                    <a:pt x="2" y="0"/>
                    <a:pt x="2" y="0"/>
                    <a:pt x="1" y="0"/>
                  </a:cubicBezTo>
                  <a:cubicBezTo>
                    <a:pt x="1" y="2"/>
                    <a:pt x="1" y="2"/>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02" name="Freeform 653"/>
            <p:cNvSpPr/>
            <p:nvPr/>
          </p:nvSpPr>
          <p:spPr bwMode="auto">
            <a:xfrm>
              <a:off x="3642" y="1459"/>
              <a:ext cx="4" cy="5"/>
            </a:xfrm>
            <a:custGeom>
              <a:avLst/>
              <a:gdLst>
                <a:gd name="T0" fmla="*/ 0 w 2"/>
                <a:gd name="T1" fmla="*/ 2 h 2"/>
                <a:gd name="T2" fmla="*/ 0 w 2"/>
                <a:gd name="T3" fmla="*/ 2 h 2"/>
                <a:gd name="T4" fmla="*/ 0 w 2"/>
                <a:gd name="T5" fmla="*/ 1 h 2"/>
                <a:gd name="T6" fmla="*/ 1 w 2"/>
                <a:gd name="T7" fmla="*/ 0 h 2"/>
                <a:gd name="T8" fmla="*/ 2 w 2"/>
                <a:gd name="T9" fmla="*/ 0 h 2"/>
                <a:gd name="T10" fmla="*/ 2 w 2"/>
                <a:gd name="T11" fmla="*/ 0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1"/>
                  </a:cubicBezTo>
                  <a:cubicBezTo>
                    <a:pt x="0" y="1"/>
                    <a:pt x="1" y="0"/>
                    <a:pt x="1" y="0"/>
                  </a:cubicBezTo>
                  <a:cubicBezTo>
                    <a:pt x="1" y="0"/>
                    <a:pt x="2" y="0"/>
                    <a:pt x="2" y="0"/>
                  </a:cubicBezTo>
                  <a:cubicBezTo>
                    <a:pt x="2" y="0"/>
                    <a:pt x="2" y="0"/>
                    <a:pt x="2" y="0"/>
                  </a:cubicBezTo>
                  <a:cubicBezTo>
                    <a:pt x="1" y="1"/>
                    <a:pt x="1" y="1"/>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03" name="Freeform 654"/>
            <p:cNvSpPr/>
            <p:nvPr/>
          </p:nvSpPr>
          <p:spPr bwMode="auto">
            <a:xfrm>
              <a:off x="3560" y="1344"/>
              <a:ext cx="37" cy="52"/>
            </a:xfrm>
            <a:custGeom>
              <a:avLst/>
              <a:gdLst>
                <a:gd name="T0" fmla="*/ 1 w 15"/>
                <a:gd name="T1" fmla="*/ 21 h 21"/>
                <a:gd name="T2" fmla="*/ 0 w 15"/>
                <a:gd name="T3" fmla="*/ 21 h 21"/>
                <a:gd name="T4" fmla="*/ 14 w 15"/>
                <a:gd name="T5" fmla="*/ 0 h 21"/>
                <a:gd name="T6" fmla="*/ 15 w 15"/>
                <a:gd name="T7" fmla="*/ 1 h 21"/>
                <a:gd name="T8" fmla="*/ 1 w 15"/>
                <a:gd name="T9" fmla="*/ 21 h 21"/>
              </a:gdLst>
              <a:ahLst/>
              <a:cxnLst>
                <a:cxn ang="0">
                  <a:pos x="T0" y="T1"/>
                </a:cxn>
                <a:cxn ang="0">
                  <a:pos x="T2" y="T3"/>
                </a:cxn>
                <a:cxn ang="0">
                  <a:pos x="T4" y="T5"/>
                </a:cxn>
                <a:cxn ang="0">
                  <a:pos x="T6" y="T7"/>
                </a:cxn>
                <a:cxn ang="0">
                  <a:pos x="T8" y="T9"/>
                </a:cxn>
              </a:cxnLst>
              <a:rect l="0" t="0" r="r" b="b"/>
              <a:pathLst>
                <a:path w="15" h="21">
                  <a:moveTo>
                    <a:pt x="1" y="21"/>
                  </a:moveTo>
                  <a:cubicBezTo>
                    <a:pt x="0" y="21"/>
                    <a:pt x="0" y="21"/>
                    <a:pt x="0" y="21"/>
                  </a:cubicBezTo>
                  <a:cubicBezTo>
                    <a:pt x="4" y="14"/>
                    <a:pt x="9" y="7"/>
                    <a:pt x="14" y="0"/>
                  </a:cubicBezTo>
                  <a:cubicBezTo>
                    <a:pt x="15" y="1"/>
                    <a:pt x="15" y="1"/>
                    <a:pt x="15" y="1"/>
                  </a:cubicBezTo>
                  <a:cubicBezTo>
                    <a:pt x="10" y="7"/>
                    <a:pt x="5" y="14"/>
                    <a:pt x="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04" name="Freeform 655"/>
            <p:cNvSpPr/>
            <p:nvPr/>
          </p:nvSpPr>
          <p:spPr bwMode="auto">
            <a:xfrm>
              <a:off x="3577" y="1344"/>
              <a:ext cx="37" cy="52"/>
            </a:xfrm>
            <a:custGeom>
              <a:avLst/>
              <a:gdLst>
                <a:gd name="T0" fmla="*/ 1 w 15"/>
                <a:gd name="T1" fmla="*/ 21 h 21"/>
                <a:gd name="T2" fmla="*/ 0 w 15"/>
                <a:gd name="T3" fmla="*/ 21 h 21"/>
                <a:gd name="T4" fmla="*/ 14 w 15"/>
                <a:gd name="T5" fmla="*/ 0 h 21"/>
                <a:gd name="T6" fmla="*/ 15 w 15"/>
                <a:gd name="T7" fmla="*/ 1 h 21"/>
                <a:gd name="T8" fmla="*/ 1 w 15"/>
                <a:gd name="T9" fmla="*/ 21 h 21"/>
              </a:gdLst>
              <a:ahLst/>
              <a:cxnLst>
                <a:cxn ang="0">
                  <a:pos x="T0" y="T1"/>
                </a:cxn>
                <a:cxn ang="0">
                  <a:pos x="T2" y="T3"/>
                </a:cxn>
                <a:cxn ang="0">
                  <a:pos x="T4" y="T5"/>
                </a:cxn>
                <a:cxn ang="0">
                  <a:pos x="T6" y="T7"/>
                </a:cxn>
                <a:cxn ang="0">
                  <a:pos x="T8" y="T9"/>
                </a:cxn>
              </a:cxnLst>
              <a:rect l="0" t="0" r="r" b="b"/>
              <a:pathLst>
                <a:path w="15" h="21">
                  <a:moveTo>
                    <a:pt x="1" y="21"/>
                  </a:moveTo>
                  <a:cubicBezTo>
                    <a:pt x="0" y="21"/>
                    <a:pt x="0" y="21"/>
                    <a:pt x="0" y="21"/>
                  </a:cubicBezTo>
                  <a:cubicBezTo>
                    <a:pt x="5" y="14"/>
                    <a:pt x="9" y="7"/>
                    <a:pt x="14" y="0"/>
                  </a:cubicBezTo>
                  <a:cubicBezTo>
                    <a:pt x="15" y="1"/>
                    <a:pt x="15" y="1"/>
                    <a:pt x="15" y="1"/>
                  </a:cubicBezTo>
                  <a:cubicBezTo>
                    <a:pt x="10" y="8"/>
                    <a:pt x="5" y="14"/>
                    <a:pt x="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05" name="Freeform 656"/>
            <p:cNvSpPr/>
            <p:nvPr/>
          </p:nvSpPr>
          <p:spPr bwMode="auto">
            <a:xfrm>
              <a:off x="3619" y="1369"/>
              <a:ext cx="20" cy="27"/>
            </a:xfrm>
            <a:custGeom>
              <a:avLst/>
              <a:gdLst>
                <a:gd name="T0" fmla="*/ 1 w 8"/>
                <a:gd name="T1" fmla="*/ 11 h 11"/>
                <a:gd name="T2" fmla="*/ 0 w 8"/>
                <a:gd name="T3" fmla="*/ 11 h 11"/>
                <a:gd name="T4" fmla="*/ 7 w 8"/>
                <a:gd name="T5" fmla="*/ 0 h 11"/>
                <a:gd name="T6" fmla="*/ 8 w 8"/>
                <a:gd name="T7" fmla="*/ 1 h 11"/>
                <a:gd name="T8" fmla="*/ 1 w 8"/>
                <a:gd name="T9" fmla="*/ 11 h 11"/>
              </a:gdLst>
              <a:ahLst/>
              <a:cxnLst>
                <a:cxn ang="0">
                  <a:pos x="T0" y="T1"/>
                </a:cxn>
                <a:cxn ang="0">
                  <a:pos x="T2" y="T3"/>
                </a:cxn>
                <a:cxn ang="0">
                  <a:pos x="T4" y="T5"/>
                </a:cxn>
                <a:cxn ang="0">
                  <a:pos x="T6" y="T7"/>
                </a:cxn>
                <a:cxn ang="0">
                  <a:pos x="T8" y="T9"/>
                </a:cxn>
              </a:cxnLst>
              <a:rect l="0" t="0" r="r" b="b"/>
              <a:pathLst>
                <a:path w="8" h="11">
                  <a:moveTo>
                    <a:pt x="1" y="11"/>
                  </a:moveTo>
                  <a:cubicBezTo>
                    <a:pt x="0" y="11"/>
                    <a:pt x="0" y="11"/>
                    <a:pt x="0" y="11"/>
                  </a:cubicBezTo>
                  <a:cubicBezTo>
                    <a:pt x="3" y="7"/>
                    <a:pt x="5" y="4"/>
                    <a:pt x="7" y="0"/>
                  </a:cubicBezTo>
                  <a:cubicBezTo>
                    <a:pt x="8" y="1"/>
                    <a:pt x="8" y="1"/>
                    <a:pt x="8" y="1"/>
                  </a:cubicBezTo>
                  <a:cubicBezTo>
                    <a:pt x="5" y="4"/>
                    <a:pt x="3" y="8"/>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06" name="Freeform 657"/>
            <p:cNvSpPr>
              <a:spLocks noEditPoints="1"/>
            </p:cNvSpPr>
            <p:nvPr/>
          </p:nvSpPr>
          <p:spPr bwMode="auto">
            <a:xfrm>
              <a:off x="3545" y="1339"/>
              <a:ext cx="101" cy="70"/>
            </a:xfrm>
            <a:custGeom>
              <a:avLst/>
              <a:gdLst>
                <a:gd name="T0" fmla="*/ 1 w 41"/>
                <a:gd name="T1" fmla="*/ 25 h 28"/>
                <a:gd name="T2" fmla="*/ 1 w 41"/>
                <a:gd name="T3" fmla="*/ 10 h 28"/>
                <a:gd name="T4" fmla="*/ 3 w 41"/>
                <a:gd name="T5" fmla="*/ 0 h 28"/>
                <a:gd name="T6" fmla="*/ 9 w 41"/>
                <a:gd name="T7" fmla="*/ 0 h 28"/>
                <a:gd name="T8" fmla="*/ 38 w 41"/>
                <a:gd name="T9" fmla="*/ 0 h 28"/>
                <a:gd name="T10" fmla="*/ 40 w 41"/>
                <a:gd name="T11" fmla="*/ 6 h 28"/>
                <a:gd name="T12" fmla="*/ 40 w 41"/>
                <a:gd name="T13" fmla="*/ 19 h 28"/>
                <a:gd name="T14" fmla="*/ 40 w 41"/>
                <a:gd name="T15" fmla="*/ 26 h 28"/>
                <a:gd name="T16" fmla="*/ 35 w 41"/>
                <a:gd name="T17" fmla="*/ 28 h 28"/>
                <a:gd name="T18" fmla="*/ 32 w 41"/>
                <a:gd name="T19" fmla="*/ 28 h 28"/>
                <a:gd name="T20" fmla="*/ 11 w 41"/>
                <a:gd name="T21" fmla="*/ 28 h 28"/>
                <a:gd name="T22" fmla="*/ 6 w 41"/>
                <a:gd name="T23" fmla="*/ 28 h 28"/>
                <a:gd name="T24" fmla="*/ 3 w 41"/>
                <a:gd name="T25" fmla="*/ 1 h 28"/>
                <a:gd name="T26" fmla="*/ 2 w 41"/>
                <a:gd name="T27" fmla="*/ 1 h 28"/>
                <a:gd name="T28" fmla="*/ 1 w 41"/>
                <a:gd name="T29" fmla="*/ 11 h 28"/>
                <a:gd name="T30" fmla="*/ 6 w 41"/>
                <a:gd name="T31" fmla="*/ 28 h 28"/>
                <a:gd name="T32" fmla="*/ 11 w 41"/>
                <a:gd name="T33" fmla="*/ 27 h 28"/>
                <a:gd name="T34" fmla="*/ 32 w 41"/>
                <a:gd name="T35" fmla="*/ 28 h 28"/>
                <a:gd name="T36" fmla="*/ 35 w 41"/>
                <a:gd name="T37" fmla="*/ 28 h 28"/>
                <a:gd name="T38" fmla="*/ 40 w 41"/>
                <a:gd name="T39" fmla="*/ 26 h 28"/>
                <a:gd name="T40" fmla="*/ 40 w 41"/>
                <a:gd name="T41" fmla="*/ 19 h 28"/>
                <a:gd name="T42" fmla="*/ 40 w 41"/>
                <a:gd name="T43" fmla="*/ 6 h 28"/>
                <a:gd name="T44" fmla="*/ 38 w 41"/>
                <a:gd name="T45" fmla="*/ 1 h 28"/>
                <a:gd name="T46" fmla="*/ 9 w 41"/>
                <a:gd name="T47" fmla="*/ 1 h 28"/>
                <a:gd name="T48" fmla="*/ 7 w 41"/>
                <a:gd name="T49" fmla="*/ 24 h 28"/>
                <a:gd name="T50" fmla="*/ 3 w 41"/>
                <a:gd name="T51" fmla="*/ 23 h 28"/>
                <a:gd name="T52" fmla="*/ 3 w 41"/>
                <a:gd name="T53" fmla="*/ 9 h 28"/>
                <a:gd name="T54" fmla="*/ 4 w 41"/>
                <a:gd name="T55" fmla="*/ 2 h 28"/>
                <a:gd name="T56" fmla="*/ 38 w 41"/>
                <a:gd name="T57" fmla="*/ 3 h 28"/>
                <a:gd name="T58" fmla="*/ 38 w 41"/>
                <a:gd name="T59" fmla="*/ 5 h 28"/>
                <a:gd name="T60" fmla="*/ 38 w 41"/>
                <a:gd name="T61" fmla="*/ 24 h 28"/>
                <a:gd name="T62" fmla="*/ 7 w 41"/>
                <a:gd name="T63" fmla="*/ 24 h 28"/>
                <a:gd name="T64" fmla="*/ 7 w 41"/>
                <a:gd name="T65" fmla="*/ 23 h 28"/>
                <a:gd name="T66" fmla="*/ 12 w 41"/>
                <a:gd name="T67" fmla="*/ 23 h 28"/>
                <a:gd name="T68" fmla="*/ 37 w 41"/>
                <a:gd name="T69" fmla="*/ 5 h 28"/>
                <a:gd name="T70" fmla="*/ 37 w 41"/>
                <a:gd name="T71" fmla="*/ 3 h 28"/>
                <a:gd name="T72" fmla="*/ 4 w 41"/>
                <a:gd name="T73" fmla="*/ 3 h 28"/>
                <a:gd name="T74" fmla="*/ 4 w 41"/>
                <a:gd name="T75" fmla="*/ 9 h 28"/>
                <a:gd name="T76" fmla="*/ 4 w 41"/>
                <a:gd name="T77" fmla="*/ 2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1" h="28">
                  <a:moveTo>
                    <a:pt x="6" y="28"/>
                  </a:moveTo>
                  <a:cubicBezTo>
                    <a:pt x="5" y="28"/>
                    <a:pt x="1" y="28"/>
                    <a:pt x="1" y="25"/>
                  </a:cubicBezTo>
                  <a:cubicBezTo>
                    <a:pt x="1" y="11"/>
                    <a:pt x="1" y="11"/>
                    <a:pt x="1" y="11"/>
                  </a:cubicBezTo>
                  <a:cubicBezTo>
                    <a:pt x="1" y="11"/>
                    <a:pt x="1" y="10"/>
                    <a:pt x="1" y="10"/>
                  </a:cubicBezTo>
                  <a:cubicBezTo>
                    <a:pt x="0" y="6"/>
                    <a:pt x="0" y="2"/>
                    <a:pt x="2" y="1"/>
                  </a:cubicBezTo>
                  <a:cubicBezTo>
                    <a:pt x="2" y="0"/>
                    <a:pt x="2" y="0"/>
                    <a:pt x="3" y="0"/>
                  </a:cubicBezTo>
                  <a:cubicBezTo>
                    <a:pt x="4" y="0"/>
                    <a:pt x="5" y="0"/>
                    <a:pt x="6" y="0"/>
                  </a:cubicBezTo>
                  <a:cubicBezTo>
                    <a:pt x="7" y="0"/>
                    <a:pt x="8" y="0"/>
                    <a:pt x="9" y="0"/>
                  </a:cubicBezTo>
                  <a:cubicBezTo>
                    <a:pt x="10" y="0"/>
                    <a:pt x="11" y="0"/>
                    <a:pt x="12" y="0"/>
                  </a:cubicBezTo>
                  <a:cubicBezTo>
                    <a:pt x="38" y="0"/>
                    <a:pt x="38" y="0"/>
                    <a:pt x="38" y="0"/>
                  </a:cubicBezTo>
                  <a:cubicBezTo>
                    <a:pt x="39" y="0"/>
                    <a:pt x="39" y="0"/>
                    <a:pt x="40" y="1"/>
                  </a:cubicBezTo>
                  <a:cubicBezTo>
                    <a:pt x="41" y="2"/>
                    <a:pt x="41" y="4"/>
                    <a:pt x="40" y="6"/>
                  </a:cubicBezTo>
                  <a:cubicBezTo>
                    <a:pt x="40" y="6"/>
                    <a:pt x="40" y="7"/>
                    <a:pt x="40" y="7"/>
                  </a:cubicBezTo>
                  <a:cubicBezTo>
                    <a:pt x="40" y="19"/>
                    <a:pt x="40" y="19"/>
                    <a:pt x="40" y="19"/>
                  </a:cubicBezTo>
                  <a:cubicBezTo>
                    <a:pt x="40" y="19"/>
                    <a:pt x="40" y="20"/>
                    <a:pt x="40" y="21"/>
                  </a:cubicBezTo>
                  <a:cubicBezTo>
                    <a:pt x="40" y="23"/>
                    <a:pt x="40" y="24"/>
                    <a:pt x="40" y="26"/>
                  </a:cubicBezTo>
                  <a:cubicBezTo>
                    <a:pt x="40" y="26"/>
                    <a:pt x="40" y="27"/>
                    <a:pt x="40" y="27"/>
                  </a:cubicBezTo>
                  <a:cubicBezTo>
                    <a:pt x="39" y="28"/>
                    <a:pt x="37" y="28"/>
                    <a:pt x="35" y="28"/>
                  </a:cubicBezTo>
                  <a:cubicBezTo>
                    <a:pt x="34" y="28"/>
                    <a:pt x="34" y="28"/>
                    <a:pt x="34" y="28"/>
                  </a:cubicBezTo>
                  <a:cubicBezTo>
                    <a:pt x="33" y="28"/>
                    <a:pt x="33" y="28"/>
                    <a:pt x="32" y="28"/>
                  </a:cubicBezTo>
                  <a:cubicBezTo>
                    <a:pt x="29" y="28"/>
                    <a:pt x="25" y="28"/>
                    <a:pt x="22" y="28"/>
                  </a:cubicBezTo>
                  <a:cubicBezTo>
                    <a:pt x="18" y="28"/>
                    <a:pt x="15" y="28"/>
                    <a:pt x="11" y="28"/>
                  </a:cubicBezTo>
                  <a:cubicBezTo>
                    <a:pt x="11" y="28"/>
                    <a:pt x="10" y="28"/>
                    <a:pt x="9" y="28"/>
                  </a:cubicBezTo>
                  <a:cubicBezTo>
                    <a:pt x="8" y="28"/>
                    <a:pt x="7" y="28"/>
                    <a:pt x="6" y="28"/>
                  </a:cubicBezTo>
                  <a:close/>
                  <a:moveTo>
                    <a:pt x="6" y="1"/>
                  </a:moveTo>
                  <a:cubicBezTo>
                    <a:pt x="5" y="1"/>
                    <a:pt x="4" y="1"/>
                    <a:pt x="3" y="1"/>
                  </a:cubicBezTo>
                  <a:cubicBezTo>
                    <a:pt x="3" y="1"/>
                    <a:pt x="3" y="1"/>
                    <a:pt x="3" y="1"/>
                  </a:cubicBezTo>
                  <a:cubicBezTo>
                    <a:pt x="3" y="1"/>
                    <a:pt x="2" y="1"/>
                    <a:pt x="2" y="1"/>
                  </a:cubicBezTo>
                  <a:cubicBezTo>
                    <a:pt x="1" y="3"/>
                    <a:pt x="1" y="7"/>
                    <a:pt x="1" y="10"/>
                  </a:cubicBezTo>
                  <a:cubicBezTo>
                    <a:pt x="1" y="10"/>
                    <a:pt x="1" y="11"/>
                    <a:pt x="1" y="11"/>
                  </a:cubicBezTo>
                  <a:cubicBezTo>
                    <a:pt x="1" y="25"/>
                    <a:pt x="1" y="25"/>
                    <a:pt x="1" y="25"/>
                  </a:cubicBezTo>
                  <a:cubicBezTo>
                    <a:pt x="1" y="27"/>
                    <a:pt x="3" y="28"/>
                    <a:pt x="6" y="28"/>
                  </a:cubicBezTo>
                  <a:cubicBezTo>
                    <a:pt x="7" y="28"/>
                    <a:pt x="8" y="28"/>
                    <a:pt x="9" y="28"/>
                  </a:cubicBezTo>
                  <a:cubicBezTo>
                    <a:pt x="10" y="27"/>
                    <a:pt x="11" y="27"/>
                    <a:pt x="11" y="27"/>
                  </a:cubicBezTo>
                  <a:cubicBezTo>
                    <a:pt x="15" y="27"/>
                    <a:pt x="18" y="27"/>
                    <a:pt x="22" y="28"/>
                  </a:cubicBezTo>
                  <a:cubicBezTo>
                    <a:pt x="25" y="28"/>
                    <a:pt x="29" y="28"/>
                    <a:pt x="32" y="28"/>
                  </a:cubicBezTo>
                  <a:cubicBezTo>
                    <a:pt x="33" y="28"/>
                    <a:pt x="33" y="28"/>
                    <a:pt x="34" y="28"/>
                  </a:cubicBezTo>
                  <a:cubicBezTo>
                    <a:pt x="34" y="28"/>
                    <a:pt x="34" y="28"/>
                    <a:pt x="35" y="28"/>
                  </a:cubicBezTo>
                  <a:cubicBezTo>
                    <a:pt x="37" y="28"/>
                    <a:pt x="39" y="28"/>
                    <a:pt x="39" y="27"/>
                  </a:cubicBezTo>
                  <a:cubicBezTo>
                    <a:pt x="40" y="26"/>
                    <a:pt x="40" y="26"/>
                    <a:pt x="40" y="26"/>
                  </a:cubicBezTo>
                  <a:cubicBezTo>
                    <a:pt x="40" y="24"/>
                    <a:pt x="40" y="23"/>
                    <a:pt x="40" y="21"/>
                  </a:cubicBezTo>
                  <a:cubicBezTo>
                    <a:pt x="40" y="20"/>
                    <a:pt x="40" y="19"/>
                    <a:pt x="40" y="19"/>
                  </a:cubicBezTo>
                  <a:cubicBezTo>
                    <a:pt x="40" y="7"/>
                    <a:pt x="40" y="7"/>
                    <a:pt x="40" y="7"/>
                  </a:cubicBezTo>
                  <a:cubicBezTo>
                    <a:pt x="40" y="7"/>
                    <a:pt x="40" y="6"/>
                    <a:pt x="40" y="6"/>
                  </a:cubicBezTo>
                  <a:cubicBezTo>
                    <a:pt x="40" y="4"/>
                    <a:pt x="40" y="2"/>
                    <a:pt x="39" y="1"/>
                  </a:cubicBezTo>
                  <a:cubicBezTo>
                    <a:pt x="39" y="1"/>
                    <a:pt x="38" y="1"/>
                    <a:pt x="38" y="1"/>
                  </a:cubicBezTo>
                  <a:cubicBezTo>
                    <a:pt x="12" y="1"/>
                    <a:pt x="12" y="1"/>
                    <a:pt x="12" y="1"/>
                  </a:cubicBezTo>
                  <a:cubicBezTo>
                    <a:pt x="11" y="1"/>
                    <a:pt x="10" y="1"/>
                    <a:pt x="9" y="1"/>
                  </a:cubicBezTo>
                  <a:cubicBezTo>
                    <a:pt x="8" y="1"/>
                    <a:pt x="7" y="1"/>
                    <a:pt x="6" y="1"/>
                  </a:cubicBezTo>
                  <a:close/>
                  <a:moveTo>
                    <a:pt x="7" y="24"/>
                  </a:moveTo>
                  <a:cubicBezTo>
                    <a:pt x="6" y="24"/>
                    <a:pt x="5" y="24"/>
                    <a:pt x="5" y="24"/>
                  </a:cubicBezTo>
                  <a:cubicBezTo>
                    <a:pt x="4" y="24"/>
                    <a:pt x="3" y="24"/>
                    <a:pt x="3" y="23"/>
                  </a:cubicBezTo>
                  <a:cubicBezTo>
                    <a:pt x="3" y="10"/>
                    <a:pt x="3" y="10"/>
                    <a:pt x="3" y="10"/>
                  </a:cubicBezTo>
                  <a:cubicBezTo>
                    <a:pt x="3" y="10"/>
                    <a:pt x="3" y="9"/>
                    <a:pt x="3" y="9"/>
                  </a:cubicBezTo>
                  <a:cubicBezTo>
                    <a:pt x="3" y="6"/>
                    <a:pt x="3" y="4"/>
                    <a:pt x="3" y="3"/>
                  </a:cubicBezTo>
                  <a:cubicBezTo>
                    <a:pt x="4" y="3"/>
                    <a:pt x="4" y="2"/>
                    <a:pt x="4" y="2"/>
                  </a:cubicBezTo>
                  <a:cubicBezTo>
                    <a:pt x="37" y="2"/>
                    <a:pt x="37" y="2"/>
                    <a:pt x="37" y="2"/>
                  </a:cubicBezTo>
                  <a:cubicBezTo>
                    <a:pt x="37" y="2"/>
                    <a:pt x="38" y="3"/>
                    <a:pt x="38" y="3"/>
                  </a:cubicBezTo>
                  <a:cubicBezTo>
                    <a:pt x="38" y="3"/>
                    <a:pt x="38" y="4"/>
                    <a:pt x="38" y="5"/>
                  </a:cubicBezTo>
                  <a:cubicBezTo>
                    <a:pt x="38" y="5"/>
                    <a:pt x="38" y="5"/>
                    <a:pt x="38" y="5"/>
                  </a:cubicBezTo>
                  <a:cubicBezTo>
                    <a:pt x="38" y="23"/>
                    <a:pt x="38" y="23"/>
                    <a:pt x="38" y="23"/>
                  </a:cubicBezTo>
                  <a:cubicBezTo>
                    <a:pt x="38" y="23"/>
                    <a:pt x="38" y="24"/>
                    <a:pt x="38" y="24"/>
                  </a:cubicBezTo>
                  <a:cubicBezTo>
                    <a:pt x="11" y="24"/>
                    <a:pt x="11" y="24"/>
                    <a:pt x="11" y="24"/>
                  </a:cubicBezTo>
                  <a:cubicBezTo>
                    <a:pt x="10" y="24"/>
                    <a:pt x="9" y="24"/>
                    <a:pt x="7" y="24"/>
                  </a:cubicBezTo>
                  <a:close/>
                  <a:moveTo>
                    <a:pt x="4" y="23"/>
                  </a:moveTo>
                  <a:cubicBezTo>
                    <a:pt x="4" y="23"/>
                    <a:pt x="5" y="23"/>
                    <a:pt x="7" y="23"/>
                  </a:cubicBezTo>
                  <a:cubicBezTo>
                    <a:pt x="9" y="23"/>
                    <a:pt x="10" y="23"/>
                    <a:pt x="11" y="23"/>
                  </a:cubicBezTo>
                  <a:cubicBezTo>
                    <a:pt x="12" y="23"/>
                    <a:pt x="12" y="23"/>
                    <a:pt x="12" y="23"/>
                  </a:cubicBezTo>
                  <a:cubicBezTo>
                    <a:pt x="37" y="23"/>
                    <a:pt x="37" y="23"/>
                    <a:pt x="37" y="23"/>
                  </a:cubicBezTo>
                  <a:cubicBezTo>
                    <a:pt x="37" y="5"/>
                    <a:pt x="37" y="5"/>
                    <a:pt x="37" y="5"/>
                  </a:cubicBezTo>
                  <a:cubicBezTo>
                    <a:pt x="37" y="5"/>
                    <a:pt x="37" y="5"/>
                    <a:pt x="37" y="4"/>
                  </a:cubicBezTo>
                  <a:cubicBezTo>
                    <a:pt x="37" y="4"/>
                    <a:pt x="37" y="3"/>
                    <a:pt x="37" y="3"/>
                  </a:cubicBezTo>
                  <a:cubicBezTo>
                    <a:pt x="33" y="3"/>
                    <a:pt x="33" y="3"/>
                    <a:pt x="33" y="3"/>
                  </a:cubicBezTo>
                  <a:cubicBezTo>
                    <a:pt x="4" y="3"/>
                    <a:pt x="4" y="3"/>
                    <a:pt x="4" y="3"/>
                  </a:cubicBezTo>
                  <a:cubicBezTo>
                    <a:pt x="4" y="3"/>
                    <a:pt x="4" y="3"/>
                    <a:pt x="4" y="3"/>
                  </a:cubicBezTo>
                  <a:cubicBezTo>
                    <a:pt x="3" y="4"/>
                    <a:pt x="4" y="7"/>
                    <a:pt x="4" y="9"/>
                  </a:cubicBezTo>
                  <a:cubicBezTo>
                    <a:pt x="4" y="9"/>
                    <a:pt x="4" y="10"/>
                    <a:pt x="4" y="10"/>
                  </a:cubicBezTo>
                  <a:lnTo>
                    <a:pt x="4"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07" name="Freeform 658"/>
            <p:cNvSpPr/>
            <p:nvPr/>
          </p:nvSpPr>
          <p:spPr bwMode="auto">
            <a:xfrm>
              <a:off x="3570" y="1411"/>
              <a:ext cx="54" cy="18"/>
            </a:xfrm>
            <a:custGeom>
              <a:avLst/>
              <a:gdLst>
                <a:gd name="T0" fmla="*/ 1 w 22"/>
                <a:gd name="T1" fmla="*/ 7 h 7"/>
                <a:gd name="T2" fmla="*/ 0 w 22"/>
                <a:gd name="T3" fmla="*/ 7 h 7"/>
                <a:gd name="T4" fmla="*/ 0 w 22"/>
                <a:gd name="T5" fmla="*/ 6 h 7"/>
                <a:gd name="T6" fmla="*/ 0 w 22"/>
                <a:gd name="T7" fmla="*/ 5 h 7"/>
                <a:gd name="T8" fmla="*/ 2 w 22"/>
                <a:gd name="T9" fmla="*/ 5 h 7"/>
                <a:gd name="T10" fmla="*/ 2 w 22"/>
                <a:gd name="T11" fmla="*/ 5 h 7"/>
                <a:gd name="T12" fmla="*/ 4 w 22"/>
                <a:gd name="T13" fmla="*/ 5 h 7"/>
                <a:gd name="T14" fmla="*/ 5 w 22"/>
                <a:gd name="T15" fmla="*/ 4 h 7"/>
                <a:gd name="T16" fmla="*/ 5 w 22"/>
                <a:gd name="T17" fmla="*/ 4 h 7"/>
                <a:gd name="T18" fmla="*/ 5 w 22"/>
                <a:gd name="T19" fmla="*/ 2 h 7"/>
                <a:gd name="T20" fmla="*/ 5 w 22"/>
                <a:gd name="T21" fmla="*/ 1 h 7"/>
                <a:gd name="T22" fmla="*/ 5 w 22"/>
                <a:gd name="T23" fmla="*/ 0 h 7"/>
                <a:gd name="T24" fmla="*/ 6 w 22"/>
                <a:gd name="T25" fmla="*/ 1 h 7"/>
                <a:gd name="T26" fmla="*/ 6 w 22"/>
                <a:gd name="T27" fmla="*/ 2 h 7"/>
                <a:gd name="T28" fmla="*/ 6 w 22"/>
                <a:gd name="T29" fmla="*/ 4 h 7"/>
                <a:gd name="T30" fmla="*/ 6 w 22"/>
                <a:gd name="T31" fmla="*/ 5 h 7"/>
                <a:gd name="T32" fmla="*/ 4 w 22"/>
                <a:gd name="T33" fmla="*/ 5 h 7"/>
                <a:gd name="T34" fmla="*/ 3 w 22"/>
                <a:gd name="T35" fmla="*/ 6 h 7"/>
                <a:gd name="T36" fmla="*/ 2 w 22"/>
                <a:gd name="T37" fmla="*/ 6 h 7"/>
                <a:gd name="T38" fmla="*/ 0 w 22"/>
                <a:gd name="T39" fmla="*/ 6 h 7"/>
                <a:gd name="T40" fmla="*/ 0 w 22"/>
                <a:gd name="T41" fmla="*/ 6 h 7"/>
                <a:gd name="T42" fmla="*/ 0 w 22"/>
                <a:gd name="T43" fmla="*/ 7 h 7"/>
                <a:gd name="T44" fmla="*/ 1 w 22"/>
                <a:gd name="T45" fmla="*/ 7 h 7"/>
                <a:gd name="T46" fmla="*/ 21 w 22"/>
                <a:gd name="T47" fmla="*/ 7 h 7"/>
                <a:gd name="T48" fmla="*/ 21 w 22"/>
                <a:gd name="T49" fmla="*/ 6 h 7"/>
                <a:gd name="T50" fmla="*/ 20 w 22"/>
                <a:gd name="T51" fmla="*/ 5 h 7"/>
                <a:gd name="T52" fmla="*/ 16 w 22"/>
                <a:gd name="T53" fmla="*/ 5 h 7"/>
                <a:gd name="T54" fmla="*/ 15 w 22"/>
                <a:gd name="T55" fmla="*/ 5 h 7"/>
                <a:gd name="T56" fmla="*/ 15 w 22"/>
                <a:gd name="T57" fmla="*/ 3 h 7"/>
                <a:gd name="T58" fmla="*/ 15 w 22"/>
                <a:gd name="T59" fmla="*/ 3 h 7"/>
                <a:gd name="T60" fmla="*/ 15 w 22"/>
                <a:gd name="T61" fmla="*/ 3 h 7"/>
                <a:gd name="T62" fmla="*/ 15 w 22"/>
                <a:gd name="T63" fmla="*/ 1 h 7"/>
                <a:gd name="T64" fmla="*/ 16 w 22"/>
                <a:gd name="T65" fmla="*/ 0 h 7"/>
                <a:gd name="T66" fmla="*/ 16 w 22"/>
                <a:gd name="T67" fmla="*/ 1 h 7"/>
                <a:gd name="T68" fmla="*/ 16 w 22"/>
                <a:gd name="T69" fmla="*/ 3 h 7"/>
                <a:gd name="T70" fmla="*/ 16 w 22"/>
                <a:gd name="T71" fmla="*/ 3 h 7"/>
                <a:gd name="T72" fmla="*/ 16 w 22"/>
                <a:gd name="T73" fmla="*/ 3 h 7"/>
                <a:gd name="T74" fmla="*/ 16 w 22"/>
                <a:gd name="T75" fmla="*/ 4 h 7"/>
                <a:gd name="T76" fmla="*/ 16 w 22"/>
                <a:gd name="T77" fmla="*/ 4 h 7"/>
                <a:gd name="T78" fmla="*/ 20 w 22"/>
                <a:gd name="T79" fmla="*/ 4 h 7"/>
                <a:gd name="T80" fmla="*/ 22 w 22"/>
                <a:gd name="T81" fmla="*/ 6 h 7"/>
                <a:gd name="T82" fmla="*/ 21 w 22"/>
                <a:gd name="T83" fmla="*/ 7 h 7"/>
                <a:gd name="T84" fmla="*/ 1 w 22"/>
                <a:gd name="T85" fmla="*/ 7 h 7"/>
                <a:gd name="T86" fmla="*/ 1 w 22"/>
                <a:gd name="T8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 h="7">
                  <a:moveTo>
                    <a:pt x="1" y="7"/>
                  </a:moveTo>
                  <a:cubicBezTo>
                    <a:pt x="0" y="7"/>
                    <a:pt x="0" y="7"/>
                    <a:pt x="0" y="7"/>
                  </a:cubicBezTo>
                  <a:cubicBezTo>
                    <a:pt x="0" y="7"/>
                    <a:pt x="0" y="7"/>
                    <a:pt x="0" y="6"/>
                  </a:cubicBezTo>
                  <a:cubicBezTo>
                    <a:pt x="0" y="6"/>
                    <a:pt x="0" y="5"/>
                    <a:pt x="0" y="5"/>
                  </a:cubicBezTo>
                  <a:cubicBezTo>
                    <a:pt x="0" y="5"/>
                    <a:pt x="1" y="5"/>
                    <a:pt x="2" y="5"/>
                  </a:cubicBezTo>
                  <a:cubicBezTo>
                    <a:pt x="2" y="5"/>
                    <a:pt x="2" y="5"/>
                    <a:pt x="2" y="5"/>
                  </a:cubicBezTo>
                  <a:cubicBezTo>
                    <a:pt x="3" y="5"/>
                    <a:pt x="3" y="5"/>
                    <a:pt x="4" y="5"/>
                  </a:cubicBezTo>
                  <a:cubicBezTo>
                    <a:pt x="4" y="5"/>
                    <a:pt x="5" y="5"/>
                    <a:pt x="5" y="4"/>
                  </a:cubicBezTo>
                  <a:cubicBezTo>
                    <a:pt x="5" y="4"/>
                    <a:pt x="5" y="4"/>
                    <a:pt x="5" y="4"/>
                  </a:cubicBezTo>
                  <a:cubicBezTo>
                    <a:pt x="5" y="3"/>
                    <a:pt x="5" y="3"/>
                    <a:pt x="5" y="2"/>
                  </a:cubicBezTo>
                  <a:cubicBezTo>
                    <a:pt x="5" y="2"/>
                    <a:pt x="5" y="1"/>
                    <a:pt x="5" y="1"/>
                  </a:cubicBezTo>
                  <a:cubicBezTo>
                    <a:pt x="5" y="1"/>
                    <a:pt x="5" y="0"/>
                    <a:pt x="5" y="0"/>
                  </a:cubicBezTo>
                  <a:cubicBezTo>
                    <a:pt x="6" y="0"/>
                    <a:pt x="6" y="1"/>
                    <a:pt x="6" y="1"/>
                  </a:cubicBezTo>
                  <a:cubicBezTo>
                    <a:pt x="6" y="1"/>
                    <a:pt x="6" y="2"/>
                    <a:pt x="6" y="2"/>
                  </a:cubicBezTo>
                  <a:cubicBezTo>
                    <a:pt x="6" y="3"/>
                    <a:pt x="6" y="3"/>
                    <a:pt x="6" y="4"/>
                  </a:cubicBezTo>
                  <a:cubicBezTo>
                    <a:pt x="6" y="4"/>
                    <a:pt x="6" y="5"/>
                    <a:pt x="6" y="5"/>
                  </a:cubicBezTo>
                  <a:cubicBezTo>
                    <a:pt x="5" y="5"/>
                    <a:pt x="4" y="5"/>
                    <a:pt x="4" y="5"/>
                  </a:cubicBezTo>
                  <a:cubicBezTo>
                    <a:pt x="3" y="5"/>
                    <a:pt x="3" y="5"/>
                    <a:pt x="3" y="6"/>
                  </a:cubicBezTo>
                  <a:cubicBezTo>
                    <a:pt x="2" y="6"/>
                    <a:pt x="2" y="6"/>
                    <a:pt x="2" y="6"/>
                  </a:cubicBezTo>
                  <a:cubicBezTo>
                    <a:pt x="1" y="5"/>
                    <a:pt x="1" y="5"/>
                    <a:pt x="0" y="6"/>
                  </a:cubicBezTo>
                  <a:cubicBezTo>
                    <a:pt x="0" y="6"/>
                    <a:pt x="0" y="6"/>
                    <a:pt x="0" y="6"/>
                  </a:cubicBezTo>
                  <a:cubicBezTo>
                    <a:pt x="0" y="6"/>
                    <a:pt x="0" y="6"/>
                    <a:pt x="0" y="7"/>
                  </a:cubicBezTo>
                  <a:cubicBezTo>
                    <a:pt x="0" y="7"/>
                    <a:pt x="1" y="7"/>
                    <a:pt x="1" y="7"/>
                  </a:cubicBezTo>
                  <a:cubicBezTo>
                    <a:pt x="21" y="7"/>
                    <a:pt x="21" y="7"/>
                    <a:pt x="21" y="7"/>
                  </a:cubicBezTo>
                  <a:cubicBezTo>
                    <a:pt x="21" y="6"/>
                    <a:pt x="21" y="6"/>
                    <a:pt x="21" y="6"/>
                  </a:cubicBezTo>
                  <a:cubicBezTo>
                    <a:pt x="20" y="6"/>
                    <a:pt x="20" y="5"/>
                    <a:pt x="20" y="5"/>
                  </a:cubicBezTo>
                  <a:cubicBezTo>
                    <a:pt x="16" y="5"/>
                    <a:pt x="16" y="5"/>
                    <a:pt x="16" y="5"/>
                  </a:cubicBezTo>
                  <a:cubicBezTo>
                    <a:pt x="16" y="5"/>
                    <a:pt x="16" y="5"/>
                    <a:pt x="15" y="5"/>
                  </a:cubicBezTo>
                  <a:cubicBezTo>
                    <a:pt x="15" y="5"/>
                    <a:pt x="15" y="4"/>
                    <a:pt x="15" y="3"/>
                  </a:cubicBezTo>
                  <a:cubicBezTo>
                    <a:pt x="15" y="3"/>
                    <a:pt x="15" y="3"/>
                    <a:pt x="15" y="3"/>
                  </a:cubicBezTo>
                  <a:cubicBezTo>
                    <a:pt x="15" y="3"/>
                    <a:pt x="15" y="3"/>
                    <a:pt x="15" y="3"/>
                  </a:cubicBezTo>
                  <a:cubicBezTo>
                    <a:pt x="15" y="2"/>
                    <a:pt x="15" y="1"/>
                    <a:pt x="15" y="1"/>
                  </a:cubicBezTo>
                  <a:cubicBezTo>
                    <a:pt x="15" y="1"/>
                    <a:pt x="15" y="0"/>
                    <a:pt x="16" y="0"/>
                  </a:cubicBezTo>
                  <a:cubicBezTo>
                    <a:pt x="16" y="0"/>
                    <a:pt x="16" y="1"/>
                    <a:pt x="16" y="1"/>
                  </a:cubicBezTo>
                  <a:cubicBezTo>
                    <a:pt x="16" y="1"/>
                    <a:pt x="16" y="2"/>
                    <a:pt x="16" y="3"/>
                  </a:cubicBezTo>
                  <a:cubicBezTo>
                    <a:pt x="16" y="3"/>
                    <a:pt x="16" y="3"/>
                    <a:pt x="16" y="3"/>
                  </a:cubicBezTo>
                  <a:cubicBezTo>
                    <a:pt x="16" y="3"/>
                    <a:pt x="16" y="3"/>
                    <a:pt x="16" y="3"/>
                  </a:cubicBezTo>
                  <a:cubicBezTo>
                    <a:pt x="16" y="4"/>
                    <a:pt x="16" y="4"/>
                    <a:pt x="16" y="4"/>
                  </a:cubicBezTo>
                  <a:cubicBezTo>
                    <a:pt x="16" y="4"/>
                    <a:pt x="16" y="4"/>
                    <a:pt x="16" y="4"/>
                  </a:cubicBezTo>
                  <a:cubicBezTo>
                    <a:pt x="20" y="4"/>
                    <a:pt x="20" y="4"/>
                    <a:pt x="20" y="4"/>
                  </a:cubicBezTo>
                  <a:cubicBezTo>
                    <a:pt x="21" y="4"/>
                    <a:pt x="22" y="6"/>
                    <a:pt x="22" y="6"/>
                  </a:cubicBezTo>
                  <a:cubicBezTo>
                    <a:pt x="22" y="7"/>
                    <a:pt x="21" y="7"/>
                    <a:pt x="21" y="7"/>
                  </a:cubicBezTo>
                  <a:cubicBezTo>
                    <a:pt x="1" y="7"/>
                    <a:pt x="1" y="7"/>
                    <a:pt x="1" y="7"/>
                  </a:cubicBezTo>
                  <a:cubicBezTo>
                    <a:pt x="1" y="7"/>
                    <a:pt x="1" y="7"/>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08" name="Freeform 659"/>
            <p:cNvSpPr/>
            <p:nvPr/>
          </p:nvSpPr>
          <p:spPr bwMode="auto">
            <a:xfrm>
              <a:off x="3548" y="1401"/>
              <a:ext cx="98" cy="13"/>
            </a:xfrm>
            <a:custGeom>
              <a:avLst/>
              <a:gdLst>
                <a:gd name="T0" fmla="*/ 13 w 40"/>
                <a:gd name="T1" fmla="*/ 5 h 5"/>
                <a:gd name="T2" fmla="*/ 4 w 40"/>
                <a:gd name="T3" fmla="*/ 5 h 5"/>
                <a:gd name="T4" fmla="*/ 1 w 40"/>
                <a:gd name="T5" fmla="*/ 4 h 5"/>
                <a:gd name="T6" fmla="*/ 0 w 40"/>
                <a:gd name="T7" fmla="*/ 1 h 5"/>
                <a:gd name="T8" fmla="*/ 0 w 40"/>
                <a:gd name="T9" fmla="*/ 0 h 5"/>
                <a:gd name="T10" fmla="*/ 1 w 40"/>
                <a:gd name="T11" fmla="*/ 1 h 5"/>
                <a:gd name="T12" fmla="*/ 1 w 40"/>
                <a:gd name="T13" fmla="*/ 4 h 5"/>
                <a:gd name="T14" fmla="*/ 4 w 40"/>
                <a:gd name="T15" fmla="*/ 4 h 5"/>
                <a:gd name="T16" fmla="*/ 37 w 40"/>
                <a:gd name="T17" fmla="*/ 4 h 5"/>
                <a:gd name="T18" fmla="*/ 38 w 40"/>
                <a:gd name="T19" fmla="*/ 4 h 5"/>
                <a:gd name="T20" fmla="*/ 39 w 40"/>
                <a:gd name="T21" fmla="*/ 1 h 5"/>
                <a:gd name="T22" fmla="*/ 39 w 40"/>
                <a:gd name="T23" fmla="*/ 1 h 5"/>
                <a:gd name="T24" fmla="*/ 40 w 40"/>
                <a:gd name="T25" fmla="*/ 1 h 5"/>
                <a:gd name="T26" fmla="*/ 39 w 40"/>
                <a:gd name="T27" fmla="*/ 4 h 5"/>
                <a:gd name="T28" fmla="*/ 37 w 40"/>
                <a:gd name="T29" fmla="*/ 5 h 5"/>
                <a:gd name="T30" fmla="*/ 13 w 40"/>
                <a:gd name="T3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5">
                  <a:moveTo>
                    <a:pt x="13" y="5"/>
                  </a:moveTo>
                  <a:cubicBezTo>
                    <a:pt x="10" y="5"/>
                    <a:pt x="7" y="5"/>
                    <a:pt x="4" y="5"/>
                  </a:cubicBezTo>
                  <a:cubicBezTo>
                    <a:pt x="2" y="5"/>
                    <a:pt x="1" y="5"/>
                    <a:pt x="1" y="4"/>
                  </a:cubicBezTo>
                  <a:cubicBezTo>
                    <a:pt x="0" y="3"/>
                    <a:pt x="0" y="2"/>
                    <a:pt x="0" y="1"/>
                  </a:cubicBezTo>
                  <a:cubicBezTo>
                    <a:pt x="0" y="1"/>
                    <a:pt x="0" y="0"/>
                    <a:pt x="0" y="0"/>
                  </a:cubicBezTo>
                  <a:cubicBezTo>
                    <a:pt x="0" y="0"/>
                    <a:pt x="1" y="1"/>
                    <a:pt x="1" y="1"/>
                  </a:cubicBezTo>
                  <a:cubicBezTo>
                    <a:pt x="1" y="2"/>
                    <a:pt x="1" y="3"/>
                    <a:pt x="1" y="4"/>
                  </a:cubicBezTo>
                  <a:cubicBezTo>
                    <a:pt x="2" y="4"/>
                    <a:pt x="2" y="4"/>
                    <a:pt x="4" y="4"/>
                  </a:cubicBezTo>
                  <a:cubicBezTo>
                    <a:pt x="15" y="4"/>
                    <a:pt x="34" y="4"/>
                    <a:pt x="37" y="4"/>
                  </a:cubicBezTo>
                  <a:cubicBezTo>
                    <a:pt x="37" y="4"/>
                    <a:pt x="38" y="4"/>
                    <a:pt x="38" y="4"/>
                  </a:cubicBezTo>
                  <a:cubicBezTo>
                    <a:pt x="39" y="3"/>
                    <a:pt x="39" y="2"/>
                    <a:pt x="39" y="1"/>
                  </a:cubicBezTo>
                  <a:cubicBezTo>
                    <a:pt x="39" y="1"/>
                    <a:pt x="39" y="1"/>
                    <a:pt x="39" y="1"/>
                  </a:cubicBezTo>
                  <a:cubicBezTo>
                    <a:pt x="39" y="1"/>
                    <a:pt x="39" y="1"/>
                    <a:pt x="40" y="1"/>
                  </a:cubicBezTo>
                  <a:cubicBezTo>
                    <a:pt x="40" y="2"/>
                    <a:pt x="40" y="4"/>
                    <a:pt x="39" y="4"/>
                  </a:cubicBezTo>
                  <a:cubicBezTo>
                    <a:pt x="38" y="5"/>
                    <a:pt x="38" y="5"/>
                    <a:pt x="37" y="5"/>
                  </a:cubicBezTo>
                  <a:cubicBezTo>
                    <a:pt x="34" y="5"/>
                    <a:pt x="23" y="5"/>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09" name="Freeform 660"/>
            <p:cNvSpPr/>
            <p:nvPr/>
          </p:nvSpPr>
          <p:spPr bwMode="auto">
            <a:xfrm>
              <a:off x="3550" y="1409"/>
              <a:ext cx="3" cy="2"/>
            </a:xfrm>
            <a:custGeom>
              <a:avLst/>
              <a:gdLst>
                <a:gd name="T0" fmla="*/ 0 w 1"/>
                <a:gd name="T1" fmla="*/ 1 h 1"/>
                <a:gd name="T2" fmla="*/ 0 w 1"/>
                <a:gd name="T3" fmla="*/ 1 h 1"/>
                <a:gd name="T4" fmla="*/ 0 w 1"/>
                <a:gd name="T5" fmla="*/ 1 h 1"/>
                <a:gd name="T6" fmla="*/ 0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0"/>
                    <a:pt x="0" y="0"/>
                    <a:pt x="0" y="0"/>
                  </a:cubicBezTo>
                  <a:cubicBezTo>
                    <a:pt x="1" y="0"/>
                    <a:pt x="1" y="0"/>
                    <a:pt x="1" y="0"/>
                  </a:cubicBezTo>
                  <a:cubicBezTo>
                    <a:pt x="1" y="0"/>
                    <a:pt x="1" y="0"/>
                    <a:pt x="1" y="0"/>
                  </a:cubicBezTo>
                  <a:cubicBezTo>
                    <a:pt x="1" y="0"/>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10" name="Freeform 661"/>
            <p:cNvSpPr/>
            <p:nvPr/>
          </p:nvSpPr>
          <p:spPr bwMode="auto">
            <a:xfrm>
              <a:off x="3553" y="1409"/>
              <a:ext cx="5" cy="5"/>
            </a:xfrm>
            <a:custGeom>
              <a:avLst/>
              <a:gdLst>
                <a:gd name="T0" fmla="*/ 0 w 2"/>
                <a:gd name="T1" fmla="*/ 2 h 2"/>
                <a:gd name="T2" fmla="*/ 0 w 2"/>
                <a:gd name="T3" fmla="*/ 2 h 2"/>
                <a:gd name="T4" fmla="*/ 0 w 2"/>
                <a:gd name="T5" fmla="*/ 1 h 2"/>
                <a:gd name="T6" fmla="*/ 1 w 2"/>
                <a:gd name="T7" fmla="*/ 0 h 2"/>
                <a:gd name="T8" fmla="*/ 2 w 2"/>
                <a:gd name="T9" fmla="*/ 0 h 2"/>
                <a:gd name="T10" fmla="*/ 2 w 2"/>
                <a:gd name="T11" fmla="*/ 0 h 2"/>
                <a:gd name="T12" fmla="*/ 0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1"/>
                    <a:pt x="0" y="1"/>
                  </a:cubicBezTo>
                  <a:cubicBezTo>
                    <a:pt x="0" y="1"/>
                    <a:pt x="1" y="0"/>
                    <a:pt x="1" y="0"/>
                  </a:cubicBezTo>
                  <a:cubicBezTo>
                    <a:pt x="1" y="0"/>
                    <a:pt x="2" y="0"/>
                    <a:pt x="2" y="0"/>
                  </a:cubicBezTo>
                  <a:cubicBezTo>
                    <a:pt x="2" y="0"/>
                    <a:pt x="2" y="0"/>
                    <a:pt x="2" y="0"/>
                  </a:cubicBezTo>
                  <a:cubicBezTo>
                    <a:pt x="1"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11" name="Freeform 662"/>
            <p:cNvSpPr/>
            <p:nvPr/>
          </p:nvSpPr>
          <p:spPr bwMode="auto">
            <a:xfrm>
              <a:off x="3558" y="1409"/>
              <a:ext cx="2"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0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1"/>
                    <a:pt x="0" y="1"/>
                  </a:cubicBezTo>
                  <a:cubicBezTo>
                    <a:pt x="0" y="1"/>
                    <a:pt x="0" y="0"/>
                    <a:pt x="0" y="0"/>
                  </a:cubicBezTo>
                  <a:cubicBezTo>
                    <a:pt x="1" y="0"/>
                    <a:pt x="1" y="0"/>
                    <a:pt x="1" y="0"/>
                  </a:cubicBezTo>
                  <a:cubicBezTo>
                    <a:pt x="1" y="0"/>
                    <a:pt x="1" y="0"/>
                    <a:pt x="1" y="0"/>
                  </a:cubicBezTo>
                  <a:cubicBezTo>
                    <a:pt x="1" y="1"/>
                    <a:pt x="0" y="1"/>
                    <a:pt x="0"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12" name="Freeform 663"/>
            <p:cNvSpPr/>
            <p:nvPr/>
          </p:nvSpPr>
          <p:spPr bwMode="auto">
            <a:xfrm>
              <a:off x="3560" y="1409"/>
              <a:ext cx="5" cy="5"/>
            </a:xfrm>
            <a:custGeom>
              <a:avLst/>
              <a:gdLst>
                <a:gd name="T0" fmla="*/ 0 w 2"/>
                <a:gd name="T1" fmla="*/ 2 h 2"/>
                <a:gd name="T2" fmla="*/ 0 w 2"/>
                <a:gd name="T3" fmla="*/ 2 h 2"/>
                <a:gd name="T4" fmla="*/ 0 w 2"/>
                <a:gd name="T5" fmla="*/ 1 h 2"/>
                <a:gd name="T6" fmla="*/ 1 w 2"/>
                <a:gd name="T7" fmla="*/ 0 h 2"/>
                <a:gd name="T8" fmla="*/ 1 w 2"/>
                <a:gd name="T9" fmla="*/ 0 h 2"/>
                <a:gd name="T10" fmla="*/ 1 w 2"/>
                <a:gd name="T11" fmla="*/ 0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1"/>
                  </a:cubicBezTo>
                  <a:cubicBezTo>
                    <a:pt x="0" y="1"/>
                    <a:pt x="1" y="0"/>
                    <a:pt x="1" y="0"/>
                  </a:cubicBezTo>
                  <a:cubicBezTo>
                    <a:pt x="1" y="0"/>
                    <a:pt x="1" y="0"/>
                    <a:pt x="1" y="0"/>
                  </a:cubicBezTo>
                  <a:cubicBezTo>
                    <a:pt x="1" y="0"/>
                    <a:pt x="2" y="0"/>
                    <a:pt x="1" y="0"/>
                  </a:cubicBezTo>
                  <a:cubicBezTo>
                    <a:pt x="1" y="1"/>
                    <a:pt x="1" y="1"/>
                    <a:pt x="1"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13" name="Freeform 664"/>
            <p:cNvSpPr/>
            <p:nvPr/>
          </p:nvSpPr>
          <p:spPr bwMode="auto">
            <a:xfrm>
              <a:off x="3563" y="1409"/>
              <a:ext cx="5" cy="5"/>
            </a:xfrm>
            <a:custGeom>
              <a:avLst/>
              <a:gdLst>
                <a:gd name="T0" fmla="*/ 1 w 2"/>
                <a:gd name="T1" fmla="*/ 2 h 2"/>
                <a:gd name="T2" fmla="*/ 1 w 2"/>
                <a:gd name="T3" fmla="*/ 2 h 2"/>
                <a:gd name="T4" fmla="*/ 1 w 2"/>
                <a:gd name="T5" fmla="*/ 1 h 2"/>
                <a:gd name="T6" fmla="*/ 2 w 2"/>
                <a:gd name="T7" fmla="*/ 0 h 2"/>
                <a:gd name="T8" fmla="*/ 2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1"/>
                    <a:pt x="1" y="1"/>
                  </a:cubicBezTo>
                  <a:cubicBezTo>
                    <a:pt x="1" y="1"/>
                    <a:pt x="1" y="0"/>
                    <a:pt x="2" y="0"/>
                  </a:cubicBezTo>
                  <a:cubicBezTo>
                    <a:pt x="2" y="0"/>
                    <a:pt x="2" y="0"/>
                    <a:pt x="2" y="0"/>
                  </a:cubicBezTo>
                  <a:cubicBezTo>
                    <a:pt x="2" y="0"/>
                    <a:pt x="2" y="0"/>
                    <a:pt x="2" y="0"/>
                  </a:cubicBezTo>
                  <a:cubicBezTo>
                    <a:pt x="2"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14" name="Freeform 665"/>
            <p:cNvSpPr/>
            <p:nvPr/>
          </p:nvSpPr>
          <p:spPr bwMode="auto">
            <a:xfrm>
              <a:off x="3568" y="1406"/>
              <a:ext cx="5" cy="8"/>
            </a:xfrm>
            <a:custGeom>
              <a:avLst/>
              <a:gdLst>
                <a:gd name="T0" fmla="*/ 1 w 2"/>
                <a:gd name="T1" fmla="*/ 3 h 3"/>
                <a:gd name="T2" fmla="*/ 0 w 2"/>
                <a:gd name="T3" fmla="*/ 3 h 3"/>
                <a:gd name="T4" fmla="*/ 0 w 2"/>
                <a:gd name="T5" fmla="*/ 3 h 3"/>
                <a:gd name="T6" fmla="*/ 2 w 2"/>
                <a:gd name="T7" fmla="*/ 1 h 3"/>
                <a:gd name="T8" fmla="*/ 2 w 2"/>
                <a:gd name="T9" fmla="*/ 1 h 3"/>
                <a:gd name="T10" fmla="*/ 2 w 2"/>
                <a:gd name="T11" fmla="*/ 1 h 3"/>
                <a:gd name="T12" fmla="*/ 1 w 2"/>
                <a:gd name="T13" fmla="*/ 3 h 3"/>
                <a:gd name="T14" fmla="*/ 1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3"/>
                  </a:moveTo>
                  <a:cubicBezTo>
                    <a:pt x="1" y="3"/>
                    <a:pt x="0" y="3"/>
                    <a:pt x="0" y="3"/>
                  </a:cubicBezTo>
                  <a:cubicBezTo>
                    <a:pt x="0" y="3"/>
                    <a:pt x="0" y="3"/>
                    <a:pt x="0" y="3"/>
                  </a:cubicBezTo>
                  <a:cubicBezTo>
                    <a:pt x="2" y="1"/>
                    <a:pt x="2" y="1"/>
                    <a:pt x="2" y="1"/>
                  </a:cubicBezTo>
                  <a:cubicBezTo>
                    <a:pt x="2" y="0"/>
                    <a:pt x="2" y="0"/>
                    <a:pt x="2" y="1"/>
                  </a:cubicBezTo>
                  <a:cubicBezTo>
                    <a:pt x="2" y="1"/>
                    <a:pt x="2" y="1"/>
                    <a:pt x="2" y="1"/>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15" name="Freeform 666"/>
            <p:cNvSpPr/>
            <p:nvPr/>
          </p:nvSpPr>
          <p:spPr bwMode="auto">
            <a:xfrm>
              <a:off x="3573" y="1409"/>
              <a:ext cx="4" cy="5"/>
            </a:xfrm>
            <a:custGeom>
              <a:avLst/>
              <a:gdLst>
                <a:gd name="T0" fmla="*/ 0 w 2"/>
                <a:gd name="T1" fmla="*/ 2 h 2"/>
                <a:gd name="T2" fmla="*/ 0 w 2"/>
                <a:gd name="T3" fmla="*/ 2 h 2"/>
                <a:gd name="T4" fmla="*/ 0 w 2"/>
                <a:gd name="T5" fmla="*/ 1 h 2"/>
                <a:gd name="T6" fmla="*/ 1 w 2"/>
                <a:gd name="T7" fmla="*/ 0 h 2"/>
                <a:gd name="T8" fmla="*/ 2 w 2"/>
                <a:gd name="T9" fmla="*/ 0 h 2"/>
                <a:gd name="T10" fmla="*/ 2 w 2"/>
                <a:gd name="T11" fmla="*/ 0 h 2"/>
                <a:gd name="T12" fmla="*/ 1 w 2"/>
                <a:gd name="T13" fmla="*/ 2 h 2"/>
                <a:gd name="T14" fmla="*/ 1 w 2"/>
                <a:gd name="T15" fmla="*/ 2 h 2"/>
                <a:gd name="T16" fmla="*/ 1 w 2"/>
                <a:gd name="T17" fmla="*/ 2 h 2"/>
                <a:gd name="T18" fmla="*/ 0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2"/>
                  </a:moveTo>
                  <a:cubicBezTo>
                    <a:pt x="0" y="2"/>
                    <a:pt x="0" y="2"/>
                    <a:pt x="0" y="2"/>
                  </a:cubicBezTo>
                  <a:cubicBezTo>
                    <a:pt x="0" y="2"/>
                    <a:pt x="0" y="1"/>
                    <a:pt x="0" y="1"/>
                  </a:cubicBezTo>
                  <a:cubicBezTo>
                    <a:pt x="1" y="0"/>
                    <a:pt x="1" y="0"/>
                    <a:pt x="1" y="0"/>
                  </a:cubicBezTo>
                  <a:cubicBezTo>
                    <a:pt x="1" y="0"/>
                    <a:pt x="2" y="0"/>
                    <a:pt x="2" y="0"/>
                  </a:cubicBezTo>
                  <a:cubicBezTo>
                    <a:pt x="2" y="0"/>
                    <a:pt x="2" y="0"/>
                    <a:pt x="2" y="0"/>
                  </a:cubicBezTo>
                  <a:cubicBezTo>
                    <a:pt x="1" y="2"/>
                    <a:pt x="1" y="2"/>
                    <a:pt x="1" y="2"/>
                  </a:cubicBezTo>
                  <a:cubicBezTo>
                    <a:pt x="1" y="2"/>
                    <a:pt x="1" y="2"/>
                    <a:pt x="1" y="2"/>
                  </a:cubicBezTo>
                  <a:cubicBezTo>
                    <a:pt x="1" y="2"/>
                    <a:pt x="1" y="2"/>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16" name="Freeform 667"/>
            <p:cNvSpPr/>
            <p:nvPr/>
          </p:nvSpPr>
          <p:spPr bwMode="auto">
            <a:xfrm>
              <a:off x="3577" y="1409"/>
              <a:ext cx="5" cy="5"/>
            </a:xfrm>
            <a:custGeom>
              <a:avLst/>
              <a:gdLst>
                <a:gd name="T0" fmla="*/ 0 w 2"/>
                <a:gd name="T1" fmla="*/ 2 h 2"/>
                <a:gd name="T2" fmla="*/ 0 w 2"/>
                <a:gd name="T3" fmla="*/ 2 h 2"/>
                <a:gd name="T4" fmla="*/ 0 w 2"/>
                <a:gd name="T5" fmla="*/ 2 h 2"/>
                <a:gd name="T6" fmla="*/ 0 w 2"/>
                <a:gd name="T7" fmla="*/ 1 h 2"/>
                <a:gd name="T8" fmla="*/ 0 w 2"/>
                <a:gd name="T9" fmla="*/ 1 h 2"/>
                <a:gd name="T10" fmla="*/ 1 w 2"/>
                <a:gd name="T11" fmla="*/ 0 h 2"/>
                <a:gd name="T12" fmla="*/ 2 w 2"/>
                <a:gd name="T13" fmla="*/ 0 h 2"/>
                <a:gd name="T14" fmla="*/ 2 w 2"/>
                <a:gd name="T15" fmla="*/ 0 h 2"/>
                <a:gd name="T16" fmla="*/ 1 w 2"/>
                <a:gd name="T17" fmla="*/ 2 h 2"/>
                <a:gd name="T18" fmla="*/ 0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2"/>
                  </a:moveTo>
                  <a:cubicBezTo>
                    <a:pt x="0" y="2"/>
                    <a:pt x="0" y="2"/>
                    <a:pt x="0" y="2"/>
                  </a:cubicBezTo>
                  <a:cubicBezTo>
                    <a:pt x="0" y="2"/>
                    <a:pt x="0" y="2"/>
                    <a:pt x="0" y="2"/>
                  </a:cubicBezTo>
                  <a:cubicBezTo>
                    <a:pt x="0" y="1"/>
                    <a:pt x="0" y="1"/>
                    <a:pt x="0" y="1"/>
                  </a:cubicBezTo>
                  <a:cubicBezTo>
                    <a:pt x="0" y="1"/>
                    <a:pt x="0" y="1"/>
                    <a:pt x="0" y="1"/>
                  </a:cubicBezTo>
                  <a:cubicBezTo>
                    <a:pt x="0" y="1"/>
                    <a:pt x="1" y="0"/>
                    <a:pt x="1" y="0"/>
                  </a:cubicBezTo>
                  <a:cubicBezTo>
                    <a:pt x="1" y="0"/>
                    <a:pt x="1" y="0"/>
                    <a:pt x="2" y="0"/>
                  </a:cubicBezTo>
                  <a:cubicBezTo>
                    <a:pt x="2" y="0"/>
                    <a:pt x="2" y="0"/>
                    <a:pt x="2" y="0"/>
                  </a:cubicBezTo>
                  <a:cubicBezTo>
                    <a:pt x="1" y="1"/>
                    <a:pt x="1" y="1"/>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17" name="Freeform 668"/>
            <p:cNvSpPr/>
            <p:nvPr/>
          </p:nvSpPr>
          <p:spPr bwMode="auto">
            <a:xfrm>
              <a:off x="3580" y="1406"/>
              <a:ext cx="7" cy="8"/>
            </a:xfrm>
            <a:custGeom>
              <a:avLst/>
              <a:gdLst>
                <a:gd name="T0" fmla="*/ 1 w 3"/>
                <a:gd name="T1" fmla="*/ 3 h 3"/>
                <a:gd name="T2" fmla="*/ 1 w 3"/>
                <a:gd name="T3" fmla="*/ 3 h 3"/>
                <a:gd name="T4" fmla="*/ 1 w 3"/>
                <a:gd name="T5" fmla="*/ 3 h 3"/>
                <a:gd name="T6" fmla="*/ 2 w 3"/>
                <a:gd name="T7" fmla="*/ 1 h 3"/>
                <a:gd name="T8" fmla="*/ 2 w 3"/>
                <a:gd name="T9" fmla="*/ 1 h 3"/>
                <a:gd name="T10" fmla="*/ 2 w 3"/>
                <a:gd name="T11" fmla="*/ 1 h 3"/>
                <a:gd name="T12" fmla="*/ 3 w 3"/>
                <a:gd name="T13" fmla="*/ 1 h 3"/>
                <a:gd name="T14" fmla="*/ 2 w 3"/>
                <a:gd name="T15" fmla="*/ 2 h 3"/>
                <a:gd name="T16" fmla="*/ 1 w 3"/>
                <a:gd name="T17" fmla="*/ 3 h 3"/>
                <a:gd name="T18" fmla="*/ 1 w 3"/>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1" y="3"/>
                  </a:moveTo>
                  <a:cubicBezTo>
                    <a:pt x="1" y="3"/>
                    <a:pt x="1" y="3"/>
                    <a:pt x="1" y="3"/>
                  </a:cubicBezTo>
                  <a:cubicBezTo>
                    <a:pt x="0" y="3"/>
                    <a:pt x="0" y="3"/>
                    <a:pt x="1" y="3"/>
                  </a:cubicBezTo>
                  <a:cubicBezTo>
                    <a:pt x="2" y="1"/>
                    <a:pt x="2" y="1"/>
                    <a:pt x="2" y="1"/>
                  </a:cubicBezTo>
                  <a:cubicBezTo>
                    <a:pt x="2" y="1"/>
                    <a:pt x="2" y="1"/>
                    <a:pt x="2" y="1"/>
                  </a:cubicBezTo>
                  <a:cubicBezTo>
                    <a:pt x="2" y="0"/>
                    <a:pt x="2" y="0"/>
                    <a:pt x="2" y="1"/>
                  </a:cubicBezTo>
                  <a:cubicBezTo>
                    <a:pt x="3" y="1"/>
                    <a:pt x="3" y="1"/>
                    <a:pt x="3" y="1"/>
                  </a:cubicBezTo>
                  <a:cubicBezTo>
                    <a:pt x="2" y="1"/>
                    <a:pt x="2" y="1"/>
                    <a:pt x="2" y="2"/>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18" name="Freeform 669"/>
            <p:cNvSpPr/>
            <p:nvPr/>
          </p:nvSpPr>
          <p:spPr bwMode="auto">
            <a:xfrm>
              <a:off x="3587" y="1406"/>
              <a:ext cx="5" cy="8"/>
            </a:xfrm>
            <a:custGeom>
              <a:avLst/>
              <a:gdLst>
                <a:gd name="T0" fmla="*/ 1 w 2"/>
                <a:gd name="T1" fmla="*/ 3 h 3"/>
                <a:gd name="T2" fmla="*/ 0 w 2"/>
                <a:gd name="T3" fmla="*/ 3 h 3"/>
                <a:gd name="T4" fmla="*/ 0 w 2"/>
                <a:gd name="T5" fmla="*/ 2 h 3"/>
                <a:gd name="T6" fmla="*/ 1 w 2"/>
                <a:gd name="T7" fmla="*/ 1 h 3"/>
                <a:gd name="T8" fmla="*/ 2 w 2"/>
                <a:gd name="T9" fmla="*/ 1 h 3"/>
                <a:gd name="T10" fmla="*/ 2 w 2"/>
                <a:gd name="T11" fmla="*/ 1 h 3"/>
                <a:gd name="T12" fmla="*/ 1 w 2"/>
                <a:gd name="T13" fmla="*/ 3 h 3"/>
                <a:gd name="T14" fmla="*/ 1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3"/>
                  </a:moveTo>
                  <a:cubicBezTo>
                    <a:pt x="1" y="3"/>
                    <a:pt x="1" y="3"/>
                    <a:pt x="0" y="3"/>
                  </a:cubicBezTo>
                  <a:cubicBezTo>
                    <a:pt x="0" y="3"/>
                    <a:pt x="0" y="2"/>
                    <a:pt x="0" y="2"/>
                  </a:cubicBezTo>
                  <a:cubicBezTo>
                    <a:pt x="1" y="2"/>
                    <a:pt x="1" y="1"/>
                    <a:pt x="1" y="1"/>
                  </a:cubicBezTo>
                  <a:cubicBezTo>
                    <a:pt x="1" y="1"/>
                    <a:pt x="2" y="0"/>
                    <a:pt x="2" y="1"/>
                  </a:cubicBezTo>
                  <a:cubicBezTo>
                    <a:pt x="2" y="1"/>
                    <a:pt x="2" y="1"/>
                    <a:pt x="2" y="1"/>
                  </a:cubicBezTo>
                  <a:cubicBezTo>
                    <a:pt x="2" y="2"/>
                    <a:pt x="1" y="2"/>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19" name="Freeform 670"/>
            <p:cNvSpPr/>
            <p:nvPr/>
          </p:nvSpPr>
          <p:spPr bwMode="auto">
            <a:xfrm>
              <a:off x="3592" y="1406"/>
              <a:ext cx="5" cy="8"/>
            </a:xfrm>
            <a:custGeom>
              <a:avLst/>
              <a:gdLst>
                <a:gd name="T0" fmla="*/ 0 w 2"/>
                <a:gd name="T1" fmla="*/ 3 h 3"/>
                <a:gd name="T2" fmla="*/ 0 w 2"/>
                <a:gd name="T3" fmla="*/ 3 h 3"/>
                <a:gd name="T4" fmla="*/ 0 w 2"/>
                <a:gd name="T5" fmla="*/ 2 h 3"/>
                <a:gd name="T6" fmla="*/ 1 w 2"/>
                <a:gd name="T7" fmla="*/ 1 h 3"/>
                <a:gd name="T8" fmla="*/ 1 w 2"/>
                <a:gd name="T9" fmla="*/ 1 h 3"/>
                <a:gd name="T10" fmla="*/ 2 w 2"/>
                <a:gd name="T11" fmla="*/ 1 h 3"/>
                <a:gd name="T12" fmla="*/ 1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2"/>
                  </a:cubicBezTo>
                  <a:cubicBezTo>
                    <a:pt x="0" y="2"/>
                    <a:pt x="1" y="1"/>
                    <a:pt x="1" y="1"/>
                  </a:cubicBezTo>
                  <a:cubicBezTo>
                    <a:pt x="1" y="1"/>
                    <a:pt x="1" y="0"/>
                    <a:pt x="1" y="1"/>
                  </a:cubicBezTo>
                  <a:cubicBezTo>
                    <a:pt x="2" y="1"/>
                    <a:pt x="2" y="1"/>
                    <a:pt x="2" y="1"/>
                  </a:cubicBezTo>
                  <a:cubicBezTo>
                    <a:pt x="1" y="2"/>
                    <a:pt x="1" y="2"/>
                    <a:pt x="1"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20" name="Freeform 671"/>
            <p:cNvSpPr/>
            <p:nvPr/>
          </p:nvSpPr>
          <p:spPr bwMode="auto">
            <a:xfrm>
              <a:off x="3595" y="1409"/>
              <a:ext cx="5" cy="5"/>
            </a:xfrm>
            <a:custGeom>
              <a:avLst/>
              <a:gdLst>
                <a:gd name="T0" fmla="*/ 0 w 2"/>
                <a:gd name="T1" fmla="*/ 2 h 2"/>
                <a:gd name="T2" fmla="*/ 0 w 2"/>
                <a:gd name="T3" fmla="*/ 2 h 2"/>
                <a:gd name="T4" fmla="*/ 0 w 2"/>
                <a:gd name="T5" fmla="*/ 2 h 2"/>
                <a:gd name="T6" fmla="*/ 1 w 2"/>
                <a:gd name="T7" fmla="*/ 0 h 2"/>
                <a:gd name="T8" fmla="*/ 1 w 2"/>
                <a:gd name="T9" fmla="*/ 0 h 2"/>
                <a:gd name="T10" fmla="*/ 1 w 2"/>
                <a:gd name="T11" fmla="*/ 0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0" y="1"/>
                    <a:pt x="1" y="1"/>
                    <a:pt x="1" y="0"/>
                  </a:cubicBezTo>
                  <a:cubicBezTo>
                    <a:pt x="1" y="0"/>
                    <a:pt x="1" y="0"/>
                    <a:pt x="1" y="0"/>
                  </a:cubicBezTo>
                  <a:cubicBezTo>
                    <a:pt x="1" y="0"/>
                    <a:pt x="2" y="0"/>
                    <a:pt x="1" y="0"/>
                  </a:cubicBezTo>
                  <a:cubicBezTo>
                    <a:pt x="1" y="1"/>
                    <a:pt x="1" y="1"/>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21" name="Freeform 672"/>
            <p:cNvSpPr/>
            <p:nvPr/>
          </p:nvSpPr>
          <p:spPr bwMode="auto">
            <a:xfrm>
              <a:off x="3597" y="1409"/>
              <a:ext cx="5" cy="5"/>
            </a:xfrm>
            <a:custGeom>
              <a:avLst/>
              <a:gdLst>
                <a:gd name="T0" fmla="*/ 0 w 2"/>
                <a:gd name="T1" fmla="*/ 2 h 2"/>
                <a:gd name="T2" fmla="*/ 0 w 2"/>
                <a:gd name="T3" fmla="*/ 2 h 2"/>
                <a:gd name="T4" fmla="*/ 0 w 2"/>
                <a:gd name="T5" fmla="*/ 2 h 2"/>
                <a:gd name="T6" fmla="*/ 1 w 2"/>
                <a:gd name="T7" fmla="*/ 0 h 2"/>
                <a:gd name="T8" fmla="*/ 2 w 2"/>
                <a:gd name="T9" fmla="*/ 0 h 2"/>
                <a:gd name="T10" fmla="*/ 2 w 2"/>
                <a:gd name="T11" fmla="*/ 0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0" y="1"/>
                    <a:pt x="1" y="0"/>
                    <a:pt x="1" y="0"/>
                  </a:cubicBezTo>
                  <a:cubicBezTo>
                    <a:pt x="1" y="0"/>
                    <a:pt x="1" y="0"/>
                    <a:pt x="2" y="0"/>
                  </a:cubicBezTo>
                  <a:cubicBezTo>
                    <a:pt x="2" y="0"/>
                    <a:pt x="2" y="0"/>
                    <a:pt x="2" y="0"/>
                  </a:cubicBezTo>
                  <a:cubicBezTo>
                    <a:pt x="1" y="1"/>
                    <a:pt x="1" y="1"/>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22" name="Freeform 673"/>
            <p:cNvSpPr/>
            <p:nvPr/>
          </p:nvSpPr>
          <p:spPr bwMode="auto">
            <a:xfrm>
              <a:off x="3600" y="1409"/>
              <a:ext cx="5" cy="5"/>
            </a:xfrm>
            <a:custGeom>
              <a:avLst/>
              <a:gdLst>
                <a:gd name="T0" fmla="*/ 1 w 2"/>
                <a:gd name="T1" fmla="*/ 2 h 2"/>
                <a:gd name="T2" fmla="*/ 1 w 2"/>
                <a:gd name="T3" fmla="*/ 2 h 2"/>
                <a:gd name="T4" fmla="*/ 1 w 2"/>
                <a:gd name="T5" fmla="*/ 1 h 2"/>
                <a:gd name="T6" fmla="*/ 2 w 2"/>
                <a:gd name="T7" fmla="*/ 0 h 2"/>
                <a:gd name="T8" fmla="*/ 2 w 2"/>
                <a:gd name="T9" fmla="*/ 0 h 2"/>
                <a:gd name="T10" fmla="*/ 2 w 2"/>
                <a:gd name="T11" fmla="*/ 0 h 2"/>
                <a:gd name="T12" fmla="*/ 2 w 2"/>
                <a:gd name="T13" fmla="*/ 0 h 2"/>
                <a:gd name="T14" fmla="*/ 2 w 2"/>
                <a:gd name="T15" fmla="*/ 0 h 2"/>
                <a:gd name="T16" fmla="*/ 1 w 2"/>
                <a:gd name="T17" fmla="*/ 2 h 2"/>
                <a:gd name="T18" fmla="*/ 1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1" y="2"/>
                  </a:moveTo>
                  <a:cubicBezTo>
                    <a:pt x="1" y="2"/>
                    <a:pt x="1" y="2"/>
                    <a:pt x="1" y="2"/>
                  </a:cubicBezTo>
                  <a:cubicBezTo>
                    <a:pt x="0" y="2"/>
                    <a:pt x="0" y="2"/>
                    <a:pt x="1" y="1"/>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23" name="Freeform 674"/>
            <p:cNvSpPr/>
            <p:nvPr/>
          </p:nvSpPr>
          <p:spPr bwMode="auto">
            <a:xfrm>
              <a:off x="3605" y="1409"/>
              <a:ext cx="2"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1" y="0"/>
                    <a:pt x="1" y="0"/>
                    <a:pt x="1" y="0"/>
                  </a:cubicBezTo>
                  <a:cubicBezTo>
                    <a:pt x="1" y="0"/>
                    <a:pt x="1" y="0"/>
                    <a:pt x="1" y="0"/>
                  </a:cubicBezTo>
                  <a:cubicBezTo>
                    <a:pt x="1" y="0"/>
                    <a:pt x="1" y="0"/>
                    <a:pt x="1" y="0"/>
                  </a:cubicBezTo>
                  <a:cubicBezTo>
                    <a:pt x="1" y="2"/>
                    <a:pt x="1" y="2"/>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24" name="Freeform 675"/>
            <p:cNvSpPr/>
            <p:nvPr/>
          </p:nvSpPr>
          <p:spPr bwMode="auto">
            <a:xfrm>
              <a:off x="3607" y="1409"/>
              <a:ext cx="5" cy="5"/>
            </a:xfrm>
            <a:custGeom>
              <a:avLst/>
              <a:gdLst>
                <a:gd name="T0" fmla="*/ 0 w 2"/>
                <a:gd name="T1" fmla="*/ 2 h 2"/>
                <a:gd name="T2" fmla="*/ 0 w 2"/>
                <a:gd name="T3" fmla="*/ 2 h 2"/>
                <a:gd name="T4" fmla="*/ 0 w 2"/>
                <a:gd name="T5" fmla="*/ 2 h 2"/>
                <a:gd name="T6" fmla="*/ 1 w 2"/>
                <a:gd name="T7" fmla="*/ 0 h 2"/>
                <a:gd name="T8" fmla="*/ 2 w 2"/>
                <a:gd name="T9" fmla="*/ 0 h 2"/>
                <a:gd name="T10" fmla="*/ 2 w 2"/>
                <a:gd name="T11" fmla="*/ 0 h 2"/>
                <a:gd name="T12" fmla="*/ 0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0" y="1"/>
                    <a:pt x="1" y="0"/>
                    <a:pt x="1" y="0"/>
                  </a:cubicBezTo>
                  <a:cubicBezTo>
                    <a:pt x="1" y="0"/>
                    <a:pt x="1" y="0"/>
                    <a:pt x="2" y="0"/>
                  </a:cubicBezTo>
                  <a:cubicBezTo>
                    <a:pt x="2" y="0"/>
                    <a:pt x="2" y="0"/>
                    <a:pt x="2" y="0"/>
                  </a:cubicBezTo>
                  <a:cubicBezTo>
                    <a:pt x="1"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25" name="Freeform 676"/>
            <p:cNvSpPr/>
            <p:nvPr/>
          </p:nvSpPr>
          <p:spPr bwMode="auto">
            <a:xfrm>
              <a:off x="3612" y="1409"/>
              <a:ext cx="5" cy="5"/>
            </a:xfrm>
            <a:custGeom>
              <a:avLst/>
              <a:gdLst>
                <a:gd name="T0" fmla="*/ 1 w 2"/>
                <a:gd name="T1" fmla="*/ 2 h 2"/>
                <a:gd name="T2" fmla="*/ 0 w 2"/>
                <a:gd name="T3" fmla="*/ 2 h 2"/>
                <a:gd name="T4" fmla="*/ 0 w 2"/>
                <a:gd name="T5" fmla="*/ 1 h 2"/>
                <a:gd name="T6" fmla="*/ 1 w 2"/>
                <a:gd name="T7" fmla="*/ 0 h 2"/>
                <a:gd name="T8" fmla="*/ 2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0" y="2"/>
                  </a:cubicBezTo>
                  <a:cubicBezTo>
                    <a:pt x="0" y="2"/>
                    <a:pt x="0" y="1"/>
                    <a:pt x="0" y="1"/>
                  </a:cubicBezTo>
                  <a:cubicBezTo>
                    <a:pt x="1" y="0"/>
                    <a:pt x="1" y="0"/>
                    <a:pt x="1" y="0"/>
                  </a:cubicBezTo>
                  <a:cubicBezTo>
                    <a:pt x="1" y="0"/>
                    <a:pt x="1" y="0"/>
                    <a:pt x="2" y="0"/>
                  </a:cubicBezTo>
                  <a:cubicBezTo>
                    <a:pt x="2" y="0"/>
                    <a:pt x="2" y="0"/>
                    <a:pt x="2" y="0"/>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26" name="Freeform 677"/>
            <p:cNvSpPr/>
            <p:nvPr/>
          </p:nvSpPr>
          <p:spPr bwMode="auto">
            <a:xfrm>
              <a:off x="3617" y="1409"/>
              <a:ext cx="5" cy="5"/>
            </a:xfrm>
            <a:custGeom>
              <a:avLst/>
              <a:gdLst>
                <a:gd name="T0" fmla="*/ 0 w 2"/>
                <a:gd name="T1" fmla="*/ 2 h 2"/>
                <a:gd name="T2" fmla="*/ 0 w 2"/>
                <a:gd name="T3" fmla="*/ 2 h 2"/>
                <a:gd name="T4" fmla="*/ 0 w 2"/>
                <a:gd name="T5" fmla="*/ 1 h 2"/>
                <a:gd name="T6" fmla="*/ 1 w 2"/>
                <a:gd name="T7" fmla="*/ 0 h 2"/>
                <a:gd name="T8" fmla="*/ 1 w 2"/>
                <a:gd name="T9" fmla="*/ 0 h 2"/>
                <a:gd name="T10" fmla="*/ 1 w 2"/>
                <a:gd name="T11" fmla="*/ 0 h 2"/>
                <a:gd name="T12" fmla="*/ 0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1"/>
                  </a:cubicBezTo>
                  <a:cubicBezTo>
                    <a:pt x="0" y="1"/>
                    <a:pt x="0" y="0"/>
                    <a:pt x="1" y="0"/>
                  </a:cubicBezTo>
                  <a:cubicBezTo>
                    <a:pt x="1" y="0"/>
                    <a:pt x="1" y="0"/>
                    <a:pt x="1" y="0"/>
                  </a:cubicBezTo>
                  <a:cubicBezTo>
                    <a:pt x="2" y="0"/>
                    <a:pt x="1" y="0"/>
                    <a:pt x="1" y="0"/>
                  </a:cubicBezTo>
                  <a:cubicBezTo>
                    <a:pt x="1"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27" name="Freeform 678"/>
            <p:cNvSpPr/>
            <p:nvPr/>
          </p:nvSpPr>
          <p:spPr bwMode="auto">
            <a:xfrm>
              <a:off x="3622" y="1409"/>
              <a:ext cx="2"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1"/>
                    <a:pt x="0" y="1"/>
                    <a:pt x="0" y="1"/>
                  </a:cubicBezTo>
                  <a:cubicBezTo>
                    <a:pt x="0" y="1"/>
                    <a:pt x="0" y="0"/>
                    <a:pt x="1" y="0"/>
                  </a:cubicBezTo>
                  <a:cubicBezTo>
                    <a:pt x="1" y="0"/>
                    <a:pt x="1" y="0"/>
                    <a:pt x="1" y="0"/>
                  </a:cubicBezTo>
                  <a:cubicBezTo>
                    <a:pt x="1" y="0"/>
                    <a:pt x="1" y="0"/>
                    <a:pt x="1" y="0"/>
                  </a:cubicBezTo>
                  <a:cubicBezTo>
                    <a:pt x="1" y="1"/>
                    <a:pt x="1" y="1"/>
                    <a:pt x="0"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28" name="Freeform 679"/>
            <p:cNvSpPr/>
            <p:nvPr/>
          </p:nvSpPr>
          <p:spPr bwMode="auto">
            <a:xfrm>
              <a:off x="3627" y="1409"/>
              <a:ext cx="2"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1"/>
                    <a:pt x="0" y="1"/>
                    <a:pt x="0" y="1"/>
                  </a:cubicBezTo>
                  <a:cubicBezTo>
                    <a:pt x="0" y="1"/>
                    <a:pt x="0" y="0"/>
                    <a:pt x="1" y="0"/>
                  </a:cubicBezTo>
                  <a:cubicBezTo>
                    <a:pt x="1" y="0"/>
                    <a:pt x="1" y="0"/>
                    <a:pt x="1" y="0"/>
                  </a:cubicBezTo>
                  <a:cubicBezTo>
                    <a:pt x="1" y="0"/>
                    <a:pt x="1" y="0"/>
                    <a:pt x="1" y="0"/>
                  </a:cubicBezTo>
                  <a:cubicBezTo>
                    <a:pt x="1" y="1"/>
                    <a:pt x="0"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29" name="Freeform 680"/>
            <p:cNvSpPr/>
            <p:nvPr/>
          </p:nvSpPr>
          <p:spPr bwMode="auto">
            <a:xfrm>
              <a:off x="3629" y="1409"/>
              <a:ext cx="5" cy="5"/>
            </a:xfrm>
            <a:custGeom>
              <a:avLst/>
              <a:gdLst>
                <a:gd name="T0" fmla="*/ 0 w 2"/>
                <a:gd name="T1" fmla="*/ 2 h 2"/>
                <a:gd name="T2" fmla="*/ 0 w 2"/>
                <a:gd name="T3" fmla="*/ 2 h 2"/>
                <a:gd name="T4" fmla="*/ 0 w 2"/>
                <a:gd name="T5" fmla="*/ 1 h 2"/>
                <a:gd name="T6" fmla="*/ 1 w 2"/>
                <a:gd name="T7" fmla="*/ 0 h 2"/>
                <a:gd name="T8" fmla="*/ 1 w 2"/>
                <a:gd name="T9" fmla="*/ 0 h 2"/>
                <a:gd name="T10" fmla="*/ 1 w 2"/>
                <a:gd name="T11" fmla="*/ 0 h 2"/>
                <a:gd name="T12" fmla="*/ 1 w 2"/>
                <a:gd name="T13" fmla="*/ 1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1"/>
                    <a:pt x="0" y="1"/>
                    <a:pt x="0" y="1"/>
                  </a:cubicBezTo>
                  <a:cubicBezTo>
                    <a:pt x="0" y="1"/>
                    <a:pt x="1" y="0"/>
                    <a:pt x="1" y="0"/>
                  </a:cubicBezTo>
                  <a:cubicBezTo>
                    <a:pt x="1" y="0"/>
                    <a:pt x="1" y="0"/>
                    <a:pt x="1" y="0"/>
                  </a:cubicBezTo>
                  <a:cubicBezTo>
                    <a:pt x="2" y="0"/>
                    <a:pt x="2" y="0"/>
                    <a:pt x="1" y="0"/>
                  </a:cubicBezTo>
                  <a:cubicBezTo>
                    <a:pt x="1" y="1"/>
                    <a:pt x="1" y="1"/>
                    <a:pt x="1" y="1"/>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30" name="Freeform 681"/>
            <p:cNvSpPr/>
            <p:nvPr/>
          </p:nvSpPr>
          <p:spPr bwMode="auto">
            <a:xfrm>
              <a:off x="3634" y="1409"/>
              <a:ext cx="3"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1"/>
                    <a:pt x="0" y="1"/>
                    <a:pt x="0" y="1"/>
                  </a:cubicBezTo>
                  <a:cubicBezTo>
                    <a:pt x="0" y="1"/>
                    <a:pt x="0" y="0"/>
                    <a:pt x="1" y="0"/>
                  </a:cubicBezTo>
                  <a:cubicBezTo>
                    <a:pt x="1" y="0"/>
                    <a:pt x="1" y="0"/>
                    <a:pt x="1" y="0"/>
                  </a:cubicBezTo>
                  <a:cubicBezTo>
                    <a:pt x="1" y="0"/>
                    <a:pt x="1" y="0"/>
                    <a:pt x="1" y="0"/>
                  </a:cubicBezTo>
                  <a:cubicBezTo>
                    <a:pt x="1" y="1"/>
                    <a:pt x="1"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31" name="Freeform 682"/>
            <p:cNvSpPr/>
            <p:nvPr/>
          </p:nvSpPr>
          <p:spPr bwMode="auto">
            <a:xfrm>
              <a:off x="3637" y="1406"/>
              <a:ext cx="5" cy="8"/>
            </a:xfrm>
            <a:custGeom>
              <a:avLst/>
              <a:gdLst>
                <a:gd name="T0" fmla="*/ 1 w 2"/>
                <a:gd name="T1" fmla="*/ 3 h 3"/>
                <a:gd name="T2" fmla="*/ 1 w 2"/>
                <a:gd name="T3" fmla="*/ 3 h 3"/>
                <a:gd name="T4" fmla="*/ 1 w 2"/>
                <a:gd name="T5" fmla="*/ 2 h 3"/>
                <a:gd name="T6" fmla="*/ 1 w 2"/>
                <a:gd name="T7" fmla="*/ 0 h 3"/>
                <a:gd name="T8" fmla="*/ 2 w 2"/>
                <a:gd name="T9" fmla="*/ 0 h 3"/>
                <a:gd name="T10" fmla="*/ 2 w 2"/>
                <a:gd name="T11" fmla="*/ 1 h 3"/>
                <a:gd name="T12" fmla="*/ 1 w 2"/>
                <a:gd name="T13" fmla="*/ 2 h 3"/>
                <a:gd name="T14" fmla="*/ 1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3"/>
                  </a:moveTo>
                  <a:cubicBezTo>
                    <a:pt x="1" y="3"/>
                    <a:pt x="1" y="3"/>
                    <a:pt x="1" y="3"/>
                  </a:cubicBezTo>
                  <a:cubicBezTo>
                    <a:pt x="1" y="2"/>
                    <a:pt x="0" y="2"/>
                    <a:pt x="1" y="2"/>
                  </a:cubicBezTo>
                  <a:cubicBezTo>
                    <a:pt x="1" y="2"/>
                    <a:pt x="1" y="1"/>
                    <a:pt x="1" y="0"/>
                  </a:cubicBezTo>
                  <a:cubicBezTo>
                    <a:pt x="2" y="0"/>
                    <a:pt x="2" y="0"/>
                    <a:pt x="2" y="0"/>
                  </a:cubicBezTo>
                  <a:cubicBezTo>
                    <a:pt x="2" y="1"/>
                    <a:pt x="2" y="1"/>
                    <a:pt x="2" y="1"/>
                  </a:cubicBezTo>
                  <a:cubicBezTo>
                    <a:pt x="2" y="1"/>
                    <a:pt x="1" y="2"/>
                    <a:pt x="1" y="2"/>
                  </a:cubicBezTo>
                  <a:cubicBezTo>
                    <a:pt x="1" y="2"/>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32" name="Freeform 683"/>
            <p:cNvSpPr/>
            <p:nvPr/>
          </p:nvSpPr>
          <p:spPr bwMode="auto">
            <a:xfrm>
              <a:off x="3570" y="1426"/>
              <a:ext cx="54" cy="8"/>
            </a:xfrm>
            <a:custGeom>
              <a:avLst/>
              <a:gdLst>
                <a:gd name="T0" fmla="*/ 2 w 22"/>
                <a:gd name="T1" fmla="*/ 3 h 3"/>
                <a:gd name="T2" fmla="*/ 0 w 22"/>
                <a:gd name="T3" fmla="*/ 3 h 3"/>
                <a:gd name="T4" fmla="*/ 0 w 22"/>
                <a:gd name="T5" fmla="*/ 2 h 3"/>
                <a:gd name="T6" fmla="*/ 0 w 22"/>
                <a:gd name="T7" fmla="*/ 0 h 3"/>
                <a:gd name="T8" fmla="*/ 0 w 22"/>
                <a:gd name="T9" fmla="*/ 0 h 3"/>
                <a:gd name="T10" fmla="*/ 0 w 22"/>
                <a:gd name="T11" fmla="*/ 0 h 3"/>
                <a:gd name="T12" fmla="*/ 0 w 22"/>
                <a:gd name="T13" fmla="*/ 2 h 3"/>
                <a:gd name="T14" fmla="*/ 2 w 22"/>
                <a:gd name="T15" fmla="*/ 2 h 3"/>
                <a:gd name="T16" fmla="*/ 3 w 22"/>
                <a:gd name="T17" fmla="*/ 2 h 3"/>
                <a:gd name="T18" fmla="*/ 9 w 22"/>
                <a:gd name="T19" fmla="*/ 2 h 3"/>
                <a:gd name="T20" fmla="*/ 19 w 22"/>
                <a:gd name="T21" fmla="*/ 2 h 3"/>
                <a:gd name="T22" fmla="*/ 21 w 22"/>
                <a:gd name="T23" fmla="*/ 2 h 3"/>
                <a:gd name="T24" fmla="*/ 21 w 22"/>
                <a:gd name="T25" fmla="*/ 1 h 3"/>
                <a:gd name="T26" fmla="*/ 21 w 22"/>
                <a:gd name="T27" fmla="*/ 0 h 3"/>
                <a:gd name="T28" fmla="*/ 22 w 22"/>
                <a:gd name="T29" fmla="*/ 1 h 3"/>
                <a:gd name="T30" fmla="*/ 22 w 22"/>
                <a:gd name="T31" fmla="*/ 2 h 3"/>
                <a:gd name="T32" fmla="*/ 19 w 22"/>
                <a:gd name="T33" fmla="*/ 3 h 3"/>
                <a:gd name="T34" fmla="*/ 9 w 22"/>
                <a:gd name="T35" fmla="*/ 3 h 3"/>
                <a:gd name="T36" fmla="*/ 3 w 22"/>
                <a:gd name="T37" fmla="*/ 3 h 3"/>
                <a:gd name="T38" fmla="*/ 2 w 22"/>
                <a:gd name="T39" fmla="*/ 3 h 3"/>
                <a:gd name="T40" fmla="*/ 2 w 22"/>
                <a:gd name="T41"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3">
                  <a:moveTo>
                    <a:pt x="2" y="3"/>
                  </a:moveTo>
                  <a:cubicBezTo>
                    <a:pt x="1" y="3"/>
                    <a:pt x="0" y="3"/>
                    <a:pt x="0" y="3"/>
                  </a:cubicBezTo>
                  <a:cubicBezTo>
                    <a:pt x="0" y="2"/>
                    <a:pt x="0" y="2"/>
                    <a:pt x="0" y="2"/>
                  </a:cubicBezTo>
                  <a:cubicBezTo>
                    <a:pt x="0" y="2"/>
                    <a:pt x="0" y="0"/>
                    <a:pt x="0" y="0"/>
                  </a:cubicBezTo>
                  <a:cubicBezTo>
                    <a:pt x="0" y="0"/>
                    <a:pt x="0" y="0"/>
                    <a:pt x="0" y="0"/>
                  </a:cubicBezTo>
                  <a:cubicBezTo>
                    <a:pt x="0" y="0"/>
                    <a:pt x="0" y="0"/>
                    <a:pt x="0" y="0"/>
                  </a:cubicBezTo>
                  <a:cubicBezTo>
                    <a:pt x="0" y="1"/>
                    <a:pt x="0" y="1"/>
                    <a:pt x="0" y="2"/>
                  </a:cubicBezTo>
                  <a:cubicBezTo>
                    <a:pt x="1" y="2"/>
                    <a:pt x="2" y="2"/>
                    <a:pt x="2" y="2"/>
                  </a:cubicBezTo>
                  <a:cubicBezTo>
                    <a:pt x="3" y="2"/>
                    <a:pt x="3" y="2"/>
                    <a:pt x="3" y="2"/>
                  </a:cubicBezTo>
                  <a:cubicBezTo>
                    <a:pt x="5" y="2"/>
                    <a:pt x="7" y="2"/>
                    <a:pt x="9" y="2"/>
                  </a:cubicBezTo>
                  <a:cubicBezTo>
                    <a:pt x="12" y="2"/>
                    <a:pt x="15" y="2"/>
                    <a:pt x="19" y="2"/>
                  </a:cubicBezTo>
                  <a:cubicBezTo>
                    <a:pt x="20" y="2"/>
                    <a:pt x="21" y="2"/>
                    <a:pt x="21" y="2"/>
                  </a:cubicBezTo>
                  <a:cubicBezTo>
                    <a:pt x="21" y="1"/>
                    <a:pt x="21" y="1"/>
                    <a:pt x="21" y="1"/>
                  </a:cubicBezTo>
                  <a:cubicBezTo>
                    <a:pt x="21" y="0"/>
                    <a:pt x="21" y="0"/>
                    <a:pt x="21" y="0"/>
                  </a:cubicBezTo>
                  <a:cubicBezTo>
                    <a:pt x="21" y="0"/>
                    <a:pt x="22" y="0"/>
                    <a:pt x="22" y="1"/>
                  </a:cubicBezTo>
                  <a:cubicBezTo>
                    <a:pt x="22" y="2"/>
                    <a:pt x="22" y="2"/>
                    <a:pt x="22" y="2"/>
                  </a:cubicBezTo>
                  <a:cubicBezTo>
                    <a:pt x="21" y="3"/>
                    <a:pt x="19" y="3"/>
                    <a:pt x="19" y="3"/>
                  </a:cubicBezTo>
                  <a:cubicBezTo>
                    <a:pt x="15" y="3"/>
                    <a:pt x="12" y="3"/>
                    <a:pt x="9" y="3"/>
                  </a:cubicBezTo>
                  <a:cubicBezTo>
                    <a:pt x="7" y="3"/>
                    <a:pt x="5" y="3"/>
                    <a:pt x="3" y="3"/>
                  </a:cubicBezTo>
                  <a:cubicBezTo>
                    <a:pt x="3" y="3"/>
                    <a:pt x="3" y="3"/>
                    <a:pt x="2" y="3"/>
                  </a:cubicBezTo>
                  <a:cubicBezTo>
                    <a:pt x="2" y="3"/>
                    <a:pt x="2"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33" name="Freeform 684"/>
            <p:cNvSpPr/>
            <p:nvPr/>
          </p:nvSpPr>
          <p:spPr bwMode="auto">
            <a:xfrm>
              <a:off x="3570" y="1429"/>
              <a:ext cx="5" cy="2"/>
            </a:xfrm>
            <a:custGeom>
              <a:avLst/>
              <a:gdLst>
                <a:gd name="T0" fmla="*/ 0 w 2"/>
                <a:gd name="T1" fmla="*/ 1 h 1"/>
                <a:gd name="T2" fmla="*/ 0 w 2"/>
                <a:gd name="T3" fmla="*/ 1 h 1"/>
                <a:gd name="T4" fmla="*/ 0 w 2"/>
                <a:gd name="T5" fmla="*/ 1 h 1"/>
                <a:gd name="T6" fmla="*/ 1 w 2"/>
                <a:gd name="T7" fmla="*/ 0 h 1"/>
                <a:gd name="T8" fmla="*/ 2 w 2"/>
                <a:gd name="T9" fmla="*/ 0 h 1"/>
                <a:gd name="T10" fmla="*/ 2 w 2"/>
                <a:gd name="T11" fmla="*/ 0 h 1"/>
                <a:gd name="T12" fmla="*/ 1 w 2"/>
                <a:gd name="T13" fmla="*/ 1 h 1"/>
                <a:gd name="T14" fmla="*/ 1 w 2"/>
                <a:gd name="T15" fmla="*/ 1 h 1"/>
                <a:gd name="T16" fmla="*/ 1 w 2"/>
                <a:gd name="T17" fmla="*/ 1 h 1"/>
                <a:gd name="T18" fmla="*/ 0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1"/>
                  </a:moveTo>
                  <a:cubicBezTo>
                    <a:pt x="0" y="1"/>
                    <a:pt x="0" y="1"/>
                    <a:pt x="0" y="1"/>
                  </a:cubicBezTo>
                  <a:cubicBezTo>
                    <a:pt x="0" y="1"/>
                    <a:pt x="0" y="1"/>
                    <a:pt x="0" y="1"/>
                  </a:cubicBezTo>
                  <a:cubicBezTo>
                    <a:pt x="1" y="0"/>
                    <a:pt x="1" y="0"/>
                    <a:pt x="1" y="0"/>
                  </a:cubicBezTo>
                  <a:cubicBezTo>
                    <a:pt x="1" y="0"/>
                    <a:pt x="1" y="0"/>
                    <a:pt x="2" y="0"/>
                  </a:cubicBezTo>
                  <a:cubicBezTo>
                    <a:pt x="2" y="0"/>
                    <a:pt x="2" y="0"/>
                    <a:pt x="2" y="0"/>
                  </a:cubicBezTo>
                  <a:cubicBezTo>
                    <a:pt x="1" y="1"/>
                    <a:pt x="1" y="1"/>
                    <a:pt x="1" y="1"/>
                  </a:cubicBezTo>
                  <a:cubicBezTo>
                    <a:pt x="1" y="1"/>
                    <a:pt x="1" y="1"/>
                    <a:pt x="1" y="1"/>
                  </a:cubicBezTo>
                  <a:cubicBezTo>
                    <a:pt x="1" y="1"/>
                    <a:pt x="1" y="1"/>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34" name="Freeform 685"/>
            <p:cNvSpPr/>
            <p:nvPr/>
          </p:nvSpPr>
          <p:spPr bwMode="auto">
            <a:xfrm>
              <a:off x="3575" y="1429"/>
              <a:ext cx="2" cy="2"/>
            </a:xfrm>
            <a:custGeom>
              <a:avLst/>
              <a:gdLst>
                <a:gd name="T0" fmla="*/ 0 w 1"/>
                <a:gd name="T1" fmla="*/ 1 h 1"/>
                <a:gd name="T2" fmla="*/ 0 w 1"/>
                <a:gd name="T3" fmla="*/ 1 h 1"/>
                <a:gd name="T4" fmla="*/ 0 w 1"/>
                <a:gd name="T5" fmla="*/ 1 h 1"/>
                <a:gd name="T6" fmla="*/ 0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0"/>
                    <a:pt x="0" y="0"/>
                    <a:pt x="0" y="0"/>
                  </a:cubicBezTo>
                  <a:cubicBezTo>
                    <a:pt x="1" y="0"/>
                    <a:pt x="1" y="0"/>
                    <a:pt x="1" y="0"/>
                  </a:cubicBezTo>
                  <a:cubicBezTo>
                    <a:pt x="1" y="0"/>
                    <a:pt x="1" y="0"/>
                    <a:pt x="1" y="0"/>
                  </a:cubicBezTo>
                  <a:cubicBezTo>
                    <a:pt x="1"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35" name="Freeform 686"/>
            <p:cNvSpPr/>
            <p:nvPr/>
          </p:nvSpPr>
          <p:spPr bwMode="auto">
            <a:xfrm>
              <a:off x="3577" y="1429"/>
              <a:ext cx="5" cy="2"/>
            </a:xfrm>
            <a:custGeom>
              <a:avLst/>
              <a:gdLst>
                <a:gd name="T0" fmla="*/ 1 w 2"/>
                <a:gd name="T1" fmla="*/ 1 h 1"/>
                <a:gd name="T2" fmla="*/ 0 w 2"/>
                <a:gd name="T3" fmla="*/ 1 h 1"/>
                <a:gd name="T4" fmla="*/ 0 w 2"/>
                <a:gd name="T5" fmla="*/ 1 h 1"/>
                <a:gd name="T6" fmla="*/ 1 w 2"/>
                <a:gd name="T7" fmla="*/ 0 h 1"/>
                <a:gd name="T8" fmla="*/ 1 w 2"/>
                <a:gd name="T9" fmla="*/ 0 h 1"/>
                <a:gd name="T10" fmla="*/ 2 w 2"/>
                <a:gd name="T11" fmla="*/ 0 h 1"/>
                <a:gd name="T12" fmla="*/ 1 w 2"/>
                <a:gd name="T13" fmla="*/ 1 h 1"/>
                <a:gd name="T14" fmla="*/ 1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1"/>
                  </a:moveTo>
                  <a:cubicBezTo>
                    <a:pt x="1" y="1"/>
                    <a:pt x="1" y="1"/>
                    <a:pt x="0" y="1"/>
                  </a:cubicBezTo>
                  <a:cubicBezTo>
                    <a:pt x="0" y="1"/>
                    <a:pt x="0" y="1"/>
                    <a:pt x="0" y="1"/>
                  </a:cubicBezTo>
                  <a:cubicBezTo>
                    <a:pt x="1" y="0"/>
                    <a:pt x="1" y="0"/>
                    <a:pt x="1" y="0"/>
                  </a:cubicBezTo>
                  <a:cubicBezTo>
                    <a:pt x="1" y="0"/>
                    <a:pt x="1" y="0"/>
                    <a:pt x="1" y="0"/>
                  </a:cubicBezTo>
                  <a:cubicBezTo>
                    <a:pt x="2" y="0"/>
                    <a:pt x="2" y="0"/>
                    <a:pt x="2"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36" name="Freeform 687"/>
            <p:cNvSpPr/>
            <p:nvPr/>
          </p:nvSpPr>
          <p:spPr bwMode="auto">
            <a:xfrm>
              <a:off x="3582" y="1429"/>
              <a:ext cx="3"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1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0"/>
                    <a:pt x="1" y="0"/>
                    <a:pt x="1" y="0"/>
                  </a:cubicBezTo>
                  <a:cubicBezTo>
                    <a:pt x="1" y="0"/>
                    <a:pt x="1" y="0"/>
                    <a:pt x="1" y="0"/>
                  </a:cubicBezTo>
                  <a:cubicBezTo>
                    <a:pt x="1" y="0"/>
                    <a:pt x="1" y="0"/>
                    <a:pt x="1" y="0"/>
                  </a:cubicBezTo>
                  <a:cubicBezTo>
                    <a:pt x="1" y="0"/>
                    <a:pt x="1" y="1"/>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37" name="Freeform 688"/>
            <p:cNvSpPr/>
            <p:nvPr/>
          </p:nvSpPr>
          <p:spPr bwMode="auto">
            <a:xfrm>
              <a:off x="3585" y="1429"/>
              <a:ext cx="5" cy="2"/>
            </a:xfrm>
            <a:custGeom>
              <a:avLst/>
              <a:gdLst>
                <a:gd name="T0" fmla="*/ 1 w 2"/>
                <a:gd name="T1" fmla="*/ 1 h 1"/>
                <a:gd name="T2" fmla="*/ 1 w 2"/>
                <a:gd name="T3" fmla="*/ 1 h 1"/>
                <a:gd name="T4" fmla="*/ 0 w 2"/>
                <a:gd name="T5" fmla="*/ 1 h 1"/>
                <a:gd name="T6" fmla="*/ 1 w 2"/>
                <a:gd name="T7" fmla="*/ 0 h 1"/>
                <a:gd name="T8" fmla="*/ 2 w 2"/>
                <a:gd name="T9" fmla="*/ 0 h 1"/>
                <a:gd name="T10" fmla="*/ 2 w 2"/>
                <a:gd name="T11" fmla="*/ 0 h 1"/>
                <a:gd name="T12" fmla="*/ 1 w 2"/>
                <a:gd name="T13" fmla="*/ 1 h 1"/>
                <a:gd name="T14" fmla="*/ 1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1"/>
                  </a:moveTo>
                  <a:cubicBezTo>
                    <a:pt x="1" y="1"/>
                    <a:pt x="1" y="1"/>
                    <a:pt x="1" y="1"/>
                  </a:cubicBezTo>
                  <a:cubicBezTo>
                    <a:pt x="0" y="1"/>
                    <a:pt x="0" y="1"/>
                    <a:pt x="0" y="1"/>
                  </a:cubicBezTo>
                  <a:cubicBezTo>
                    <a:pt x="1" y="1"/>
                    <a:pt x="1" y="0"/>
                    <a:pt x="1" y="0"/>
                  </a:cubicBezTo>
                  <a:cubicBezTo>
                    <a:pt x="1" y="0"/>
                    <a:pt x="1" y="0"/>
                    <a:pt x="2" y="0"/>
                  </a:cubicBezTo>
                  <a:cubicBezTo>
                    <a:pt x="2" y="0"/>
                    <a:pt x="2" y="0"/>
                    <a:pt x="2"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38" name="Freeform 689"/>
            <p:cNvSpPr/>
            <p:nvPr/>
          </p:nvSpPr>
          <p:spPr bwMode="auto">
            <a:xfrm>
              <a:off x="3590" y="1429"/>
              <a:ext cx="5" cy="2"/>
            </a:xfrm>
            <a:custGeom>
              <a:avLst/>
              <a:gdLst>
                <a:gd name="T0" fmla="*/ 0 w 2"/>
                <a:gd name="T1" fmla="*/ 1 h 1"/>
                <a:gd name="T2" fmla="*/ 0 w 2"/>
                <a:gd name="T3" fmla="*/ 1 h 1"/>
                <a:gd name="T4" fmla="*/ 0 w 2"/>
                <a:gd name="T5" fmla="*/ 1 h 1"/>
                <a:gd name="T6" fmla="*/ 1 w 2"/>
                <a:gd name="T7" fmla="*/ 0 h 1"/>
                <a:gd name="T8" fmla="*/ 1 w 2"/>
                <a:gd name="T9" fmla="*/ 0 h 1"/>
                <a:gd name="T10" fmla="*/ 1 w 2"/>
                <a:gd name="T11" fmla="*/ 0 h 1"/>
                <a:gd name="T12" fmla="*/ 1 w 2"/>
                <a:gd name="T13" fmla="*/ 1 h 1"/>
                <a:gd name="T14" fmla="*/ 0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0" y="1"/>
                  </a:moveTo>
                  <a:cubicBezTo>
                    <a:pt x="0" y="1"/>
                    <a:pt x="0" y="1"/>
                    <a:pt x="0" y="1"/>
                  </a:cubicBezTo>
                  <a:cubicBezTo>
                    <a:pt x="0" y="1"/>
                    <a:pt x="0" y="1"/>
                    <a:pt x="0" y="1"/>
                  </a:cubicBezTo>
                  <a:cubicBezTo>
                    <a:pt x="0" y="0"/>
                    <a:pt x="1" y="0"/>
                    <a:pt x="1" y="0"/>
                  </a:cubicBezTo>
                  <a:cubicBezTo>
                    <a:pt x="1" y="0"/>
                    <a:pt x="1" y="0"/>
                    <a:pt x="1" y="0"/>
                  </a:cubicBezTo>
                  <a:cubicBezTo>
                    <a:pt x="2" y="0"/>
                    <a:pt x="1" y="0"/>
                    <a:pt x="1" y="0"/>
                  </a:cubicBezTo>
                  <a:cubicBezTo>
                    <a:pt x="1" y="0"/>
                    <a:pt x="1" y="1"/>
                    <a:pt x="1" y="1"/>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39" name="Freeform 690"/>
            <p:cNvSpPr/>
            <p:nvPr/>
          </p:nvSpPr>
          <p:spPr bwMode="auto">
            <a:xfrm>
              <a:off x="3595" y="1426"/>
              <a:ext cx="2" cy="5"/>
            </a:xfrm>
            <a:custGeom>
              <a:avLst/>
              <a:gdLst>
                <a:gd name="T0" fmla="*/ 0 w 1"/>
                <a:gd name="T1" fmla="*/ 2 h 2"/>
                <a:gd name="T2" fmla="*/ 0 w 1"/>
                <a:gd name="T3" fmla="*/ 2 h 2"/>
                <a:gd name="T4" fmla="*/ 0 w 1"/>
                <a:gd name="T5" fmla="*/ 2 h 2"/>
                <a:gd name="T6" fmla="*/ 1 w 1"/>
                <a:gd name="T7" fmla="*/ 1 h 2"/>
                <a:gd name="T8" fmla="*/ 1 w 1"/>
                <a:gd name="T9" fmla="*/ 1 h 2"/>
                <a:gd name="T10" fmla="*/ 1 w 1"/>
                <a:gd name="T11" fmla="*/ 1 h 2"/>
                <a:gd name="T12" fmla="*/ 0 w 1"/>
                <a:gd name="T13" fmla="*/ 2 h 2"/>
                <a:gd name="T14" fmla="*/ 0 w 1"/>
                <a:gd name="T15" fmla="*/ 2 h 2"/>
                <a:gd name="T16" fmla="*/ 0 w 1"/>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0" y="2"/>
                  </a:moveTo>
                  <a:cubicBezTo>
                    <a:pt x="0" y="2"/>
                    <a:pt x="0" y="2"/>
                    <a:pt x="0" y="2"/>
                  </a:cubicBezTo>
                  <a:cubicBezTo>
                    <a:pt x="0" y="2"/>
                    <a:pt x="0" y="2"/>
                    <a:pt x="0" y="2"/>
                  </a:cubicBezTo>
                  <a:cubicBezTo>
                    <a:pt x="0" y="1"/>
                    <a:pt x="0" y="1"/>
                    <a:pt x="1" y="1"/>
                  </a:cubicBezTo>
                  <a:cubicBezTo>
                    <a:pt x="1" y="0"/>
                    <a:pt x="1" y="0"/>
                    <a:pt x="1" y="1"/>
                  </a:cubicBezTo>
                  <a:cubicBezTo>
                    <a:pt x="1" y="1"/>
                    <a:pt x="1" y="1"/>
                    <a:pt x="1" y="1"/>
                  </a:cubicBezTo>
                  <a:cubicBezTo>
                    <a:pt x="1" y="1"/>
                    <a:pt x="0" y="2"/>
                    <a:pt x="0"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40" name="Freeform 691"/>
            <p:cNvSpPr/>
            <p:nvPr/>
          </p:nvSpPr>
          <p:spPr bwMode="auto">
            <a:xfrm>
              <a:off x="3600" y="1429"/>
              <a:ext cx="2"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1" y="0"/>
                    <a:pt x="1" y="0"/>
                    <a:pt x="1" y="0"/>
                  </a:cubicBezTo>
                  <a:cubicBezTo>
                    <a:pt x="1" y="0"/>
                    <a:pt x="1" y="0"/>
                    <a:pt x="1" y="0"/>
                  </a:cubicBezTo>
                  <a:cubicBezTo>
                    <a:pt x="1" y="0"/>
                    <a:pt x="1" y="0"/>
                    <a:pt x="1"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41" name="Freeform 692"/>
            <p:cNvSpPr/>
            <p:nvPr/>
          </p:nvSpPr>
          <p:spPr bwMode="auto">
            <a:xfrm>
              <a:off x="3602" y="1429"/>
              <a:ext cx="5" cy="2"/>
            </a:xfrm>
            <a:custGeom>
              <a:avLst/>
              <a:gdLst>
                <a:gd name="T0" fmla="*/ 1 w 2"/>
                <a:gd name="T1" fmla="*/ 1 h 1"/>
                <a:gd name="T2" fmla="*/ 0 w 2"/>
                <a:gd name="T3" fmla="*/ 1 h 1"/>
                <a:gd name="T4" fmla="*/ 0 w 2"/>
                <a:gd name="T5" fmla="*/ 1 h 1"/>
                <a:gd name="T6" fmla="*/ 2 w 2"/>
                <a:gd name="T7" fmla="*/ 0 h 1"/>
                <a:gd name="T8" fmla="*/ 2 w 2"/>
                <a:gd name="T9" fmla="*/ 0 h 1"/>
                <a:gd name="T10" fmla="*/ 2 w 2"/>
                <a:gd name="T11" fmla="*/ 0 h 1"/>
                <a:gd name="T12" fmla="*/ 1 w 2"/>
                <a:gd name="T13" fmla="*/ 1 h 1"/>
                <a:gd name="T14" fmla="*/ 1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1"/>
                  </a:moveTo>
                  <a:cubicBezTo>
                    <a:pt x="1" y="1"/>
                    <a:pt x="1" y="1"/>
                    <a:pt x="0" y="1"/>
                  </a:cubicBezTo>
                  <a:cubicBezTo>
                    <a:pt x="0" y="1"/>
                    <a:pt x="0" y="1"/>
                    <a:pt x="0" y="1"/>
                  </a:cubicBezTo>
                  <a:cubicBezTo>
                    <a:pt x="1" y="0"/>
                    <a:pt x="1" y="0"/>
                    <a:pt x="2" y="0"/>
                  </a:cubicBezTo>
                  <a:cubicBezTo>
                    <a:pt x="2" y="0"/>
                    <a:pt x="2" y="0"/>
                    <a:pt x="2" y="0"/>
                  </a:cubicBezTo>
                  <a:cubicBezTo>
                    <a:pt x="2" y="0"/>
                    <a:pt x="2" y="0"/>
                    <a:pt x="2" y="0"/>
                  </a:cubicBezTo>
                  <a:cubicBezTo>
                    <a:pt x="1" y="0"/>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42" name="Freeform 693"/>
            <p:cNvSpPr/>
            <p:nvPr/>
          </p:nvSpPr>
          <p:spPr bwMode="auto">
            <a:xfrm>
              <a:off x="3607" y="1429"/>
              <a:ext cx="5" cy="2"/>
            </a:xfrm>
            <a:custGeom>
              <a:avLst/>
              <a:gdLst>
                <a:gd name="T0" fmla="*/ 0 w 2"/>
                <a:gd name="T1" fmla="*/ 1 h 1"/>
                <a:gd name="T2" fmla="*/ 0 w 2"/>
                <a:gd name="T3" fmla="*/ 1 h 1"/>
                <a:gd name="T4" fmla="*/ 0 w 2"/>
                <a:gd name="T5" fmla="*/ 1 h 1"/>
                <a:gd name="T6" fmla="*/ 1 w 2"/>
                <a:gd name="T7" fmla="*/ 0 h 1"/>
                <a:gd name="T8" fmla="*/ 2 w 2"/>
                <a:gd name="T9" fmla="*/ 0 h 1"/>
                <a:gd name="T10" fmla="*/ 2 w 2"/>
                <a:gd name="T11" fmla="*/ 0 h 1"/>
                <a:gd name="T12" fmla="*/ 1 w 2"/>
                <a:gd name="T13" fmla="*/ 1 h 1"/>
                <a:gd name="T14" fmla="*/ 0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0" y="1"/>
                  </a:moveTo>
                  <a:cubicBezTo>
                    <a:pt x="0" y="1"/>
                    <a:pt x="0" y="1"/>
                    <a:pt x="0" y="1"/>
                  </a:cubicBezTo>
                  <a:cubicBezTo>
                    <a:pt x="0" y="1"/>
                    <a:pt x="0" y="1"/>
                    <a:pt x="0" y="1"/>
                  </a:cubicBezTo>
                  <a:cubicBezTo>
                    <a:pt x="1" y="0"/>
                    <a:pt x="1" y="0"/>
                    <a:pt x="1" y="0"/>
                  </a:cubicBezTo>
                  <a:cubicBezTo>
                    <a:pt x="1" y="0"/>
                    <a:pt x="1" y="0"/>
                    <a:pt x="2" y="0"/>
                  </a:cubicBezTo>
                  <a:cubicBezTo>
                    <a:pt x="2" y="0"/>
                    <a:pt x="2" y="0"/>
                    <a:pt x="2" y="0"/>
                  </a:cubicBezTo>
                  <a:cubicBezTo>
                    <a:pt x="1" y="1"/>
                    <a:pt x="1" y="1"/>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43" name="Freeform 694"/>
            <p:cNvSpPr/>
            <p:nvPr/>
          </p:nvSpPr>
          <p:spPr bwMode="auto">
            <a:xfrm>
              <a:off x="3612" y="1429"/>
              <a:ext cx="2"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1"/>
                    <a:pt x="0" y="0"/>
                    <a:pt x="1" y="0"/>
                  </a:cubicBezTo>
                  <a:cubicBezTo>
                    <a:pt x="1" y="0"/>
                    <a:pt x="1" y="0"/>
                    <a:pt x="1" y="0"/>
                  </a:cubicBezTo>
                  <a:cubicBezTo>
                    <a:pt x="1" y="0"/>
                    <a:pt x="1" y="0"/>
                    <a:pt x="1" y="0"/>
                  </a:cubicBezTo>
                  <a:cubicBezTo>
                    <a:pt x="1" y="1"/>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44" name="Freeform 695"/>
            <p:cNvSpPr/>
            <p:nvPr/>
          </p:nvSpPr>
          <p:spPr bwMode="auto">
            <a:xfrm>
              <a:off x="3614" y="1429"/>
              <a:ext cx="5" cy="5"/>
            </a:xfrm>
            <a:custGeom>
              <a:avLst/>
              <a:gdLst>
                <a:gd name="T0" fmla="*/ 1 w 2"/>
                <a:gd name="T1" fmla="*/ 2 h 2"/>
                <a:gd name="T2" fmla="*/ 0 w 2"/>
                <a:gd name="T3" fmla="*/ 2 h 2"/>
                <a:gd name="T4" fmla="*/ 0 w 2"/>
                <a:gd name="T5" fmla="*/ 1 h 2"/>
                <a:gd name="T6" fmla="*/ 1 w 2"/>
                <a:gd name="T7" fmla="*/ 0 h 2"/>
                <a:gd name="T8" fmla="*/ 2 w 2"/>
                <a:gd name="T9" fmla="*/ 0 h 2"/>
                <a:gd name="T10" fmla="*/ 2 w 2"/>
                <a:gd name="T11" fmla="*/ 0 h 2"/>
                <a:gd name="T12" fmla="*/ 1 w 2"/>
                <a:gd name="T13" fmla="*/ 1 h 2"/>
                <a:gd name="T14" fmla="*/ 1 w 2"/>
                <a:gd name="T15" fmla="*/ 1 h 2"/>
                <a:gd name="T16" fmla="*/ 1 w 2"/>
                <a:gd name="T17" fmla="*/ 2 h 2"/>
                <a:gd name="T18" fmla="*/ 1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1" y="2"/>
                  </a:moveTo>
                  <a:cubicBezTo>
                    <a:pt x="1" y="2"/>
                    <a:pt x="0" y="2"/>
                    <a:pt x="0" y="2"/>
                  </a:cubicBezTo>
                  <a:cubicBezTo>
                    <a:pt x="0" y="1"/>
                    <a:pt x="0" y="1"/>
                    <a:pt x="0" y="1"/>
                  </a:cubicBezTo>
                  <a:cubicBezTo>
                    <a:pt x="1" y="1"/>
                    <a:pt x="1" y="0"/>
                    <a:pt x="1" y="0"/>
                  </a:cubicBezTo>
                  <a:cubicBezTo>
                    <a:pt x="1" y="0"/>
                    <a:pt x="1" y="0"/>
                    <a:pt x="2" y="0"/>
                  </a:cubicBezTo>
                  <a:cubicBezTo>
                    <a:pt x="2" y="0"/>
                    <a:pt x="2" y="0"/>
                    <a:pt x="2" y="0"/>
                  </a:cubicBezTo>
                  <a:cubicBezTo>
                    <a:pt x="1" y="1"/>
                    <a:pt x="1" y="1"/>
                    <a:pt x="1" y="1"/>
                  </a:cubicBezTo>
                  <a:cubicBezTo>
                    <a:pt x="1" y="1"/>
                    <a:pt x="1" y="1"/>
                    <a:pt x="1" y="1"/>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45" name="Freeform 696"/>
            <p:cNvSpPr/>
            <p:nvPr/>
          </p:nvSpPr>
          <p:spPr bwMode="auto">
            <a:xfrm>
              <a:off x="3619" y="1429"/>
              <a:ext cx="3" cy="2"/>
            </a:xfrm>
            <a:custGeom>
              <a:avLst/>
              <a:gdLst>
                <a:gd name="T0" fmla="*/ 0 w 1"/>
                <a:gd name="T1" fmla="*/ 1 h 1"/>
                <a:gd name="T2" fmla="*/ 0 w 1"/>
                <a:gd name="T3" fmla="*/ 1 h 1"/>
                <a:gd name="T4" fmla="*/ 0 w 1"/>
                <a:gd name="T5" fmla="*/ 1 h 1"/>
                <a:gd name="T6" fmla="*/ 0 w 1"/>
                <a:gd name="T7" fmla="*/ 0 h 1"/>
                <a:gd name="T8" fmla="*/ 1 w 1"/>
                <a:gd name="T9" fmla="*/ 0 h 1"/>
                <a:gd name="T10" fmla="*/ 1 w 1"/>
                <a:gd name="T11" fmla="*/ 0 h 1"/>
                <a:gd name="T12" fmla="*/ 0 w 1"/>
                <a:gd name="T13" fmla="*/ 1 h 1"/>
                <a:gd name="T14" fmla="*/ 0 w 1"/>
                <a:gd name="T15" fmla="*/ 1 h 1"/>
                <a:gd name="T16" fmla="*/ 0 w 1"/>
                <a:gd name="T17" fmla="*/ 1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0" y="1"/>
                    <a:pt x="0" y="1"/>
                    <a:pt x="0" y="1"/>
                  </a:cubicBezTo>
                  <a:cubicBezTo>
                    <a:pt x="0" y="0"/>
                    <a:pt x="0" y="0"/>
                    <a:pt x="0" y="0"/>
                  </a:cubicBezTo>
                  <a:cubicBezTo>
                    <a:pt x="0" y="0"/>
                    <a:pt x="0" y="0"/>
                    <a:pt x="1" y="0"/>
                  </a:cubicBezTo>
                  <a:cubicBezTo>
                    <a:pt x="1" y="0"/>
                    <a:pt x="1" y="0"/>
                    <a:pt x="1" y="0"/>
                  </a:cubicBez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46" name="Freeform 697"/>
            <p:cNvSpPr>
              <a:spLocks noEditPoints="1"/>
            </p:cNvSpPr>
            <p:nvPr/>
          </p:nvSpPr>
          <p:spPr bwMode="auto">
            <a:xfrm>
              <a:off x="3656" y="1426"/>
              <a:ext cx="50" cy="43"/>
            </a:xfrm>
            <a:custGeom>
              <a:avLst/>
              <a:gdLst>
                <a:gd name="T0" fmla="*/ 16 w 20"/>
                <a:gd name="T1" fmla="*/ 17 h 17"/>
                <a:gd name="T2" fmla="*/ 12 w 20"/>
                <a:gd name="T3" fmla="*/ 16 h 17"/>
                <a:gd name="T4" fmla="*/ 9 w 20"/>
                <a:gd name="T5" fmla="*/ 14 h 17"/>
                <a:gd name="T6" fmla="*/ 7 w 20"/>
                <a:gd name="T7" fmla="*/ 12 h 17"/>
                <a:gd name="T8" fmla="*/ 5 w 20"/>
                <a:gd name="T9" fmla="*/ 11 h 17"/>
                <a:gd name="T10" fmla="*/ 1 w 20"/>
                <a:gd name="T11" fmla="*/ 7 h 17"/>
                <a:gd name="T12" fmla="*/ 6 w 20"/>
                <a:gd name="T13" fmla="*/ 0 h 17"/>
                <a:gd name="T14" fmla="*/ 16 w 20"/>
                <a:gd name="T15" fmla="*/ 3 h 17"/>
                <a:gd name="T16" fmla="*/ 20 w 20"/>
                <a:gd name="T17" fmla="*/ 11 h 17"/>
                <a:gd name="T18" fmla="*/ 19 w 20"/>
                <a:gd name="T19" fmla="*/ 16 h 17"/>
                <a:gd name="T20" fmla="*/ 16 w 20"/>
                <a:gd name="T21" fmla="*/ 17 h 17"/>
                <a:gd name="T22" fmla="*/ 9 w 20"/>
                <a:gd name="T23" fmla="*/ 1 h 17"/>
                <a:gd name="T24" fmla="*/ 6 w 20"/>
                <a:gd name="T25" fmla="*/ 1 h 17"/>
                <a:gd name="T26" fmla="*/ 2 w 20"/>
                <a:gd name="T27" fmla="*/ 6 h 17"/>
                <a:gd name="T28" fmla="*/ 5 w 20"/>
                <a:gd name="T29" fmla="*/ 10 h 17"/>
                <a:gd name="T30" fmla="*/ 7 w 20"/>
                <a:gd name="T31" fmla="*/ 11 h 17"/>
                <a:gd name="T32" fmla="*/ 9 w 20"/>
                <a:gd name="T33" fmla="*/ 13 h 17"/>
                <a:gd name="T34" fmla="*/ 12 w 20"/>
                <a:gd name="T35" fmla="*/ 15 h 17"/>
                <a:gd name="T36" fmla="*/ 16 w 20"/>
                <a:gd name="T37" fmla="*/ 16 h 17"/>
                <a:gd name="T38" fmla="*/ 18 w 20"/>
                <a:gd name="T39" fmla="*/ 15 h 17"/>
                <a:gd name="T40" fmla="*/ 20 w 20"/>
                <a:gd name="T41" fmla="*/ 11 h 17"/>
                <a:gd name="T42" fmla="*/ 15 w 20"/>
                <a:gd name="T43" fmla="*/ 3 h 17"/>
                <a:gd name="T44" fmla="*/ 9 w 20"/>
                <a:gd name="T45"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 h="17">
                  <a:moveTo>
                    <a:pt x="16" y="17"/>
                  </a:moveTo>
                  <a:cubicBezTo>
                    <a:pt x="14" y="17"/>
                    <a:pt x="13" y="16"/>
                    <a:pt x="12" y="16"/>
                  </a:cubicBezTo>
                  <a:cubicBezTo>
                    <a:pt x="11" y="15"/>
                    <a:pt x="10" y="14"/>
                    <a:pt x="9" y="14"/>
                  </a:cubicBezTo>
                  <a:cubicBezTo>
                    <a:pt x="8" y="13"/>
                    <a:pt x="7" y="12"/>
                    <a:pt x="7" y="12"/>
                  </a:cubicBezTo>
                  <a:cubicBezTo>
                    <a:pt x="6" y="11"/>
                    <a:pt x="6" y="11"/>
                    <a:pt x="5" y="11"/>
                  </a:cubicBezTo>
                  <a:cubicBezTo>
                    <a:pt x="3" y="10"/>
                    <a:pt x="1" y="9"/>
                    <a:pt x="1" y="7"/>
                  </a:cubicBezTo>
                  <a:cubicBezTo>
                    <a:pt x="0" y="4"/>
                    <a:pt x="3" y="1"/>
                    <a:pt x="6" y="0"/>
                  </a:cubicBezTo>
                  <a:cubicBezTo>
                    <a:pt x="9" y="0"/>
                    <a:pt x="13" y="0"/>
                    <a:pt x="16" y="3"/>
                  </a:cubicBezTo>
                  <a:cubicBezTo>
                    <a:pt x="19" y="5"/>
                    <a:pt x="20" y="8"/>
                    <a:pt x="20" y="11"/>
                  </a:cubicBezTo>
                  <a:cubicBezTo>
                    <a:pt x="20" y="13"/>
                    <a:pt x="20" y="15"/>
                    <a:pt x="19" y="16"/>
                  </a:cubicBezTo>
                  <a:cubicBezTo>
                    <a:pt x="18" y="16"/>
                    <a:pt x="17" y="17"/>
                    <a:pt x="16" y="17"/>
                  </a:cubicBezTo>
                  <a:close/>
                  <a:moveTo>
                    <a:pt x="9" y="1"/>
                  </a:moveTo>
                  <a:cubicBezTo>
                    <a:pt x="8" y="1"/>
                    <a:pt x="7" y="1"/>
                    <a:pt x="6" y="1"/>
                  </a:cubicBezTo>
                  <a:cubicBezTo>
                    <a:pt x="3" y="2"/>
                    <a:pt x="1" y="4"/>
                    <a:pt x="2" y="6"/>
                  </a:cubicBezTo>
                  <a:cubicBezTo>
                    <a:pt x="2" y="8"/>
                    <a:pt x="4" y="9"/>
                    <a:pt x="5" y="10"/>
                  </a:cubicBezTo>
                  <a:cubicBezTo>
                    <a:pt x="6" y="10"/>
                    <a:pt x="7" y="11"/>
                    <a:pt x="7" y="11"/>
                  </a:cubicBezTo>
                  <a:cubicBezTo>
                    <a:pt x="8" y="12"/>
                    <a:pt x="9" y="12"/>
                    <a:pt x="9" y="13"/>
                  </a:cubicBezTo>
                  <a:cubicBezTo>
                    <a:pt x="10" y="14"/>
                    <a:pt x="11" y="15"/>
                    <a:pt x="12" y="15"/>
                  </a:cubicBezTo>
                  <a:cubicBezTo>
                    <a:pt x="13" y="16"/>
                    <a:pt x="15" y="16"/>
                    <a:pt x="16" y="16"/>
                  </a:cubicBezTo>
                  <a:cubicBezTo>
                    <a:pt x="16" y="16"/>
                    <a:pt x="18" y="16"/>
                    <a:pt x="18" y="15"/>
                  </a:cubicBezTo>
                  <a:cubicBezTo>
                    <a:pt x="20" y="14"/>
                    <a:pt x="20" y="12"/>
                    <a:pt x="20" y="11"/>
                  </a:cubicBezTo>
                  <a:cubicBezTo>
                    <a:pt x="19" y="8"/>
                    <a:pt x="18" y="5"/>
                    <a:pt x="15" y="3"/>
                  </a:cubicBezTo>
                  <a:cubicBezTo>
                    <a:pt x="14" y="2"/>
                    <a:pt x="11"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47" name="Freeform 698"/>
            <p:cNvSpPr/>
            <p:nvPr/>
          </p:nvSpPr>
          <p:spPr bwMode="auto">
            <a:xfrm>
              <a:off x="3656" y="1434"/>
              <a:ext cx="50" cy="30"/>
            </a:xfrm>
            <a:custGeom>
              <a:avLst/>
              <a:gdLst>
                <a:gd name="T0" fmla="*/ 16 w 20"/>
                <a:gd name="T1" fmla="*/ 12 h 12"/>
                <a:gd name="T2" fmla="*/ 13 w 20"/>
                <a:gd name="T3" fmla="*/ 12 h 12"/>
                <a:gd name="T4" fmla="*/ 10 w 20"/>
                <a:gd name="T5" fmla="*/ 10 h 12"/>
                <a:gd name="T6" fmla="*/ 10 w 20"/>
                <a:gd name="T7" fmla="*/ 9 h 12"/>
                <a:gd name="T8" fmla="*/ 4 w 20"/>
                <a:gd name="T9" fmla="*/ 5 h 12"/>
                <a:gd name="T10" fmla="*/ 4 w 20"/>
                <a:gd name="T11" fmla="*/ 5 h 12"/>
                <a:gd name="T12" fmla="*/ 1 w 20"/>
                <a:gd name="T13" fmla="*/ 3 h 12"/>
                <a:gd name="T14" fmla="*/ 1 w 20"/>
                <a:gd name="T15" fmla="*/ 1 h 12"/>
                <a:gd name="T16" fmla="*/ 2 w 20"/>
                <a:gd name="T17" fmla="*/ 1 h 12"/>
                <a:gd name="T18" fmla="*/ 2 w 20"/>
                <a:gd name="T19" fmla="*/ 1 h 12"/>
                <a:gd name="T20" fmla="*/ 2 w 20"/>
                <a:gd name="T21" fmla="*/ 3 h 12"/>
                <a:gd name="T22" fmla="*/ 4 w 20"/>
                <a:gd name="T23" fmla="*/ 4 h 12"/>
                <a:gd name="T24" fmla="*/ 4 w 20"/>
                <a:gd name="T25" fmla="*/ 4 h 12"/>
                <a:gd name="T26" fmla="*/ 10 w 20"/>
                <a:gd name="T27" fmla="*/ 8 h 12"/>
                <a:gd name="T28" fmla="*/ 11 w 20"/>
                <a:gd name="T29" fmla="*/ 9 h 12"/>
                <a:gd name="T30" fmla="*/ 13 w 20"/>
                <a:gd name="T31" fmla="*/ 11 h 12"/>
                <a:gd name="T32" fmla="*/ 19 w 20"/>
                <a:gd name="T33" fmla="*/ 10 h 12"/>
                <a:gd name="T34" fmla="*/ 20 w 20"/>
                <a:gd name="T35" fmla="*/ 10 h 12"/>
                <a:gd name="T36" fmla="*/ 20 w 20"/>
                <a:gd name="T37" fmla="*/ 11 h 12"/>
                <a:gd name="T38" fmla="*/ 16 w 20"/>
                <a:gd name="T39"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 h="12">
                  <a:moveTo>
                    <a:pt x="16" y="12"/>
                  </a:moveTo>
                  <a:cubicBezTo>
                    <a:pt x="15" y="12"/>
                    <a:pt x="14" y="12"/>
                    <a:pt x="13" y="12"/>
                  </a:cubicBezTo>
                  <a:cubicBezTo>
                    <a:pt x="12" y="11"/>
                    <a:pt x="11" y="10"/>
                    <a:pt x="10" y="10"/>
                  </a:cubicBezTo>
                  <a:cubicBezTo>
                    <a:pt x="10" y="9"/>
                    <a:pt x="10" y="9"/>
                    <a:pt x="10" y="9"/>
                  </a:cubicBezTo>
                  <a:cubicBezTo>
                    <a:pt x="8" y="7"/>
                    <a:pt x="6" y="6"/>
                    <a:pt x="4" y="5"/>
                  </a:cubicBezTo>
                  <a:cubicBezTo>
                    <a:pt x="4" y="5"/>
                    <a:pt x="4" y="5"/>
                    <a:pt x="4" y="5"/>
                  </a:cubicBezTo>
                  <a:cubicBezTo>
                    <a:pt x="3" y="4"/>
                    <a:pt x="2" y="4"/>
                    <a:pt x="1" y="3"/>
                  </a:cubicBezTo>
                  <a:cubicBezTo>
                    <a:pt x="1" y="3"/>
                    <a:pt x="0" y="2"/>
                    <a:pt x="1" y="1"/>
                  </a:cubicBezTo>
                  <a:cubicBezTo>
                    <a:pt x="1" y="1"/>
                    <a:pt x="1" y="0"/>
                    <a:pt x="2" y="1"/>
                  </a:cubicBezTo>
                  <a:cubicBezTo>
                    <a:pt x="2" y="1"/>
                    <a:pt x="2" y="1"/>
                    <a:pt x="2" y="1"/>
                  </a:cubicBezTo>
                  <a:cubicBezTo>
                    <a:pt x="1" y="2"/>
                    <a:pt x="2" y="2"/>
                    <a:pt x="2" y="3"/>
                  </a:cubicBezTo>
                  <a:cubicBezTo>
                    <a:pt x="3" y="3"/>
                    <a:pt x="3" y="4"/>
                    <a:pt x="4" y="4"/>
                  </a:cubicBezTo>
                  <a:cubicBezTo>
                    <a:pt x="4" y="4"/>
                    <a:pt x="4" y="4"/>
                    <a:pt x="4" y="4"/>
                  </a:cubicBezTo>
                  <a:cubicBezTo>
                    <a:pt x="7" y="5"/>
                    <a:pt x="9" y="7"/>
                    <a:pt x="10" y="8"/>
                  </a:cubicBezTo>
                  <a:cubicBezTo>
                    <a:pt x="11" y="9"/>
                    <a:pt x="11" y="9"/>
                    <a:pt x="11" y="9"/>
                  </a:cubicBezTo>
                  <a:cubicBezTo>
                    <a:pt x="12" y="10"/>
                    <a:pt x="12" y="11"/>
                    <a:pt x="13" y="11"/>
                  </a:cubicBezTo>
                  <a:cubicBezTo>
                    <a:pt x="15" y="12"/>
                    <a:pt x="18" y="12"/>
                    <a:pt x="19" y="10"/>
                  </a:cubicBezTo>
                  <a:cubicBezTo>
                    <a:pt x="20" y="10"/>
                    <a:pt x="20" y="10"/>
                    <a:pt x="20" y="10"/>
                  </a:cubicBezTo>
                  <a:cubicBezTo>
                    <a:pt x="20" y="10"/>
                    <a:pt x="20" y="11"/>
                    <a:pt x="20" y="11"/>
                  </a:cubicBezTo>
                  <a:cubicBezTo>
                    <a:pt x="19" y="12"/>
                    <a:pt x="17" y="12"/>
                    <a:pt x="1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48" name="Freeform 699"/>
            <p:cNvSpPr/>
            <p:nvPr/>
          </p:nvSpPr>
          <p:spPr bwMode="auto">
            <a:xfrm>
              <a:off x="3669" y="1431"/>
              <a:ext cx="24" cy="15"/>
            </a:xfrm>
            <a:custGeom>
              <a:avLst/>
              <a:gdLst>
                <a:gd name="T0" fmla="*/ 1 w 10"/>
                <a:gd name="T1" fmla="*/ 6 h 6"/>
                <a:gd name="T2" fmla="*/ 0 w 10"/>
                <a:gd name="T3" fmla="*/ 6 h 6"/>
                <a:gd name="T4" fmla="*/ 2 w 10"/>
                <a:gd name="T5" fmla="*/ 4 h 6"/>
                <a:gd name="T6" fmla="*/ 4 w 10"/>
                <a:gd name="T7" fmla="*/ 2 h 6"/>
                <a:gd name="T8" fmla="*/ 5 w 10"/>
                <a:gd name="T9" fmla="*/ 1 h 6"/>
                <a:gd name="T10" fmla="*/ 10 w 10"/>
                <a:gd name="T11" fmla="*/ 0 h 6"/>
                <a:gd name="T12" fmla="*/ 10 w 10"/>
                <a:gd name="T13" fmla="*/ 0 h 6"/>
                <a:gd name="T14" fmla="*/ 10 w 10"/>
                <a:gd name="T15" fmla="*/ 1 h 6"/>
                <a:gd name="T16" fmla="*/ 6 w 10"/>
                <a:gd name="T17" fmla="*/ 2 h 6"/>
                <a:gd name="T18" fmla="*/ 4 w 10"/>
                <a:gd name="T19" fmla="*/ 3 h 6"/>
                <a:gd name="T20" fmla="*/ 2 w 10"/>
                <a:gd name="T21" fmla="*/ 4 h 6"/>
                <a:gd name="T22" fmla="*/ 1 w 10"/>
                <a:gd name="T23" fmla="*/ 6 h 6"/>
                <a:gd name="T24" fmla="*/ 1 w 10"/>
                <a:gd name="T25"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6">
                  <a:moveTo>
                    <a:pt x="1" y="6"/>
                  </a:moveTo>
                  <a:cubicBezTo>
                    <a:pt x="0" y="6"/>
                    <a:pt x="0" y="6"/>
                    <a:pt x="0" y="6"/>
                  </a:cubicBezTo>
                  <a:cubicBezTo>
                    <a:pt x="0" y="5"/>
                    <a:pt x="1" y="4"/>
                    <a:pt x="2" y="4"/>
                  </a:cubicBezTo>
                  <a:cubicBezTo>
                    <a:pt x="2" y="3"/>
                    <a:pt x="3" y="3"/>
                    <a:pt x="4" y="2"/>
                  </a:cubicBezTo>
                  <a:cubicBezTo>
                    <a:pt x="5" y="1"/>
                    <a:pt x="5" y="1"/>
                    <a:pt x="5" y="1"/>
                  </a:cubicBezTo>
                  <a:cubicBezTo>
                    <a:pt x="7" y="1"/>
                    <a:pt x="8" y="0"/>
                    <a:pt x="10" y="0"/>
                  </a:cubicBezTo>
                  <a:cubicBezTo>
                    <a:pt x="10" y="0"/>
                    <a:pt x="10" y="0"/>
                    <a:pt x="10" y="0"/>
                  </a:cubicBezTo>
                  <a:cubicBezTo>
                    <a:pt x="10" y="1"/>
                    <a:pt x="10" y="1"/>
                    <a:pt x="10" y="1"/>
                  </a:cubicBezTo>
                  <a:cubicBezTo>
                    <a:pt x="8" y="1"/>
                    <a:pt x="7" y="1"/>
                    <a:pt x="6" y="2"/>
                  </a:cubicBezTo>
                  <a:cubicBezTo>
                    <a:pt x="4" y="3"/>
                    <a:pt x="4" y="3"/>
                    <a:pt x="4" y="3"/>
                  </a:cubicBezTo>
                  <a:cubicBezTo>
                    <a:pt x="4" y="3"/>
                    <a:pt x="3" y="4"/>
                    <a:pt x="2" y="4"/>
                  </a:cubicBezTo>
                  <a:cubicBezTo>
                    <a:pt x="2" y="5"/>
                    <a:pt x="1" y="5"/>
                    <a:pt x="1" y="6"/>
                  </a:cubicBezTo>
                  <a:cubicBezTo>
                    <a:pt x="1" y="6"/>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49" name="Freeform 700"/>
            <p:cNvSpPr/>
            <p:nvPr/>
          </p:nvSpPr>
          <p:spPr bwMode="auto">
            <a:xfrm>
              <a:off x="3666" y="1429"/>
              <a:ext cx="15" cy="10"/>
            </a:xfrm>
            <a:custGeom>
              <a:avLst/>
              <a:gdLst>
                <a:gd name="T0" fmla="*/ 6 w 6"/>
                <a:gd name="T1" fmla="*/ 4 h 4"/>
                <a:gd name="T2" fmla="*/ 5 w 6"/>
                <a:gd name="T3" fmla="*/ 3 h 4"/>
                <a:gd name="T4" fmla="*/ 5 w 6"/>
                <a:gd name="T5" fmla="*/ 3 h 4"/>
                <a:gd name="T6" fmla="*/ 0 w 6"/>
                <a:gd name="T7" fmla="*/ 1 h 4"/>
                <a:gd name="T8" fmla="*/ 0 w 6"/>
                <a:gd name="T9" fmla="*/ 0 h 4"/>
                <a:gd name="T10" fmla="*/ 1 w 6"/>
                <a:gd name="T11" fmla="*/ 0 h 4"/>
                <a:gd name="T12" fmla="*/ 6 w 6"/>
                <a:gd name="T13" fmla="*/ 2 h 4"/>
                <a:gd name="T14" fmla="*/ 6 w 6"/>
                <a:gd name="T15" fmla="*/ 3 h 4"/>
                <a:gd name="T16" fmla="*/ 6 w 6"/>
                <a:gd name="T17" fmla="*/ 4 h 4"/>
                <a:gd name="T18" fmla="*/ 6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6" y="4"/>
                  </a:moveTo>
                  <a:cubicBezTo>
                    <a:pt x="5" y="4"/>
                    <a:pt x="5" y="3"/>
                    <a:pt x="5" y="3"/>
                  </a:cubicBezTo>
                  <a:cubicBezTo>
                    <a:pt x="5" y="3"/>
                    <a:pt x="5" y="3"/>
                    <a:pt x="5" y="3"/>
                  </a:cubicBezTo>
                  <a:cubicBezTo>
                    <a:pt x="4" y="2"/>
                    <a:pt x="2" y="1"/>
                    <a:pt x="0" y="1"/>
                  </a:cubicBezTo>
                  <a:cubicBezTo>
                    <a:pt x="0" y="1"/>
                    <a:pt x="0" y="0"/>
                    <a:pt x="0" y="0"/>
                  </a:cubicBezTo>
                  <a:cubicBezTo>
                    <a:pt x="0" y="0"/>
                    <a:pt x="0" y="0"/>
                    <a:pt x="1" y="0"/>
                  </a:cubicBezTo>
                  <a:cubicBezTo>
                    <a:pt x="2" y="1"/>
                    <a:pt x="4" y="1"/>
                    <a:pt x="6" y="2"/>
                  </a:cubicBezTo>
                  <a:cubicBezTo>
                    <a:pt x="6" y="3"/>
                    <a:pt x="6" y="3"/>
                    <a:pt x="6" y="3"/>
                  </a:cubicBezTo>
                  <a:cubicBezTo>
                    <a:pt x="6" y="3"/>
                    <a:pt x="6" y="3"/>
                    <a:pt x="6" y="4"/>
                  </a:cubicBezTo>
                  <a:cubicBezTo>
                    <a:pt x="6" y="4"/>
                    <a:pt x="6" y="4"/>
                    <a:pt x="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50" name="Freeform 701"/>
            <p:cNvSpPr>
              <a:spLocks noEditPoints="1"/>
            </p:cNvSpPr>
            <p:nvPr/>
          </p:nvSpPr>
          <p:spPr bwMode="auto">
            <a:xfrm>
              <a:off x="3541" y="1436"/>
              <a:ext cx="108" cy="25"/>
            </a:xfrm>
            <a:custGeom>
              <a:avLst/>
              <a:gdLst>
                <a:gd name="T0" fmla="*/ 6 w 44"/>
                <a:gd name="T1" fmla="*/ 10 h 10"/>
                <a:gd name="T2" fmla="*/ 0 w 44"/>
                <a:gd name="T3" fmla="*/ 9 h 10"/>
                <a:gd name="T4" fmla="*/ 0 w 44"/>
                <a:gd name="T5" fmla="*/ 9 h 10"/>
                <a:gd name="T6" fmla="*/ 0 w 44"/>
                <a:gd name="T7" fmla="*/ 9 h 10"/>
                <a:gd name="T8" fmla="*/ 5 w 44"/>
                <a:gd name="T9" fmla="*/ 1 h 10"/>
                <a:gd name="T10" fmla="*/ 6 w 44"/>
                <a:gd name="T11" fmla="*/ 1 h 10"/>
                <a:gd name="T12" fmla="*/ 39 w 44"/>
                <a:gd name="T13" fmla="*/ 0 h 10"/>
                <a:gd name="T14" fmla="*/ 41 w 44"/>
                <a:gd name="T15" fmla="*/ 1 h 10"/>
                <a:gd name="T16" fmla="*/ 42 w 44"/>
                <a:gd name="T17" fmla="*/ 2 h 10"/>
                <a:gd name="T18" fmla="*/ 44 w 44"/>
                <a:gd name="T19" fmla="*/ 9 h 10"/>
                <a:gd name="T20" fmla="*/ 44 w 44"/>
                <a:gd name="T21" fmla="*/ 9 h 10"/>
                <a:gd name="T22" fmla="*/ 44 w 44"/>
                <a:gd name="T23" fmla="*/ 9 h 10"/>
                <a:gd name="T24" fmla="*/ 6 w 44"/>
                <a:gd name="T25" fmla="*/ 10 h 10"/>
                <a:gd name="T26" fmla="*/ 1 w 44"/>
                <a:gd name="T27" fmla="*/ 9 h 10"/>
                <a:gd name="T28" fmla="*/ 6 w 44"/>
                <a:gd name="T29" fmla="*/ 9 h 10"/>
                <a:gd name="T30" fmla="*/ 7 w 44"/>
                <a:gd name="T31" fmla="*/ 9 h 10"/>
                <a:gd name="T32" fmla="*/ 43 w 44"/>
                <a:gd name="T33" fmla="*/ 9 h 10"/>
                <a:gd name="T34" fmla="*/ 41 w 44"/>
                <a:gd name="T35" fmla="*/ 2 h 10"/>
                <a:gd name="T36" fmla="*/ 40 w 44"/>
                <a:gd name="T37" fmla="*/ 1 h 10"/>
                <a:gd name="T38" fmla="*/ 39 w 44"/>
                <a:gd name="T39" fmla="*/ 1 h 10"/>
                <a:gd name="T40" fmla="*/ 6 w 44"/>
                <a:gd name="T41" fmla="*/ 2 h 10"/>
                <a:gd name="T42" fmla="*/ 1 w 44"/>
                <a:gd name="T43"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10">
                  <a:moveTo>
                    <a:pt x="6" y="10"/>
                  </a:moveTo>
                  <a:cubicBezTo>
                    <a:pt x="4" y="10"/>
                    <a:pt x="2" y="10"/>
                    <a:pt x="0" y="9"/>
                  </a:cubicBezTo>
                  <a:cubicBezTo>
                    <a:pt x="0" y="9"/>
                    <a:pt x="0" y="9"/>
                    <a:pt x="0" y="9"/>
                  </a:cubicBezTo>
                  <a:cubicBezTo>
                    <a:pt x="0" y="9"/>
                    <a:pt x="0" y="9"/>
                    <a:pt x="0" y="9"/>
                  </a:cubicBezTo>
                  <a:cubicBezTo>
                    <a:pt x="5" y="1"/>
                    <a:pt x="5" y="1"/>
                    <a:pt x="5" y="1"/>
                  </a:cubicBezTo>
                  <a:cubicBezTo>
                    <a:pt x="5" y="1"/>
                    <a:pt x="6" y="1"/>
                    <a:pt x="6" y="1"/>
                  </a:cubicBezTo>
                  <a:cubicBezTo>
                    <a:pt x="17" y="0"/>
                    <a:pt x="28" y="0"/>
                    <a:pt x="39" y="0"/>
                  </a:cubicBezTo>
                  <a:cubicBezTo>
                    <a:pt x="40" y="0"/>
                    <a:pt x="40" y="0"/>
                    <a:pt x="41" y="1"/>
                  </a:cubicBezTo>
                  <a:cubicBezTo>
                    <a:pt x="41" y="1"/>
                    <a:pt x="42" y="2"/>
                    <a:pt x="42" y="2"/>
                  </a:cubicBezTo>
                  <a:cubicBezTo>
                    <a:pt x="44" y="9"/>
                    <a:pt x="44" y="9"/>
                    <a:pt x="44" y="9"/>
                  </a:cubicBezTo>
                  <a:cubicBezTo>
                    <a:pt x="44" y="9"/>
                    <a:pt x="44" y="9"/>
                    <a:pt x="44" y="9"/>
                  </a:cubicBezTo>
                  <a:cubicBezTo>
                    <a:pt x="44" y="9"/>
                    <a:pt x="44" y="9"/>
                    <a:pt x="44" y="9"/>
                  </a:cubicBezTo>
                  <a:lnTo>
                    <a:pt x="6" y="10"/>
                  </a:lnTo>
                  <a:close/>
                  <a:moveTo>
                    <a:pt x="1" y="9"/>
                  </a:moveTo>
                  <a:cubicBezTo>
                    <a:pt x="2" y="9"/>
                    <a:pt x="4" y="9"/>
                    <a:pt x="6" y="9"/>
                  </a:cubicBezTo>
                  <a:cubicBezTo>
                    <a:pt x="7" y="9"/>
                    <a:pt x="7" y="9"/>
                    <a:pt x="7" y="9"/>
                  </a:cubicBezTo>
                  <a:cubicBezTo>
                    <a:pt x="43" y="9"/>
                    <a:pt x="43" y="9"/>
                    <a:pt x="43" y="9"/>
                  </a:cubicBezTo>
                  <a:cubicBezTo>
                    <a:pt x="41" y="2"/>
                    <a:pt x="41" y="2"/>
                    <a:pt x="41" y="2"/>
                  </a:cubicBezTo>
                  <a:cubicBezTo>
                    <a:pt x="41" y="2"/>
                    <a:pt x="41" y="2"/>
                    <a:pt x="40" y="1"/>
                  </a:cubicBezTo>
                  <a:cubicBezTo>
                    <a:pt x="40" y="1"/>
                    <a:pt x="40" y="1"/>
                    <a:pt x="39" y="1"/>
                  </a:cubicBezTo>
                  <a:cubicBezTo>
                    <a:pt x="28" y="1"/>
                    <a:pt x="17" y="1"/>
                    <a:pt x="6" y="2"/>
                  </a:cubicBezTo>
                  <a:lnTo>
                    <a:pt x="1"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51" name="Freeform 702"/>
            <p:cNvSpPr/>
            <p:nvPr/>
          </p:nvSpPr>
          <p:spPr bwMode="auto">
            <a:xfrm>
              <a:off x="3538" y="1461"/>
              <a:ext cx="111" cy="3"/>
            </a:xfrm>
            <a:custGeom>
              <a:avLst/>
              <a:gdLst>
                <a:gd name="T0" fmla="*/ 1 w 45"/>
                <a:gd name="T1" fmla="*/ 1 h 1"/>
                <a:gd name="T2" fmla="*/ 0 w 45"/>
                <a:gd name="T3" fmla="*/ 1 h 1"/>
                <a:gd name="T4" fmla="*/ 1 w 45"/>
                <a:gd name="T5" fmla="*/ 0 h 1"/>
                <a:gd name="T6" fmla="*/ 45 w 45"/>
                <a:gd name="T7" fmla="*/ 0 h 1"/>
                <a:gd name="T8" fmla="*/ 45 w 45"/>
                <a:gd name="T9" fmla="*/ 0 h 1"/>
                <a:gd name="T10" fmla="*/ 45 w 45"/>
                <a:gd name="T11" fmla="*/ 1 h 1"/>
                <a:gd name="T12" fmla="*/ 1 w 45"/>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5" h="1">
                  <a:moveTo>
                    <a:pt x="1" y="1"/>
                  </a:moveTo>
                  <a:cubicBezTo>
                    <a:pt x="1" y="1"/>
                    <a:pt x="0" y="1"/>
                    <a:pt x="0" y="1"/>
                  </a:cubicBezTo>
                  <a:cubicBezTo>
                    <a:pt x="0" y="0"/>
                    <a:pt x="1" y="0"/>
                    <a:pt x="1" y="0"/>
                  </a:cubicBezTo>
                  <a:cubicBezTo>
                    <a:pt x="45" y="0"/>
                    <a:pt x="45" y="0"/>
                    <a:pt x="45" y="0"/>
                  </a:cubicBezTo>
                  <a:cubicBezTo>
                    <a:pt x="45" y="0"/>
                    <a:pt x="45" y="0"/>
                    <a:pt x="45" y="0"/>
                  </a:cubicBezTo>
                  <a:cubicBezTo>
                    <a:pt x="45" y="1"/>
                    <a:pt x="45" y="1"/>
                    <a:pt x="45" y="1"/>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52" name="Freeform 703"/>
            <p:cNvSpPr/>
            <p:nvPr/>
          </p:nvSpPr>
          <p:spPr bwMode="auto">
            <a:xfrm>
              <a:off x="3646" y="1456"/>
              <a:ext cx="3" cy="8"/>
            </a:xfrm>
            <a:custGeom>
              <a:avLst/>
              <a:gdLst>
                <a:gd name="T0" fmla="*/ 1 w 1"/>
                <a:gd name="T1" fmla="*/ 3 h 3"/>
                <a:gd name="T2" fmla="*/ 1 w 1"/>
                <a:gd name="T3" fmla="*/ 3 h 3"/>
                <a:gd name="T4" fmla="*/ 0 w 1"/>
                <a:gd name="T5" fmla="*/ 2 h 3"/>
                <a:gd name="T6" fmla="*/ 0 w 1"/>
                <a:gd name="T7" fmla="*/ 1 h 3"/>
                <a:gd name="T8" fmla="*/ 1 w 1"/>
                <a:gd name="T9" fmla="*/ 1 h 3"/>
                <a:gd name="T10" fmla="*/ 1 w 1"/>
                <a:gd name="T11" fmla="*/ 1 h 3"/>
                <a:gd name="T12" fmla="*/ 1 w 1"/>
                <a:gd name="T13" fmla="*/ 3 h 3"/>
                <a:gd name="T14" fmla="*/ 1 w 1"/>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1" y="3"/>
                  </a:moveTo>
                  <a:cubicBezTo>
                    <a:pt x="1" y="3"/>
                    <a:pt x="1" y="3"/>
                    <a:pt x="1" y="3"/>
                  </a:cubicBezTo>
                  <a:cubicBezTo>
                    <a:pt x="0" y="3"/>
                    <a:pt x="0" y="3"/>
                    <a:pt x="0" y="2"/>
                  </a:cubicBezTo>
                  <a:cubicBezTo>
                    <a:pt x="0" y="1"/>
                    <a:pt x="0" y="1"/>
                    <a:pt x="0" y="1"/>
                  </a:cubicBezTo>
                  <a:cubicBezTo>
                    <a:pt x="0" y="1"/>
                    <a:pt x="1" y="0"/>
                    <a:pt x="1" y="1"/>
                  </a:cubicBezTo>
                  <a:cubicBezTo>
                    <a:pt x="1" y="1"/>
                    <a:pt x="1" y="1"/>
                    <a:pt x="1" y="1"/>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53" name="Freeform 704"/>
            <p:cNvSpPr/>
            <p:nvPr/>
          </p:nvSpPr>
          <p:spPr bwMode="auto">
            <a:xfrm>
              <a:off x="3538" y="1456"/>
              <a:ext cx="3" cy="8"/>
            </a:xfrm>
            <a:custGeom>
              <a:avLst/>
              <a:gdLst>
                <a:gd name="T0" fmla="*/ 1 w 1"/>
                <a:gd name="T1" fmla="*/ 3 h 3"/>
                <a:gd name="T2" fmla="*/ 1 w 1"/>
                <a:gd name="T3" fmla="*/ 3 h 3"/>
                <a:gd name="T4" fmla="*/ 0 w 1"/>
                <a:gd name="T5" fmla="*/ 1 h 3"/>
                <a:gd name="T6" fmla="*/ 1 w 1"/>
                <a:gd name="T7" fmla="*/ 0 h 3"/>
                <a:gd name="T8" fmla="*/ 1 w 1"/>
                <a:gd name="T9" fmla="*/ 1 h 3"/>
                <a:gd name="T10" fmla="*/ 1 w 1"/>
                <a:gd name="T11" fmla="*/ 3 h 3"/>
                <a:gd name="T12" fmla="*/ 1 w 1"/>
                <a:gd name="T13" fmla="*/ 3 h 3"/>
                <a:gd name="T14" fmla="*/ 1 w 1"/>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1" y="3"/>
                  </a:moveTo>
                  <a:cubicBezTo>
                    <a:pt x="1" y="3"/>
                    <a:pt x="1" y="3"/>
                    <a:pt x="1" y="3"/>
                  </a:cubicBezTo>
                  <a:cubicBezTo>
                    <a:pt x="0" y="2"/>
                    <a:pt x="0" y="1"/>
                    <a:pt x="0" y="1"/>
                  </a:cubicBezTo>
                  <a:cubicBezTo>
                    <a:pt x="0" y="0"/>
                    <a:pt x="1" y="0"/>
                    <a:pt x="1" y="0"/>
                  </a:cubicBezTo>
                  <a:cubicBezTo>
                    <a:pt x="1" y="0"/>
                    <a:pt x="1" y="1"/>
                    <a:pt x="1" y="1"/>
                  </a:cubicBezTo>
                  <a:cubicBezTo>
                    <a:pt x="1" y="1"/>
                    <a:pt x="1" y="2"/>
                    <a:pt x="1" y="3"/>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54" name="Freeform 705"/>
            <p:cNvSpPr>
              <a:spLocks noEditPoints="1"/>
            </p:cNvSpPr>
            <p:nvPr/>
          </p:nvSpPr>
          <p:spPr bwMode="auto">
            <a:xfrm>
              <a:off x="3568" y="1449"/>
              <a:ext cx="46" cy="7"/>
            </a:xfrm>
            <a:custGeom>
              <a:avLst/>
              <a:gdLst>
                <a:gd name="T0" fmla="*/ 18 w 19"/>
                <a:gd name="T1" fmla="*/ 3 h 3"/>
                <a:gd name="T2" fmla="*/ 0 w 19"/>
                <a:gd name="T3" fmla="*/ 3 h 3"/>
                <a:gd name="T4" fmla="*/ 0 w 19"/>
                <a:gd name="T5" fmla="*/ 2 h 3"/>
                <a:gd name="T6" fmla="*/ 0 w 19"/>
                <a:gd name="T7" fmla="*/ 2 h 3"/>
                <a:gd name="T8" fmla="*/ 0 w 19"/>
                <a:gd name="T9" fmla="*/ 1 h 3"/>
                <a:gd name="T10" fmla="*/ 0 w 19"/>
                <a:gd name="T11" fmla="*/ 1 h 3"/>
                <a:gd name="T12" fmla="*/ 0 w 19"/>
                <a:gd name="T13" fmla="*/ 0 h 3"/>
                <a:gd name="T14" fmla="*/ 18 w 19"/>
                <a:gd name="T15" fmla="*/ 0 h 3"/>
                <a:gd name="T16" fmla="*/ 19 w 19"/>
                <a:gd name="T17" fmla="*/ 1 h 3"/>
                <a:gd name="T18" fmla="*/ 19 w 19"/>
                <a:gd name="T19" fmla="*/ 2 h 3"/>
                <a:gd name="T20" fmla="*/ 19 w 19"/>
                <a:gd name="T21" fmla="*/ 3 h 3"/>
                <a:gd name="T22" fmla="*/ 18 w 19"/>
                <a:gd name="T23" fmla="*/ 3 h 3"/>
                <a:gd name="T24" fmla="*/ 9 w 19"/>
                <a:gd name="T25" fmla="*/ 2 h 3"/>
                <a:gd name="T26" fmla="*/ 18 w 19"/>
                <a:gd name="T27" fmla="*/ 2 h 3"/>
                <a:gd name="T28" fmla="*/ 18 w 19"/>
                <a:gd name="T29" fmla="*/ 1 h 3"/>
                <a:gd name="T30" fmla="*/ 1 w 19"/>
                <a:gd name="T31" fmla="*/ 1 h 3"/>
                <a:gd name="T32" fmla="*/ 1 w 19"/>
                <a:gd name="T33" fmla="*/ 2 h 3"/>
                <a:gd name="T34" fmla="*/ 1 w 19"/>
                <a:gd name="T35" fmla="*/ 2 h 3"/>
                <a:gd name="T36" fmla="*/ 9 w 19"/>
                <a:gd name="T3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 h="3">
                  <a:moveTo>
                    <a:pt x="18" y="3"/>
                  </a:moveTo>
                  <a:cubicBezTo>
                    <a:pt x="12" y="3"/>
                    <a:pt x="6" y="2"/>
                    <a:pt x="0" y="3"/>
                  </a:cubicBezTo>
                  <a:cubicBezTo>
                    <a:pt x="0" y="3"/>
                    <a:pt x="0" y="3"/>
                    <a:pt x="0" y="2"/>
                  </a:cubicBezTo>
                  <a:cubicBezTo>
                    <a:pt x="0" y="2"/>
                    <a:pt x="0" y="2"/>
                    <a:pt x="0" y="2"/>
                  </a:cubicBezTo>
                  <a:cubicBezTo>
                    <a:pt x="0" y="1"/>
                    <a:pt x="0" y="1"/>
                    <a:pt x="0" y="1"/>
                  </a:cubicBezTo>
                  <a:cubicBezTo>
                    <a:pt x="0" y="1"/>
                    <a:pt x="0" y="1"/>
                    <a:pt x="0" y="1"/>
                  </a:cubicBezTo>
                  <a:cubicBezTo>
                    <a:pt x="0" y="1"/>
                    <a:pt x="0" y="0"/>
                    <a:pt x="0" y="0"/>
                  </a:cubicBezTo>
                  <a:cubicBezTo>
                    <a:pt x="7" y="0"/>
                    <a:pt x="12" y="0"/>
                    <a:pt x="18" y="0"/>
                  </a:cubicBezTo>
                  <a:cubicBezTo>
                    <a:pt x="19" y="0"/>
                    <a:pt x="19" y="1"/>
                    <a:pt x="19" y="1"/>
                  </a:cubicBezTo>
                  <a:cubicBezTo>
                    <a:pt x="19" y="2"/>
                    <a:pt x="19" y="2"/>
                    <a:pt x="19" y="2"/>
                  </a:cubicBezTo>
                  <a:cubicBezTo>
                    <a:pt x="19" y="2"/>
                    <a:pt x="19" y="2"/>
                    <a:pt x="19" y="3"/>
                  </a:cubicBezTo>
                  <a:cubicBezTo>
                    <a:pt x="18" y="3"/>
                    <a:pt x="18" y="3"/>
                    <a:pt x="18" y="3"/>
                  </a:cubicBezTo>
                  <a:close/>
                  <a:moveTo>
                    <a:pt x="9" y="2"/>
                  </a:moveTo>
                  <a:cubicBezTo>
                    <a:pt x="12" y="2"/>
                    <a:pt x="15" y="2"/>
                    <a:pt x="18" y="2"/>
                  </a:cubicBezTo>
                  <a:cubicBezTo>
                    <a:pt x="18" y="1"/>
                    <a:pt x="18" y="1"/>
                    <a:pt x="18" y="1"/>
                  </a:cubicBezTo>
                  <a:cubicBezTo>
                    <a:pt x="12" y="1"/>
                    <a:pt x="7" y="1"/>
                    <a:pt x="1" y="1"/>
                  </a:cubicBezTo>
                  <a:cubicBezTo>
                    <a:pt x="1" y="1"/>
                    <a:pt x="1" y="1"/>
                    <a:pt x="1" y="2"/>
                  </a:cubicBezTo>
                  <a:cubicBezTo>
                    <a:pt x="1" y="2"/>
                    <a:pt x="1" y="2"/>
                    <a:pt x="1" y="2"/>
                  </a:cubicBezTo>
                  <a:cubicBezTo>
                    <a:pt x="3" y="2"/>
                    <a:pt x="6" y="2"/>
                    <a:pt x="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55" name="Freeform 706"/>
            <p:cNvSpPr>
              <a:spLocks noEditPoints="1"/>
            </p:cNvSpPr>
            <p:nvPr/>
          </p:nvSpPr>
          <p:spPr bwMode="auto">
            <a:xfrm>
              <a:off x="3555" y="1441"/>
              <a:ext cx="18" cy="5"/>
            </a:xfrm>
            <a:custGeom>
              <a:avLst/>
              <a:gdLst>
                <a:gd name="T0" fmla="*/ 0 w 7"/>
                <a:gd name="T1" fmla="*/ 2 h 2"/>
                <a:gd name="T2" fmla="*/ 0 w 7"/>
                <a:gd name="T3" fmla="*/ 2 h 2"/>
                <a:gd name="T4" fmla="*/ 1 w 7"/>
                <a:gd name="T5" fmla="*/ 1 h 2"/>
                <a:gd name="T6" fmla="*/ 1 w 7"/>
                <a:gd name="T7" fmla="*/ 1 h 2"/>
                <a:gd name="T8" fmla="*/ 1 w 7"/>
                <a:gd name="T9" fmla="*/ 0 h 2"/>
                <a:gd name="T10" fmla="*/ 2 w 7"/>
                <a:gd name="T11" fmla="*/ 0 h 2"/>
                <a:gd name="T12" fmla="*/ 6 w 7"/>
                <a:gd name="T13" fmla="*/ 0 h 2"/>
                <a:gd name="T14" fmla="*/ 7 w 7"/>
                <a:gd name="T15" fmla="*/ 0 h 2"/>
                <a:gd name="T16" fmla="*/ 7 w 7"/>
                <a:gd name="T17" fmla="*/ 1 h 2"/>
                <a:gd name="T18" fmla="*/ 6 w 7"/>
                <a:gd name="T19" fmla="*/ 2 h 2"/>
                <a:gd name="T20" fmla="*/ 6 w 7"/>
                <a:gd name="T21" fmla="*/ 2 h 2"/>
                <a:gd name="T22" fmla="*/ 6 w 7"/>
                <a:gd name="T23" fmla="*/ 2 h 2"/>
                <a:gd name="T24" fmla="*/ 0 w 7"/>
                <a:gd name="T25" fmla="*/ 2 h 2"/>
                <a:gd name="T26" fmla="*/ 2 w 7"/>
                <a:gd name="T27" fmla="*/ 1 h 2"/>
                <a:gd name="T28" fmla="*/ 1 w 7"/>
                <a:gd name="T29" fmla="*/ 1 h 2"/>
                <a:gd name="T30" fmla="*/ 5 w 7"/>
                <a:gd name="T31" fmla="*/ 1 h 2"/>
                <a:gd name="T32" fmla="*/ 5 w 7"/>
                <a:gd name="T33" fmla="*/ 1 h 2"/>
                <a:gd name="T34" fmla="*/ 6 w 7"/>
                <a:gd name="T35" fmla="*/ 1 h 2"/>
                <a:gd name="T36" fmla="*/ 2 w 7"/>
                <a:gd name="T3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 h="2">
                  <a:moveTo>
                    <a:pt x="0" y="2"/>
                  </a:moveTo>
                  <a:cubicBezTo>
                    <a:pt x="0" y="2"/>
                    <a:pt x="0" y="2"/>
                    <a:pt x="0" y="2"/>
                  </a:cubicBezTo>
                  <a:cubicBezTo>
                    <a:pt x="0" y="2"/>
                    <a:pt x="0" y="1"/>
                    <a:pt x="1" y="1"/>
                  </a:cubicBezTo>
                  <a:cubicBezTo>
                    <a:pt x="1" y="1"/>
                    <a:pt x="1" y="1"/>
                    <a:pt x="1" y="1"/>
                  </a:cubicBezTo>
                  <a:cubicBezTo>
                    <a:pt x="1" y="0"/>
                    <a:pt x="1" y="0"/>
                    <a:pt x="1" y="0"/>
                  </a:cubicBezTo>
                  <a:cubicBezTo>
                    <a:pt x="1" y="0"/>
                    <a:pt x="1" y="0"/>
                    <a:pt x="2" y="0"/>
                  </a:cubicBezTo>
                  <a:cubicBezTo>
                    <a:pt x="3" y="0"/>
                    <a:pt x="5" y="0"/>
                    <a:pt x="6" y="0"/>
                  </a:cubicBezTo>
                  <a:cubicBezTo>
                    <a:pt x="6" y="0"/>
                    <a:pt x="6" y="0"/>
                    <a:pt x="7" y="0"/>
                  </a:cubicBezTo>
                  <a:cubicBezTo>
                    <a:pt x="7" y="0"/>
                    <a:pt x="7" y="0"/>
                    <a:pt x="7" y="1"/>
                  </a:cubicBezTo>
                  <a:cubicBezTo>
                    <a:pt x="6" y="1"/>
                    <a:pt x="6" y="1"/>
                    <a:pt x="6" y="2"/>
                  </a:cubicBezTo>
                  <a:cubicBezTo>
                    <a:pt x="6" y="2"/>
                    <a:pt x="6" y="2"/>
                    <a:pt x="6" y="2"/>
                  </a:cubicBezTo>
                  <a:cubicBezTo>
                    <a:pt x="6" y="2"/>
                    <a:pt x="6" y="2"/>
                    <a:pt x="6" y="2"/>
                  </a:cubicBezTo>
                  <a:cubicBezTo>
                    <a:pt x="4" y="2"/>
                    <a:pt x="2" y="2"/>
                    <a:pt x="0" y="2"/>
                  </a:cubicBezTo>
                  <a:close/>
                  <a:moveTo>
                    <a:pt x="2" y="1"/>
                  </a:moveTo>
                  <a:cubicBezTo>
                    <a:pt x="2" y="1"/>
                    <a:pt x="2" y="1"/>
                    <a:pt x="1" y="1"/>
                  </a:cubicBezTo>
                  <a:cubicBezTo>
                    <a:pt x="3" y="1"/>
                    <a:pt x="4" y="1"/>
                    <a:pt x="5" y="1"/>
                  </a:cubicBezTo>
                  <a:cubicBezTo>
                    <a:pt x="5" y="1"/>
                    <a:pt x="5" y="1"/>
                    <a:pt x="5" y="1"/>
                  </a:cubicBezTo>
                  <a:cubicBezTo>
                    <a:pt x="5" y="1"/>
                    <a:pt x="6" y="1"/>
                    <a:pt x="6" y="1"/>
                  </a:cubicBezTo>
                  <a:cubicBezTo>
                    <a:pt x="4"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56" name="Freeform 707"/>
            <p:cNvSpPr>
              <a:spLocks noEditPoints="1"/>
            </p:cNvSpPr>
            <p:nvPr/>
          </p:nvSpPr>
          <p:spPr bwMode="auto">
            <a:xfrm>
              <a:off x="3550" y="1449"/>
              <a:ext cx="15" cy="7"/>
            </a:xfrm>
            <a:custGeom>
              <a:avLst/>
              <a:gdLst>
                <a:gd name="T0" fmla="*/ 0 w 6"/>
                <a:gd name="T1" fmla="*/ 3 h 3"/>
                <a:gd name="T2" fmla="*/ 0 w 6"/>
                <a:gd name="T3" fmla="*/ 2 h 3"/>
                <a:gd name="T4" fmla="*/ 0 w 6"/>
                <a:gd name="T5" fmla="*/ 1 h 3"/>
                <a:gd name="T6" fmla="*/ 1 w 6"/>
                <a:gd name="T7" fmla="*/ 1 h 3"/>
                <a:gd name="T8" fmla="*/ 1 w 6"/>
                <a:gd name="T9" fmla="*/ 1 h 3"/>
                <a:gd name="T10" fmla="*/ 1 w 6"/>
                <a:gd name="T11" fmla="*/ 1 h 3"/>
                <a:gd name="T12" fmla="*/ 6 w 6"/>
                <a:gd name="T13" fmla="*/ 0 h 3"/>
                <a:gd name="T14" fmla="*/ 6 w 6"/>
                <a:gd name="T15" fmla="*/ 1 h 3"/>
                <a:gd name="T16" fmla="*/ 6 w 6"/>
                <a:gd name="T17" fmla="*/ 1 h 3"/>
                <a:gd name="T18" fmla="*/ 6 w 6"/>
                <a:gd name="T19" fmla="*/ 2 h 3"/>
                <a:gd name="T20" fmla="*/ 6 w 6"/>
                <a:gd name="T21" fmla="*/ 2 h 3"/>
                <a:gd name="T22" fmla="*/ 5 w 6"/>
                <a:gd name="T23" fmla="*/ 2 h 3"/>
                <a:gd name="T24" fmla="*/ 0 w 6"/>
                <a:gd name="T25" fmla="*/ 3 h 3"/>
                <a:gd name="T26" fmla="*/ 2 w 6"/>
                <a:gd name="T27" fmla="*/ 1 h 3"/>
                <a:gd name="T28" fmla="*/ 1 w 6"/>
                <a:gd name="T29" fmla="*/ 2 h 3"/>
                <a:gd name="T30" fmla="*/ 5 w 6"/>
                <a:gd name="T31" fmla="*/ 2 h 3"/>
                <a:gd name="T32" fmla="*/ 5 w 6"/>
                <a:gd name="T33" fmla="*/ 2 h 3"/>
                <a:gd name="T34" fmla="*/ 5 w 6"/>
                <a:gd name="T35" fmla="*/ 1 h 3"/>
                <a:gd name="T36" fmla="*/ 2 w 6"/>
                <a:gd name="T3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3">
                  <a:moveTo>
                    <a:pt x="0" y="3"/>
                  </a:moveTo>
                  <a:cubicBezTo>
                    <a:pt x="0" y="3"/>
                    <a:pt x="0" y="2"/>
                    <a:pt x="0" y="2"/>
                  </a:cubicBezTo>
                  <a:cubicBezTo>
                    <a:pt x="0" y="2"/>
                    <a:pt x="0" y="2"/>
                    <a:pt x="0" y="1"/>
                  </a:cubicBezTo>
                  <a:cubicBezTo>
                    <a:pt x="1" y="1"/>
                    <a:pt x="1" y="1"/>
                    <a:pt x="1" y="1"/>
                  </a:cubicBezTo>
                  <a:cubicBezTo>
                    <a:pt x="1" y="1"/>
                    <a:pt x="1" y="1"/>
                    <a:pt x="1" y="1"/>
                  </a:cubicBezTo>
                  <a:cubicBezTo>
                    <a:pt x="1" y="1"/>
                    <a:pt x="1" y="1"/>
                    <a:pt x="1" y="1"/>
                  </a:cubicBezTo>
                  <a:cubicBezTo>
                    <a:pt x="3" y="0"/>
                    <a:pt x="4" y="0"/>
                    <a:pt x="6" y="0"/>
                  </a:cubicBezTo>
                  <a:cubicBezTo>
                    <a:pt x="6" y="0"/>
                    <a:pt x="6" y="0"/>
                    <a:pt x="6" y="1"/>
                  </a:cubicBezTo>
                  <a:cubicBezTo>
                    <a:pt x="6" y="1"/>
                    <a:pt x="6" y="1"/>
                    <a:pt x="6" y="1"/>
                  </a:cubicBezTo>
                  <a:cubicBezTo>
                    <a:pt x="6" y="1"/>
                    <a:pt x="6" y="2"/>
                    <a:pt x="6" y="2"/>
                  </a:cubicBezTo>
                  <a:cubicBezTo>
                    <a:pt x="6" y="2"/>
                    <a:pt x="6" y="2"/>
                    <a:pt x="6" y="2"/>
                  </a:cubicBezTo>
                  <a:cubicBezTo>
                    <a:pt x="6" y="2"/>
                    <a:pt x="6" y="2"/>
                    <a:pt x="5" y="2"/>
                  </a:cubicBezTo>
                  <a:cubicBezTo>
                    <a:pt x="4" y="3"/>
                    <a:pt x="2" y="3"/>
                    <a:pt x="0" y="3"/>
                  </a:cubicBezTo>
                  <a:close/>
                  <a:moveTo>
                    <a:pt x="2" y="1"/>
                  </a:moveTo>
                  <a:cubicBezTo>
                    <a:pt x="1" y="1"/>
                    <a:pt x="1" y="2"/>
                    <a:pt x="1" y="2"/>
                  </a:cubicBezTo>
                  <a:cubicBezTo>
                    <a:pt x="2" y="2"/>
                    <a:pt x="4" y="2"/>
                    <a:pt x="5" y="2"/>
                  </a:cubicBezTo>
                  <a:cubicBezTo>
                    <a:pt x="5" y="2"/>
                    <a:pt x="5" y="2"/>
                    <a:pt x="5" y="2"/>
                  </a:cubicBezTo>
                  <a:cubicBezTo>
                    <a:pt x="5" y="1"/>
                    <a:pt x="5" y="1"/>
                    <a:pt x="5" y="1"/>
                  </a:cubicBezTo>
                  <a:cubicBezTo>
                    <a:pt x="4"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57" name="Freeform 708"/>
            <p:cNvSpPr>
              <a:spLocks noEditPoints="1"/>
            </p:cNvSpPr>
            <p:nvPr/>
          </p:nvSpPr>
          <p:spPr bwMode="auto">
            <a:xfrm>
              <a:off x="3600" y="1441"/>
              <a:ext cx="10" cy="5"/>
            </a:xfrm>
            <a:custGeom>
              <a:avLst/>
              <a:gdLst>
                <a:gd name="T0" fmla="*/ 0 w 4"/>
                <a:gd name="T1" fmla="*/ 2 h 2"/>
                <a:gd name="T2" fmla="*/ 0 w 4"/>
                <a:gd name="T3" fmla="*/ 2 h 2"/>
                <a:gd name="T4" fmla="*/ 0 w 4"/>
                <a:gd name="T5" fmla="*/ 2 h 2"/>
                <a:gd name="T6" fmla="*/ 0 w 4"/>
                <a:gd name="T7" fmla="*/ 0 h 2"/>
                <a:gd name="T8" fmla="*/ 0 w 4"/>
                <a:gd name="T9" fmla="*/ 0 h 2"/>
                <a:gd name="T10" fmla="*/ 4 w 4"/>
                <a:gd name="T11" fmla="*/ 0 h 2"/>
                <a:gd name="T12" fmla="*/ 4 w 4"/>
                <a:gd name="T13" fmla="*/ 0 h 2"/>
                <a:gd name="T14" fmla="*/ 4 w 4"/>
                <a:gd name="T15" fmla="*/ 2 h 2"/>
                <a:gd name="T16" fmla="*/ 4 w 4"/>
                <a:gd name="T17" fmla="*/ 2 h 2"/>
                <a:gd name="T18" fmla="*/ 4 w 4"/>
                <a:gd name="T19" fmla="*/ 2 h 2"/>
                <a:gd name="T20" fmla="*/ 0 w 4"/>
                <a:gd name="T21" fmla="*/ 2 h 2"/>
                <a:gd name="T22" fmla="*/ 1 w 4"/>
                <a:gd name="T23" fmla="*/ 1 h 2"/>
                <a:gd name="T24" fmla="*/ 1 w 4"/>
                <a:gd name="T25" fmla="*/ 1 h 2"/>
                <a:gd name="T26" fmla="*/ 3 w 4"/>
                <a:gd name="T27" fmla="*/ 1 h 2"/>
                <a:gd name="T28" fmla="*/ 3 w 4"/>
                <a:gd name="T29" fmla="*/ 1 h 2"/>
                <a:gd name="T30" fmla="*/ 1 w 4"/>
                <a:gd name="T31"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2">
                  <a:moveTo>
                    <a:pt x="0" y="2"/>
                  </a:moveTo>
                  <a:cubicBezTo>
                    <a:pt x="0" y="2"/>
                    <a:pt x="0" y="2"/>
                    <a:pt x="0" y="2"/>
                  </a:cubicBezTo>
                  <a:cubicBezTo>
                    <a:pt x="0" y="2"/>
                    <a:pt x="0" y="2"/>
                    <a:pt x="0" y="2"/>
                  </a:cubicBezTo>
                  <a:cubicBezTo>
                    <a:pt x="0" y="0"/>
                    <a:pt x="0" y="0"/>
                    <a:pt x="0" y="0"/>
                  </a:cubicBezTo>
                  <a:cubicBezTo>
                    <a:pt x="0" y="0"/>
                    <a:pt x="0" y="0"/>
                    <a:pt x="0" y="0"/>
                  </a:cubicBezTo>
                  <a:cubicBezTo>
                    <a:pt x="2" y="0"/>
                    <a:pt x="3" y="0"/>
                    <a:pt x="4" y="0"/>
                  </a:cubicBezTo>
                  <a:cubicBezTo>
                    <a:pt x="4" y="0"/>
                    <a:pt x="4" y="0"/>
                    <a:pt x="4" y="0"/>
                  </a:cubicBezTo>
                  <a:cubicBezTo>
                    <a:pt x="4" y="1"/>
                    <a:pt x="4" y="1"/>
                    <a:pt x="4" y="2"/>
                  </a:cubicBezTo>
                  <a:cubicBezTo>
                    <a:pt x="4" y="2"/>
                    <a:pt x="4" y="2"/>
                    <a:pt x="4" y="2"/>
                  </a:cubicBezTo>
                  <a:cubicBezTo>
                    <a:pt x="4" y="2"/>
                    <a:pt x="4" y="2"/>
                    <a:pt x="4" y="2"/>
                  </a:cubicBezTo>
                  <a:cubicBezTo>
                    <a:pt x="4" y="2"/>
                    <a:pt x="0" y="2"/>
                    <a:pt x="0" y="2"/>
                  </a:cubicBezTo>
                  <a:close/>
                  <a:moveTo>
                    <a:pt x="1" y="1"/>
                  </a:moveTo>
                  <a:cubicBezTo>
                    <a:pt x="1" y="1"/>
                    <a:pt x="1" y="1"/>
                    <a:pt x="1" y="1"/>
                  </a:cubicBezTo>
                  <a:cubicBezTo>
                    <a:pt x="3" y="1"/>
                    <a:pt x="3" y="1"/>
                    <a:pt x="3" y="1"/>
                  </a:cubicBezTo>
                  <a:cubicBezTo>
                    <a:pt x="3" y="1"/>
                    <a:pt x="3" y="1"/>
                    <a:pt x="3" y="1"/>
                  </a:cubicBezTo>
                  <a:cubicBezTo>
                    <a:pt x="3"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58" name="Freeform 709"/>
            <p:cNvSpPr>
              <a:spLocks noEditPoints="1"/>
            </p:cNvSpPr>
            <p:nvPr/>
          </p:nvSpPr>
          <p:spPr bwMode="auto">
            <a:xfrm>
              <a:off x="3624" y="1441"/>
              <a:ext cx="15" cy="5"/>
            </a:xfrm>
            <a:custGeom>
              <a:avLst/>
              <a:gdLst>
                <a:gd name="T0" fmla="*/ 1 w 6"/>
                <a:gd name="T1" fmla="*/ 2 h 2"/>
                <a:gd name="T2" fmla="*/ 1 w 6"/>
                <a:gd name="T3" fmla="*/ 2 h 2"/>
                <a:gd name="T4" fmla="*/ 0 w 6"/>
                <a:gd name="T5" fmla="*/ 1 h 2"/>
                <a:gd name="T6" fmla="*/ 0 w 6"/>
                <a:gd name="T7" fmla="*/ 0 h 2"/>
                <a:gd name="T8" fmla="*/ 1 w 6"/>
                <a:gd name="T9" fmla="*/ 0 h 2"/>
                <a:gd name="T10" fmla="*/ 5 w 6"/>
                <a:gd name="T11" fmla="*/ 0 h 2"/>
                <a:gd name="T12" fmla="*/ 6 w 6"/>
                <a:gd name="T13" fmla="*/ 1 h 2"/>
                <a:gd name="T14" fmla="*/ 6 w 6"/>
                <a:gd name="T15" fmla="*/ 1 h 2"/>
                <a:gd name="T16" fmla="*/ 6 w 6"/>
                <a:gd name="T17" fmla="*/ 2 h 2"/>
                <a:gd name="T18" fmla="*/ 6 w 6"/>
                <a:gd name="T19" fmla="*/ 2 h 2"/>
                <a:gd name="T20" fmla="*/ 1 w 6"/>
                <a:gd name="T21" fmla="*/ 2 h 2"/>
                <a:gd name="T22" fmla="*/ 1 w 6"/>
                <a:gd name="T23" fmla="*/ 1 h 2"/>
                <a:gd name="T24" fmla="*/ 1 w 6"/>
                <a:gd name="T25" fmla="*/ 1 h 2"/>
                <a:gd name="T26" fmla="*/ 5 w 6"/>
                <a:gd name="T27" fmla="*/ 1 h 2"/>
                <a:gd name="T28" fmla="*/ 5 w 6"/>
                <a:gd name="T29" fmla="*/ 1 h 2"/>
                <a:gd name="T30" fmla="*/ 5 w 6"/>
                <a:gd name="T31" fmla="*/ 1 h 2"/>
                <a:gd name="T32" fmla="*/ 1 w 6"/>
                <a:gd name="T3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2">
                  <a:moveTo>
                    <a:pt x="1" y="2"/>
                  </a:moveTo>
                  <a:cubicBezTo>
                    <a:pt x="1" y="2"/>
                    <a:pt x="1" y="2"/>
                    <a:pt x="1" y="2"/>
                  </a:cubicBezTo>
                  <a:cubicBezTo>
                    <a:pt x="0" y="1"/>
                    <a:pt x="0" y="1"/>
                    <a:pt x="0" y="1"/>
                  </a:cubicBezTo>
                  <a:cubicBezTo>
                    <a:pt x="0" y="0"/>
                    <a:pt x="0" y="0"/>
                    <a:pt x="0" y="0"/>
                  </a:cubicBezTo>
                  <a:cubicBezTo>
                    <a:pt x="0" y="0"/>
                    <a:pt x="1" y="0"/>
                    <a:pt x="1" y="0"/>
                  </a:cubicBezTo>
                  <a:cubicBezTo>
                    <a:pt x="2" y="0"/>
                    <a:pt x="3" y="0"/>
                    <a:pt x="5" y="0"/>
                  </a:cubicBezTo>
                  <a:cubicBezTo>
                    <a:pt x="6" y="0"/>
                    <a:pt x="6" y="0"/>
                    <a:pt x="6" y="1"/>
                  </a:cubicBezTo>
                  <a:cubicBezTo>
                    <a:pt x="6" y="1"/>
                    <a:pt x="6" y="1"/>
                    <a:pt x="6" y="1"/>
                  </a:cubicBezTo>
                  <a:cubicBezTo>
                    <a:pt x="6" y="1"/>
                    <a:pt x="6" y="2"/>
                    <a:pt x="6" y="2"/>
                  </a:cubicBezTo>
                  <a:cubicBezTo>
                    <a:pt x="6" y="2"/>
                    <a:pt x="6" y="2"/>
                    <a:pt x="6" y="2"/>
                  </a:cubicBezTo>
                  <a:cubicBezTo>
                    <a:pt x="4" y="2"/>
                    <a:pt x="3" y="2"/>
                    <a:pt x="1" y="2"/>
                  </a:cubicBezTo>
                  <a:close/>
                  <a:moveTo>
                    <a:pt x="1" y="1"/>
                  </a:moveTo>
                  <a:cubicBezTo>
                    <a:pt x="1" y="1"/>
                    <a:pt x="1" y="1"/>
                    <a:pt x="1" y="1"/>
                  </a:cubicBezTo>
                  <a:cubicBezTo>
                    <a:pt x="3" y="1"/>
                    <a:pt x="4" y="1"/>
                    <a:pt x="5" y="1"/>
                  </a:cubicBezTo>
                  <a:cubicBezTo>
                    <a:pt x="5" y="1"/>
                    <a:pt x="5" y="1"/>
                    <a:pt x="5" y="1"/>
                  </a:cubicBezTo>
                  <a:cubicBezTo>
                    <a:pt x="5" y="1"/>
                    <a:pt x="5" y="1"/>
                    <a:pt x="5" y="1"/>
                  </a:cubicBezTo>
                  <a:cubicBezTo>
                    <a:pt x="4"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59" name="Freeform 710"/>
            <p:cNvSpPr>
              <a:spLocks noEditPoints="1"/>
            </p:cNvSpPr>
            <p:nvPr/>
          </p:nvSpPr>
          <p:spPr bwMode="auto">
            <a:xfrm>
              <a:off x="3627" y="1449"/>
              <a:ext cx="17" cy="5"/>
            </a:xfrm>
            <a:custGeom>
              <a:avLst/>
              <a:gdLst>
                <a:gd name="T0" fmla="*/ 1 w 7"/>
                <a:gd name="T1" fmla="*/ 2 h 2"/>
                <a:gd name="T2" fmla="*/ 1 w 7"/>
                <a:gd name="T3" fmla="*/ 2 h 2"/>
                <a:gd name="T4" fmla="*/ 1 w 7"/>
                <a:gd name="T5" fmla="*/ 1 h 2"/>
                <a:gd name="T6" fmla="*/ 1 w 7"/>
                <a:gd name="T7" fmla="*/ 1 h 2"/>
                <a:gd name="T8" fmla="*/ 1 w 7"/>
                <a:gd name="T9" fmla="*/ 0 h 2"/>
                <a:gd name="T10" fmla="*/ 5 w 7"/>
                <a:gd name="T11" fmla="*/ 1 h 2"/>
                <a:gd name="T12" fmla="*/ 6 w 7"/>
                <a:gd name="T13" fmla="*/ 1 h 2"/>
                <a:gd name="T14" fmla="*/ 7 w 7"/>
                <a:gd name="T15" fmla="*/ 2 h 2"/>
                <a:gd name="T16" fmla="*/ 7 w 7"/>
                <a:gd name="T17" fmla="*/ 2 h 2"/>
                <a:gd name="T18" fmla="*/ 6 w 7"/>
                <a:gd name="T19" fmla="*/ 2 h 2"/>
                <a:gd name="T20" fmla="*/ 1 w 7"/>
                <a:gd name="T21" fmla="*/ 2 h 2"/>
                <a:gd name="T22" fmla="*/ 2 w 7"/>
                <a:gd name="T23" fmla="*/ 1 h 2"/>
                <a:gd name="T24" fmla="*/ 2 w 7"/>
                <a:gd name="T25" fmla="*/ 2 h 2"/>
                <a:gd name="T26" fmla="*/ 6 w 7"/>
                <a:gd name="T27" fmla="*/ 2 h 2"/>
                <a:gd name="T28" fmla="*/ 6 w 7"/>
                <a:gd name="T29" fmla="*/ 1 h 2"/>
                <a:gd name="T30" fmla="*/ 5 w 7"/>
                <a:gd name="T31" fmla="*/ 1 h 2"/>
                <a:gd name="T32" fmla="*/ 2 w 7"/>
                <a:gd name="T3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2">
                  <a:moveTo>
                    <a:pt x="1" y="2"/>
                  </a:moveTo>
                  <a:cubicBezTo>
                    <a:pt x="1" y="2"/>
                    <a:pt x="1" y="2"/>
                    <a:pt x="1" y="2"/>
                  </a:cubicBezTo>
                  <a:cubicBezTo>
                    <a:pt x="1" y="1"/>
                    <a:pt x="1" y="1"/>
                    <a:pt x="1" y="1"/>
                  </a:cubicBezTo>
                  <a:cubicBezTo>
                    <a:pt x="0" y="1"/>
                    <a:pt x="0" y="1"/>
                    <a:pt x="1" y="1"/>
                  </a:cubicBezTo>
                  <a:cubicBezTo>
                    <a:pt x="1" y="1"/>
                    <a:pt x="1" y="0"/>
                    <a:pt x="1" y="0"/>
                  </a:cubicBezTo>
                  <a:cubicBezTo>
                    <a:pt x="2" y="0"/>
                    <a:pt x="4" y="0"/>
                    <a:pt x="5" y="1"/>
                  </a:cubicBezTo>
                  <a:cubicBezTo>
                    <a:pt x="6" y="1"/>
                    <a:pt x="6" y="1"/>
                    <a:pt x="6" y="1"/>
                  </a:cubicBezTo>
                  <a:cubicBezTo>
                    <a:pt x="6" y="1"/>
                    <a:pt x="7" y="2"/>
                    <a:pt x="7" y="2"/>
                  </a:cubicBezTo>
                  <a:cubicBezTo>
                    <a:pt x="7" y="2"/>
                    <a:pt x="7" y="2"/>
                    <a:pt x="7" y="2"/>
                  </a:cubicBezTo>
                  <a:cubicBezTo>
                    <a:pt x="6" y="2"/>
                    <a:pt x="6" y="2"/>
                    <a:pt x="6" y="2"/>
                  </a:cubicBezTo>
                  <a:cubicBezTo>
                    <a:pt x="5" y="2"/>
                    <a:pt x="3" y="2"/>
                    <a:pt x="1" y="2"/>
                  </a:cubicBezTo>
                  <a:close/>
                  <a:moveTo>
                    <a:pt x="2" y="1"/>
                  </a:moveTo>
                  <a:cubicBezTo>
                    <a:pt x="2" y="2"/>
                    <a:pt x="2" y="2"/>
                    <a:pt x="2" y="2"/>
                  </a:cubicBezTo>
                  <a:cubicBezTo>
                    <a:pt x="3" y="2"/>
                    <a:pt x="4" y="2"/>
                    <a:pt x="6" y="2"/>
                  </a:cubicBezTo>
                  <a:cubicBezTo>
                    <a:pt x="6" y="1"/>
                    <a:pt x="6" y="1"/>
                    <a:pt x="6" y="1"/>
                  </a:cubicBezTo>
                  <a:cubicBezTo>
                    <a:pt x="6" y="1"/>
                    <a:pt x="5" y="1"/>
                    <a:pt x="5" y="1"/>
                  </a:cubicBezTo>
                  <a:cubicBezTo>
                    <a:pt x="4"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60" name="Freeform 711"/>
            <p:cNvSpPr>
              <a:spLocks noEditPoints="1"/>
            </p:cNvSpPr>
            <p:nvPr/>
          </p:nvSpPr>
          <p:spPr bwMode="auto">
            <a:xfrm>
              <a:off x="3612" y="1441"/>
              <a:ext cx="12" cy="5"/>
            </a:xfrm>
            <a:custGeom>
              <a:avLst/>
              <a:gdLst>
                <a:gd name="T0" fmla="*/ 0 w 5"/>
                <a:gd name="T1" fmla="*/ 2 h 2"/>
                <a:gd name="T2" fmla="*/ 0 w 5"/>
                <a:gd name="T3" fmla="*/ 2 h 2"/>
                <a:gd name="T4" fmla="*/ 0 w 5"/>
                <a:gd name="T5" fmla="*/ 0 h 2"/>
                <a:gd name="T6" fmla="*/ 0 w 5"/>
                <a:gd name="T7" fmla="*/ 0 h 2"/>
                <a:gd name="T8" fmla="*/ 0 w 5"/>
                <a:gd name="T9" fmla="*/ 0 h 2"/>
                <a:gd name="T10" fmla="*/ 4 w 5"/>
                <a:gd name="T11" fmla="*/ 0 h 2"/>
                <a:gd name="T12" fmla="*/ 4 w 5"/>
                <a:gd name="T13" fmla="*/ 0 h 2"/>
                <a:gd name="T14" fmla="*/ 4 w 5"/>
                <a:gd name="T15" fmla="*/ 0 h 2"/>
                <a:gd name="T16" fmla="*/ 5 w 5"/>
                <a:gd name="T17" fmla="*/ 1 h 2"/>
                <a:gd name="T18" fmla="*/ 5 w 5"/>
                <a:gd name="T19" fmla="*/ 1 h 2"/>
                <a:gd name="T20" fmla="*/ 5 w 5"/>
                <a:gd name="T21" fmla="*/ 2 h 2"/>
                <a:gd name="T22" fmla="*/ 5 w 5"/>
                <a:gd name="T23" fmla="*/ 2 h 2"/>
                <a:gd name="T24" fmla="*/ 0 w 5"/>
                <a:gd name="T25" fmla="*/ 2 h 2"/>
                <a:gd name="T26" fmla="*/ 1 w 5"/>
                <a:gd name="T27" fmla="*/ 1 h 2"/>
                <a:gd name="T28" fmla="*/ 1 w 5"/>
                <a:gd name="T29" fmla="*/ 1 h 2"/>
                <a:gd name="T30" fmla="*/ 4 w 5"/>
                <a:gd name="T31" fmla="*/ 1 h 2"/>
                <a:gd name="T32" fmla="*/ 4 w 5"/>
                <a:gd name="T33" fmla="*/ 1 h 2"/>
                <a:gd name="T34" fmla="*/ 4 w 5"/>
                <a:gd name="T35" fmla="*/ 1 h 2"/>
                <a:gd name="T36" fmla="*/ 4 w 5"/>
                <a:gd name="T37" fmla="*/ 1 h 2"/>
                <a:gd name="T38" fmla="*/ 1 w 5"/>
                <a:gd name="T3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 h="2">
                  <a:moveTo>
                    <a:pt x="0" y="2"/>
                  </a:moveTo>
                  <a:cubicBezTo>
                    <a:pt x="0" y="2"/>
                    <a:pt x="0" y="2"/>
                    <a:pt x="0" y="2"/>
                  </a:cubicBezTo>
                  <a:cubicBezTo>
                    <a:pt x="0" y="1"/>
                    <a:pt x="0" y="1"/>
                    <a:pt x="0" y="0"/>
                  </a:cubicBezTo>
                  <a:cubicBezTo>
                    <a:pt x="0" y="0"/>
                    <a:pt x="0" y="0"/>
                    <a:pt x="0" y="0"/>
                  </a:cubicBezTo>
                  <a:cubicBezTo>
                    <a:pt x="0" y="0"/>
                    <a:pt x="0" y="0"/>
                    <a:pt x="0" y="0"/>
                  </a:cubicBezTo>
                  <a:cubicBezTo>
                    <a:pt x="4" y="0"/>
                    <a:pt x="4" y="0"/>
                    <a:pt x="4" y="0"/>
                  </a:cubicBezTo>
                  <a:cubicBezTo>
                    <a:pt x="4" y="0"/>
                    <a:pt x="4" y="0"/>
                    <a:pt x="4" y="0"/>
                  </a:cubicBezTo>
                  <a:cubicBezTo>
                    <a:pt x="4" y="0"/>
                    <a:pt x="4" y="0"/>
                    <a:pt x="4" y="0"/>
                  </a:cubicBezTo>
                  <a:cubicBezTo>
                    <a:pt x="5" y="0"/>
                    <a:pt x="5" y="1"/>
                    <a:pt x="5" y="1"/>
                  </a:cubicBezTo>
                  <a:cubicBezTo>
                    <a:pt x="5" y="1"/>
                    <a:pt x="5" y="1"/>
                    <a:pt x="5" y="1"/>
                  </a:cubicBezTo>
                  <a:cubicBezTo>
                    <a:pt x="5" y="1"/>
                    <a:pt x="5" y="2"/>
                    <a:pt x="5" y="2"/>
                  </a:cubicBezTo>
                  <a:cubicBezTo>
                    <a:pt x="5" y="2"/>
                    <a:pt x="5" y="2"/>
                    <a:pt x="5" y="2"/>
                  </a:cubicBezTo>
                  <a:cubicBezTo>
                    <a:pt x="5" y="2"/>
                    <a:pt x="0" y="2"/>
                    <a:pt x="0" y="2"/>
                  </a:cubicBezTo>
                  <a:close/>
                  <a:moveTo>
                    <a:pt x="1" y="1"/>
                  </a:moveTo>
                  <a:cubicBezTo>
                    <a:pt x="1" y="1"/>
                    <a:pt x="1" y="1"/>
                    <a:pt x="1" y="1"/>
                  </a:cubicBezTo>
                  <a:cubicBezTo>
                    <a:pt x="4" y="1"/>
                    <a:pt x="4" y="1"/>
                    <a:pt x="4" y="1"/>
                  </a:cubicBezTo>
                  <a:cubicBezTo>
                    <a:pt x="4" y="1"/>
                    <a:pt x="4" y="1"/>
                    <a:pt x="4" y="1"/>
                  </a:cubicBezTo>
                  <a:cubicBezTo>
                    <a:pt x="4" y="1"/>
                    <a:pt x="4" y="1"/>
                    <a:pt x="4" y="1"/>
                  </a:cubicBezTo>
                  <a:cubicBezTo>
                    <a:pt x="4" y="1"/>
                    <a:pt x="4" y="1"/>
                    <a:pt x="4" y="1"/>
                  </a:cubicBezTo>
                  <a:cubicBezTo>
                    <a:pt x="4"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61" name="Freeform 712"/>
            <p:cNvSpPr>
              <a:spLocks noEditPoints="1"/>
            </p:cNvSpPr>
            <p:nvPr/>
          </p:nvSpPr>
          <p:spPr bwMode="auto">
            <a:xfrm>
              <a:off x="3614" y="1449"/>
              <a:ext cx="13" cy="5"/>
            </a:xfrm>
            <a:custGeom>
              <a:avLst/>
              <a:gdLst>
                <a:gd name="T0" fmla="*/ 1 w 5"/>
                <a:gd name="T1" fmla="*/ 2 h 2"/>
                <a:gd name="T2" fmla="*/ 0 w 5"/>
                <a:gd name="T3" fmla="*/ 2 h 2"/>
                <a:gd name="T4" fmla="*/ 0 w 5"/>
                <a:gd name="T5" fmla="*/ 1 h 2"/>
                <a:gd name="T6" fmla="*/ 0 w 5"/>
                <a:gd name="T7" fmla="*/ 0 h 2"/>
                <a:gd name="T8" fmla="*/ 1 w 5"/>
                <a:gd name="T9" fmla="*/ 0 h 2"/>
                <a:gd name="T10" fmla="*/ 4 w 5"/>
                <a:gd name="T11" fmla="*/ 0 h 2"/>
                <a:gd name="T12" fmla="*/ 5 w 5"/>
                <a:gd name="T13" fmla="*/ 1 h 2"/>
                <a:gd name="T14" fmla="*/ 5 w 5"/>
                <a:gd name="T15" fmla="*/ 1 h 2"/>
                <a:gd name="T16" fmla="*/ 5 w 5"/>
                <a:gd name="T17" fmla="*/ 1 h 2"/>
                <a:gd name="T18" fmla="*/ 5 w 5"/>
                <a:gd name="T19" fmla="*/ 2 h 2"/>
                <a:gd name="T20" fmla="*/ 5 w 5"/>
                <a:gd name="T21" fmla="*/ 2 h 2"/>
                <a:gd name="T22" fmla="*/ 5 w 5"/>
                <a:gd name="T23" fmla="*/ 2 h 2"/>
                <a:gd name="T24" fmla="*/ 1 w 5"/>
                <a:gd name="T25" fmla="*/ 2 h 2"/>
                <a:gd name="T26" fmla="*/ 1 w 5"/>
                <a:gd name="T27" fmla="*/ 1 h 2"/>
                <a:gd name="T28" fmla="*/ 1 w 5"/>
                <a:gd name="T29" fmla="*/ 2 h 2"/>
                <a:gd name="T30" fmla="*/ 4 w 5"/>
                <a:gd name="T31" fmla="*/ 2 h 2"/>
                <a:gd name="T32" fmla="*/ 4 w 5"/>
                <a:gd name="T33" fmla="*/ 1 h 2"/>
                <a:gd name="T34" fmla="*/ 4 w 5"/>
                <a:gd name="T35" fmla="*/ 1 h 2"/>
                <a:gd name="T36" fmla="*/ 4 w 5"/>
                <a:gd name="T37" fmla="*/ 1 h 2"/>
                <a:gd name="T38" fmla="*/ 1 w 5"/>
                <a:gd name="T3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 h="2">
                  <a:moveTo>
                    <a:pt x="1" y="2"/>
                  </a:moveTo>
                  <a:cubicBezTo>
                    <a:pt x="1" y="2"/>
                    <a:pt x="0" y="2"/>
                    <a:pt x="0" y="2"/>
                  </a:cubicBezTo>
                  <a:cubicBezTo>
                    <a:pt x="0" y="2"/>
                    <a:pt x="0" y="1"/>
                    <a:pt x="0" y="1"/>
                  </a:cubicBezTo>
                  <a:cubicBezTo>
                    <a:pt x="0" y="1"/>
                    <a:pt x="0" y="1"/>
                    <a:pt x="0" y="0"/>
                  </a:cubicBezTo>
                  <a:cubicBezTo>
                    <a:pt x="0" y="0"/>
                    <a:pt x="0" y="0"/>
                    <a:pt x="1" y="0"/>
                  </a:cubicBezTo>
                  <a:cubicBezTo>
                    <a:pt x="4" y="0"/>
                    <a:pt x="4" y="0"/>
                    <a:pt x="4" y="0"/>
                  </a:cubicBezTo>
                  <a:cubicBezTo>
                    <a:pt x="4" y="0"/>
                    <a:pt x="5" y="0"/>
                    <a:pt x="5" y="1"/>
                  </a:cubicBezTo>
                  <a:cubicBezTo>
                    <a:pt x="5" y="1"/>
                    <a:pt x="5" y="1"/>
                    <a:pt x="5" y="1"/>
                  </a:cubicBezTo>
                  <a:cubicBezTo>
                    <a:pt x="5" y="1"/>
                    <a:pt x="5" y="1"/>
                    <a:pt x="5" y="1"/>
                  </a:cubicBezTo>
                  <a:cubicBezTo>
                    <a:pt x="5" y="1"/>
                    <a:pt x="5" y="2"/>
                    <a:pt x="5" y="2"/>
                  </a:cubicBezTo>
                  <a:cubicBezTo>
                    <a:pt x="5" y="2"/>
                    <a:pt x="5" y="2"/>
                    <a:pt x="5" y="2"/>
                  </a:cubicBezTo>
                  <a:cubicBezTo>
                    <a:pt x="5" y="2"/>
                    <a:pt x="5" y="2"/>
                    <a:pt x="5" y="2"/>
                  </a:cubicBezTo>
                  <a:cubicBezTo>
                    <a:pt x="5" y="2"/>
                    <a:pt x="1" y="2"/>
                    <a:pt x="1" y="2"/>
                  </a:cubicBezTo>
                  <a:close/>
                  <a:moveTo>
                    <a:pt x="1" y="1"/>
                  </a:moveTo>
                  <a:cubicBezTo>
                    <a:pt x="1" y="1"/>
                    <a:pt x="1" y="1"/>
                    <a:pt x="1" y="2"/>
                  </a:cubicBezTo>
                  <a:cubicBezTo>
                    <a:pt x="4" y="2"/>
                    <a:pt x="4" y="2"/>
                    <a:pt x="4" y="2"/>
                  </a:cubicBezTo>
                  <a:cubicBezTo>
                    <a:pt x="4" y="2"/>
                    <a:pt x="4" y="1"/>
                    <a:pt x="4" y="1"/>
                  </a:cubicBezTo>
                  <a:cubicBezTo>
                    <a:pt x="4" y="1"/>
                    <a:pt x="4" y="1"/>
                    <a:pt x="4" y="1"/>
                  </a:cubicBezTo>
                  <a:cubicBezTo>
                    <a:pt x="4" y="1"/>
                    <a:pt x="4" y="1"/>
                    <a:pt x="4" y="1"/>
                  </a:cubicBezTo>
                  <a:cubicBezTo>
                    <a:pt x="4"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62" name="Freeform 713"/>
            <p:cNvSpPr>
              <a:spLocks noEditPoints="1"/>
            </p:cNvSpPr>
            <p:nvPr/>
          </p:nvSpPr>
          <p:spPr bwMode="auto">
            <a:xfrm>
              <a:off x="3585" y="1441"/>
              <a:ext cx="12" cy="5"/>
            </a:xfrm>
            <a:custGeom>
              <a:avLst/>
              <a:gdLst>
                <a:gd name="T0" fmla="*/ 1 w 5"/>
                <a:gd name="T1" fmla="*/ 2 h 2"/>
                <a:gd name="T2" fmla="*/ 0 w 5"/>
                <a:gd name="T3" fmla="*/ 2 h 2"/>
                <a:gd name="T4" fmla="*/ 0 w 5"/>
                <a:gd name="T5" fmla="*/ 1 h 2"/>
                <a:gd name="T6" fmla="*/ 1 w 5"/>
                <a:gd name="T7" fmla="*/ 0 h 2"/>
                <a:gd name="T8" fmla="*/ 1 w 5"/>
                <a:gd name="T9" fmla="*/ 0 h 2"/>
                <a:gd name="T10" fmla="*/ 5 w 5"/>
                <a:gd name="T11" fmla="*/ 0 h 2"/>
                <a:gd name="T12" fmla="*/ 5 w 5"/>
                <a:gd name="T13" fmla="*/ 0 h 2"/>
                <a:gd name="T14" fmla="*/ 5 w 5"/>
                <a:gd name="T15" fmla="*/ 0 h 2"/>
                <a:gd name="T16" fmla="*/ 5 w 5"/>
                <a:gd name="T17" fmla="*/ 1 h 2"/>
                <a:gd name="T18" fmla="*/ 5 w 5"/>
                <a:gd name="T19" fmla="*/ 2 h 2"/>
                <a:gd name="T20" fmla="*/ 5 w 5"/>
                <a:gd name="T21" fmla="*/ 2 h 2"/>
                <a:gd name="T22" fmla="*/ 5 w 5"/>
                <a:gd name="T23" fmla="*/ 2 h 2"/>
                <a:gd name="T24" fmla="*/ 1 w 5"/>
                <a:gd name="T25" fmla="*/ 2 h 2"/>
                <a:gd name="T26" fmla="*/ 2 w 5"/>
                <a:gd name="T27" fmla="*/ 1 h 2"/>
                <a:gd name="T28" fmla="*/ 1 w 5"/>
                <a:gd name="T29" fmla="*/ 1 h 2"/>
                <a:gd name="T30" fmla="*/ 4 w 5"/>
                <a:gd name="T31" fmla="*/ 1 h 2"/>
                <a:gd name="T32" fmla="*/ 4 w 5"/>
                <a:gd name="T33" fmla="*/ 1 h 2"/>
                <a:gd name="T34" fmla="*/ 2 w 5"/>
                <a:gd name="T3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2">
                  <a:moveTo>
                    <a:pt x="1" y="2"/>
                  </a:moveTo>
                  <a:cubicBezTo>
                    <a:pt x="1" y="2"/>
                    <a:pt x="0" y="2"/>
                    <a:pt x="0" y="2"/>
                  </a:cubicBezTo>
                  <a:cubicBezTo>
                    <a:pt x="0" y="2"/>
                    <a:pt x="0" y="2"/>
                    <a:pt x="0" y="1"/>
                  </a:cubicBezTo>
                  <a:cubicBezTo>
                    <a:pt x="1" y="1"/>
                    <a:pt x="1" y="1"/>
                    <a:pt x="1" y="0"/>
                  </a:cubicBezTo>
                  <a:cubicBezTo>
                    <a:pt x="1" y="0"/>
                    <a:pt x="1" y="0"/>
                    <a:pt x="1" y="0"/>
                  </a:cubicBezTo>
                  <a:cubicBezTo>
                    <a:pt x="2" y="0"/>
                    <a:pt x="4" y="0"/>
                    <a:pt x="5" y="0"/>
                  </a:cubicBezTo>
                  <a:cubicBezTo>
                    <a:pt x="5" y="0"/>
                    <a:pt x="5" y="0"/>
                    <a:pt x="5" y="0"/>
                  </a:cubicBezTo>
                  <a:cubicBezTo>
                    <a:pt x="5" y="0"/>
                    <a:pt x="5" y="0"/>
                    <a:pt x="5" y="0"/>
                  </a:cubicBezTo>
                  <a:cubicBezTo>
                    <a:pt x="5" y="1"/>
                    <a:pt x="5" y="1"/>
                    <a:pt x="5" y="1"/>
                  </a:cubicBezTo>
                  <a:cubicBezTo>
                    <a:pt x="5" y="1"/>
                    <a:pt x="5" y="2"/>
                    <a:pt x="5" y="2"/>
                  </a:cubicBezTo>
                  <a:cubicBezTo>
                    <a:pt x="5" y="2"/>
                    <a:pt x="5" y="2"/>
                    <a:pt x="5" y="2"/>
                  </a:cubicBezTo>
                  <a:cubicBezTo>
                    <a:pt x="5" y="2"/>
                    <a:pt x="5" y="2"/>
                    <a:pt x="5" y="2"/>
                  </a:cubicBezTo>
                  <a:cubicBezTo>
                    <a:pt x="5" y="2"/>
                    <a:pt x="1" y="2"/>
                    <a:pt x="1" y="2"/>
                  </a:cubicBezTo>
                  <a:close/>
                  <a:moveTo>
                    <a:pt x="2" y="1"/>
                  </a:moveTo>
                  <a:cubicBezTo>
                    <a:pt x="2" y="1"/>
                    <a:pt x="2" y="1"/>
                    <a:pt x="1" y="1"/>
                  </a:cubicBezTo>
                  <a:cubicBezTo>
                    <a:pt x="4" y="1"/>
                    <a:pt x="4" y="1"/>
                    <a:pt x="4" y="1"/>
                  </a:cubicBezTo>
                  <a:cubicBezTo>
                    <a:pt x="4" y="1"/>
                    <a:pt x="4" y="1"/>
                    <a:pt x="4" y="1"/>
                  </a:cubicBezTo>
                  <a:cubicBezTo>
                    <a:pt x="3"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63" name="Freeform 714"/>
            <p:cNvSpPr>
              <a:spLocks noEditPoints="1"/>
            </p:cNvSpPr>
            <p:nvPr/>
          </p:nvSpPr>
          <p:spPr bwMode="auto">
            <a:xfrm>
              <a:off x="3573" y="1441"/>
              <a:ext cx="12" cy="5"/>
            </a:xfrm>
            <a:custGeom>
              <a:avLst/>
              <a:gdLst>
                <a:gd name="T0" fmla="*/ 0 w 5"/>
                <a:gd name="T1" fmla="*/ 2 h 2"/>
                <a:gd name="T2" fmla="*/ 0 w 5"/>
                <a:gd name="T3" fmla="*/ 2 h 2"/>
                <a:gd name="T4" fmla="*/ 0 w 5"/>
                <a:gd name="T5" fmla="*/ 2 h 2"/>
                <a:gd name="T6" fmla="*/ 0 w 5"/>
                <a:gd name="T7" fmla="*/ 0 h 2"/>
                <a:gd name="T8" fmla="*/ 1 w 5"/>
                <a:gd name="T9" fmla="*/ 0 h 2"/>
                <a:gd name="T10" fmla="*/ 5 w 5"/>
                <a:gd name="T11" fmla="*/ 0 h 2"/>
                <a:gd name="T12" fmla="*/ 5 w 5"/>
                <a:gd name="T13" fmla="*/ 0 h 2"/>
                <a:gd name="T14" fmla="*/ 5 w 5"/>
                <a:gd name="T15" fmla="*/ 0 h 2"/>
                <a:gd name="T16" fmla="*/ 5 w 5"/>
                <a:gd name="T17" fmla="*/ 1 h 2"/>
                <a:gd name="T18" fmla="*/ 5 w 5"/>
                <a:gd name="T19" fmla="*/ 2 h 2"/>
                <a:gd name="T20" fmla="*/ 5 w 5"/>
                <a:gd name="T21" fmla="*/ 2 h 2"/>
                <a:gd name="T22" fmla="*/ 4 w 5"/>
                <a:gd name="T23" fmla="*/ 2 h 2"/>
                <a:gd name="T24" fmla="*/ 0 w 5"/>
                <a:gd name="T25" fmla="*/ 2 h 2"/>
                <a:gd name="T26" fmla="*/ 1 w 5"/>
                <a:gd name="T27" fmla="*/ 1 h 2"/>
                <a:gd name="T28" fmla="*/ 1 w 5"/>
                <a:gd name="T29" fmla="*/ 1 h 2"/>
                <a:gd name="T30" fmla="*/ 4 w 5"/>
                <a:gd name="T31" fmla="*/ 1 h 2"/>
                <a:gd name="T32" fmla="*/ 4 w 5"/>
                <a:gd name="T33" fmla="*/ 1 h 2"/>
                <a:gd name="T34" fmla="*/ 4 w 5"/>
                <a:gd name="T35" fmla="*/ 1 h 2"/>
                <a:gd name="T36" fmla="*/ 1 w 5"/>
                <a:gd name="T3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
                  <a:moveTo>
                    <a:pt x="0" y="2"/>
                  </a:moveTo>
                  <a:cubicBezTo>
                    <a:pt x="0" y="2"/>
                    <a:pt x="0" y="2"/>
                    <a:pt x="0" y="2"/>
                  </a:cubicBezTo>
                  <a:cubicBezTo>
                    <a:pt x="0" y="2"/>
                    <a:pt x="0" y="2"/>
                    <a:pt x="0" y="2"/>
                  </a:cubicBezTo>
                  <a:cubicBezTo>
                    <a:pt x="0" y="1"/>
                    <a:pt x="0" y="1"/>
                    <a:pt x="0" y="0"/>
                  </a:cubicBezTo>
                  <a:cubicBezTo>
                    <a:pt x="0" y="0"/>
                    <a:pt x="1" y="0"/>
                    <a:pt x="1" y="0"/>
                  </a:cubicBezTo>
                  <a:cubicBezTo>
                    <a:pt x="2" y="0"/>
                    <a:pt x="3" y="0"/>
                    <a:pt x="5" y="0"/>
                  </a:cubicBezTo>
                  <a:cubicBezTo>
                    <a:pt x="5" y="0"/>
                    <a:pt x="5" y="0"/>
                    <a:pt x="5" y="0"/>
                  </a:cubicBezTo>
                  <a:cubicBezTo>
                    <a:pt x="5" y="0"/>
                    <a:pt x="5" y="0"/>
                    <a:pt x="5" y="0"/>
                  </a:cubicBezTo>
                  <a:cubicBezTo>
                    <a:pt x="5" y="1"/>
                    <a:pt x="5" y="1"/>
                    <a:pt x="5" y="1"/>
                  </a:cubicBezTo>
                  <a:cubicBezTo>
                    <a:pt x="5" y="1"/>
                    <a:pt x="5" y="1"/>
                    <a:pt x="5" y="2"/>
                  </a:cubicBezTo>
                  <a:cubicBezTo>
                    <a:pt x="5" y="2"/>
                    <a:pt x="5" y="2"/>
                    <a:pt x="5" y="2"/>
                  </a:cubicBezTo>
                  <a:cubicBezTo>
                    <a:pt x="5" y="2"/>
                    <a:pt x="4" y="2"/>
                    <a:pt x="4" y="2"/>
                  </a:cubicBezTo>
                  <a:cubicBezTo>
                    <a:pt x="4" y="2"/>
                    <a:pt x="0" y="2"/>
                    <a:pt x="0" y="2"/>
                  </a:cubicBezTo>
                  <a:close/>
                  <a:moveTo>
                    <a:pt x="1" y="1"/>
                  </a:moveTo>
                  <a:cubicBezTo>
                    <a:pt x="1" y="1"/>
                    <a:pt x="1" y="1"/>
                    <a:pt x="1" y="1"/>
                  </a:cubicBezTo>
                  <a:cubicBezTo>
                    <a:pt x="4" y="1"/>
                    <a:pt x="4" y="1"/>
                    <a:pt x="4" y="1"/>
                  </a:cubicBezTo>
                  <a:cubicBezTo>
                    <a:pt x="4" y="1"/>
                    <a:pt x="4" y="1"/>
                    <a:pt x="4" y="1"/>
                  </a:cubicBezTo>
                  <a:cubicBezTo>
                    <a:pt x="4" y="1"/>
                    <a:pt x="4" y="1"/>
                    <a:pt x="4" y="1"/>
                  </a:cubicBezTo>
                  <a:cubicBezTo>
                    <a:pt x="3"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64" name="Freeform 715"/>
            <p:cNvSpPr/>
            <p:nvPr/>
          </p:nvSpPr>
          <p:spPr bwMode="auto">
            <a:xfrm>
              <a:off x="3543" y="1459"/>
              <a:ext cx="2"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1"/>
                    <a:pt x="0" y="1"/>
                  </a:cubicBezTo>
                  <a:cubicBezTo>
                    <a:pt x="0" y="1"/>
                    <a:pt x="0" y="0"/>
                    <a:pt x="1" y="0"/>
                  </a:cubicBezTo>
                  <a:cubicBezTo>
                    <a:pt x="1" y="0"/>
                    <a:pt x="1" y="0"/>
                    <a:pt x="1" y="0"/>
                  </a:cubicBezTo>
                  <a:cubicBezTo>
                    <a:pt x="1" y="0"/>
                    <a:pt x="1" y="0"/>
                    <a:pt x="1" y="0"/>
                  </a:cubicBezTo>
                  <a:cubicBezTo>
                    <a:pt x="1" y="1"/>
                    <a:pt x="1" y="1"/>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65" name="Freeform 716"/>
            <p:cNvSpPr/>
            <p:nvPr/>
          </p:nvSpPr>
          <p:spPr bwMode="auto">
            <a:xfrm>
              <a:off x="3548" y="1459"/>
              <a:ext cx="2"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1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1"/>
                    <a:pt x="0" y="1"/>
                  </a:cubicBezTo>
                  <a:cubicBezTo>
                    <a:pt x="0" y="1"/>
                    <a:pt x="0" y="1"/>
                    <a:pt x="0" y="0"/>
                  </a:cubicBezTo>
                  <a:cubicBezTo>
                    <a:pt x="1" y="0"/>
                    <a:pt x="1" y="0"/>
                    <a:pt x="1" y="0"/>
                  </a:cubicBezTo>
                  <a:cubicBezTo>
                    <a:pt x="1" y="0"/>
                    <a:pt x="1" y="1"/>
                    <a:pt x="1" y="1"/>
                  </a:cubicBezTo>
                  <a:cubicBezTo>
                    <a:pt x="1" y="1"/>
                    <a:pt x="0" y="1"/>
                    <a:pt x="0"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66" name="Freeform 717"/>
            <p:cNvSpPr/>
            <p:nvPr/>
          </p:nvSpPr>
          <p:spPr bwMode="auto">
            <a:xfrm>
              <a:off x="3553" y="1459"/>
              <a:ext cx="2"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1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0"/>
                    <a:pt x="0" y="0"/>
                    <a:pt x="0" y="0"/>
                  </a:cubicBezTo>
                  <a:cubicBezTo>
                    <a:pt x="0" y="0"/>
                    <a:pt x="0" y="0"/>
                    <a:pt x="1" y="0"/>
                  </a:cubicBezTo>
                  <a:cubicBezTo>
                    <a:pt x="1" y="0"/>
                    <a:pt x="1" y="1"/>
                    <a:pt x="1" y="1"/>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67" name="Freeform 718"/>
            <p:cNvSpPr/>
            <p:nvPr/>
          </p:nvSpPr>
          <p:spPr bwMode="auto">
            <a:xfrm>
              <a:off x="3558" y="1459"/>
              <a:ext cx="2"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1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0"/>
                    <a:pt x="0" y="0"/>
                    <a:pt x="0" y="0"/>
                  </a:cubicBezTo>
                  <a:cubicBezTo>
                    <a:pt x="1" y="0"/>
                    <a:pt x="1" y="0"/>
                    <a:pt x="1" y="0"/>
                  </a:cubicBezTo>
                  <a:cubicBezTo>
                    <a:pt x="1" y="0"/>
                    <a:pt x="1" y="0"/>
                    <a:pt x="1" y="1"/>
                  </a:cubicBezTo>
                  <a:cubicBezTo>
                    <a:pt x="1" y="2"/>
                    <a:pt x="1" y="2"/>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68" name="Freeform 719"/>
            <p:cNvSpPr/>
            <p:nvPr/>
          </p:nvSpPr>
          <p:spPr bwMode="auto">
            <a:xfrm>
              <a:off x="3563" y="1459"/>
              <a:ext cx="2" cy="5"/>
            </a:xfrm>
            <a:custGeom>
              <a:avLst/>
              <a:gdLst>
                <a:gd name="T0" fmla="*/ 1 w 1"/>
                <a:gd name="T1" fmla="*/ 2 h 2"/>
                <a:gd name="T2" fmla="*/ 0 w 1"/>
                <a:gd name="T3" fmla="*/ 2 h 2"/>
                <a:gd name="T4" fmla="*/ 0 w 1"/>
                <a:gd name="T5" fmla="*/ 2 h 2"/>
                <a:gd name="T6" fmla="*/ 1 w 1"/>
                <a:gd name="T7" fmla="*/ 0 h 2"/>
                <a:gd name="T8" fmla="*/ 1 w 1"/>
                <a:gd name="T9" fmla="*/ 0 h 2"/>
                <a:gd name="T10" fmla="*/ 1 w 1"/>
                <a:gd name="T11" fmla="*/ 1 h 2"/>
                <a:gd name="T12" fmla="*/ 1 w 1"/>
                <a:gd name="T13" fmla="*/ 2 h 2"/>
                <a:gd name="T14" fmla="*/ 1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1" y="2"/>
                  </a:moveTo>
                  <a:cubicBezTo>
                    <a:pt x="0" y="2"/>
                    <a:pt x="0" y="2"/>
                    <a:pt x="0" y="2"/>
                  </a:cubicBezTo>
                  <a:cubicBezTo>
                    <a:pt x="0" y="2"/>
                    <a:pt x="0" y="2"/>
                    <a:pt x="0" y="2"/>
                  </a:cubicBezTo>
                  <a:cubicBezTo>
                    <a:pt x="1" y="0"/>
                    <a:pt x="1" y="0"/>
                    <a:pt x="1" y="0"/>
                  </a:cubicBezTo>
                  <a:cubicBezTo>
                    <a:pt x="1" y="0"/>
                    <a:pt x="1" y="0"/>
                    <a:pt x="1" y="0"/>
                  </a:cubicBezTo>
                  <a:cubicBezTo>
                    <a:pt x="1" y="0"/>
                    <a:pt x="1" y="0"/>
                    <a:pt x="1" y="1"/>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69" name="Freeform 720"/>
            <p:cNvSpPr/>
            <p:nvPr/>
          </p:nvSpPr>
          <p:spPr bwMode="auto">
            <a:xfrm>
              <a:off x="3568" y="1459"/>
              <a:ext cx="5" cy="5"/>
            </a:xfrm>
            <a:custGeom>
              <a:avLst/>
              <a:gdLst>
                <a:gd name="T0" fmla="*/ 1 w 2"/>
                <a:gd name="T1" fmla="*/ 2 h 2"/>
                <a:gd name="T2" fmla="*/ 1 w 2"/>
                <a:gd name="T3" fmla="*/ 2 h 2"/>
                <a:gd name="T4" fmla="*/ 0 w 2"/>
                <a:gd name="T5" fmla="*/ 2 h 2"/>
                <a:gd name="T6" fmla="*/ 1 w 2"/>
                <a:gd name="T7" fmla="*/ 0 h 2"/>
                <a:gd name="T8" fmla="*/ 2 w 2"/>
                <a:gd name="T9" fmla="*/ 0 h 2"/>
                <a:gd name="T10" fmla="*/ 2 w 2"/>
                <a:gd name="T11" fmla="*/ 1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2"/>
                    <a:pt x="0" y="2"/>
                  </a:cubicBezTo>
                  <a:cubicBezTo>
                    <a:pt x="1" y="1"/>
                    <a:pt x="1" y="1"/>
                    <a:pt x="1" y="0"/>
                  </a:cubicBezTo>
                  <a:cubicBezTo>
                    <a:pt x="1" y="0"/>
                    <a:pt x="2" y="0"/>
                    <a:pt x="2" y="0"/>
                  </a:cubicBezTo>
                  <a:cubicBezTo>
                    <a:pt x="2" y="0"/>
                    <a:pt x="2" y="0"/>
                    <a:pt x="2" y="1"/>
                  </a:cubicBezTo>
                  <a:cubicBezTo>
                    <a:pt x="1"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70" name="Freeform 721"/>
            <p:cNvSpPr/>
            <p:nvPr/>
          </p:nvSpPr>
          <p:spPr bwMode="auto">
            <a:xfrm>
              <a:off x="3575" y="1459"/>
              <a:ext cx="5" cy="5"/>
            </a:xfrm>
            <a:custGeom>
              <a:avLst/>
              <a:gdLst>
                <a:gd name="T0" fmla="*/ 1 w 2"/>
                <a:gd name="T1" fmla="*/ 2 h 2"/>
                <a:gd name="T2" fmla="*/ 1 w 2"/>
                <a:gd name="T3" fmla="*/ 2 h 2"/>
                <a:gd name="T4" fmla="*/ 0 w 2"/>
                <a:gd name="T5" fmla="*/ 2 h 2"/>
                <a:gd name="T6" fmla="*/ 1 w 2"/>
                <a:gd name="T7" fmla="*/ 0 h 2"/>
                <a:gd name="T8" fmla="*/ 1 w 2"/>
                <a:gd name="T9" fmla="*/ 0 h 2"/>
                <a:gd name="T10" fmla="*/ 2 w 2"/>
                <a:gd name="T11" fmla="*/ 1 h 2"/>
                <a:gd name="T12" fmla="*/ 1 w 2"/>
                <a:gd name="T13" fmla="*/ 2 h 2"/>
                <a:gd name="T14" fmla="*/ 1 w 2"/>
                <a:gd name="T15" fmla="*/ 2 h 2"/>
                <a:gd name="T16" fmla="*/ 1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2"/>
                  </a:moveTo>
                  <a:cubicBezTo>
                    <a:pt x="1" y="2"/>
                    <a:pt x="1" y="2"/>
                    <a:pt x="1" y="2"/>
                  </a:cubicBezTo>
                  <a:cubicBezTo>
                    <a:pt x="1" y="2"/>
                    <a:pt x="0" y="2"/>
                    <a:pt x="0" y="2"/>
                  </a:cubicBezTo>
                  <a:cubicBezTo>
                    <a:pt x="1" y="1"/>
                    <a:pt x="1" y="1"/>
                    <a:pt x="1" y="0"/>
                  </a:cubicBezTo>
                  <a:cubicBezTo>
                    <a:pt x="1" y="0"/>
                    <a:pt x="1" y="0"/>
                    <a:pt x="1" y="0"/>
                  </a:cubicBezTo>
                  <a:cubicBezTo>
                    <a:pt x="2" y="0"/>
                    <a:pt x="2" y="1"/>
                    <a:pt x="2" y="1"/>
                  </a:cubicBezTo>
                  <a:cubicBezTo>
                    <a:pt x="1" y="1"/>
                    <a:pt x="1" y="1"/>
                    <a:pt x="1" y="2"/>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71" name="Freeform 722"/>
            <p:cNvSpPr/>
            <p:nvPr/>
          </p:nvSpPr>
          <p:spPr bwMode="auto">
            <a:xfrm>
              <a:off x="3582" y="1459"/>
              <a:ext cx="5" cy="5"/>
            </a:xfrm>
            <a:custGeom>
              <a:avLst/>
              <a:gdLst>
                <a:gd name="T0" fmla="*/ 1 w 2"/>
                <a:gd name="T1" fmla="*/ 2 h 2"/>
                <a:gd name="T2" fmla="*/ 1 w 2"/>
                <a:gd name="T3" fmla="*/ 2 h 2"/>
                <a:gd name="T4" fmla="*/ 0 w 2"/>
                <a:gd name="T5" fmla="*/ 2 h 2"/>
                <a:gd name="T6" fmla="*/ 1 w 2"/>
                <a:gd name="T7" fmla="*/ 0 h 2"/>
                <a:gd name="T8" fmla="*/ 2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2"/>
                    <a:pt x="0" y="2"/>
                  </a:cubicBezTo>
                  <a:cubicBezTo>
                    <a:pt x="0" y="1"/>
                    <a:pt x="1" y="0"/>
                    <a:pt x="1" y="0"/>
                  </a:cubicBezTo>
                  <a:cubicBezTo>
                    <a:pt x="1" y="0"/>
                    <a:pt x="2" y="0"/>
                    <a:pt x="2" y="0"/>
                  </a:cubicBezTo>
                  <a:cubicBezTo>
                    <a:pt x="2" y="0"/>
                    <a:pt x="2" y="0"/>
                    <a:pt x="2" y="0"/>
                  </a:cubicBezTo>
                  <a:cubicBezTo>
                    <a:pt x="1"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72" name="Freeform 723"/>
            <p:cNvSpPr/>
            <p:nvPr/>
          </p:nvSpPr>
          <p:spPr bwMode="auto">
            <a:xfrm>
              <a:off x="3590" y="1459"/>
              <a:ext cx="2"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1" y="0"/>
                    <a:pt x="1" y="0"/>
                    <a:pt x="1" y="0"/>
                  </a:cubicBezTo>
                  <a:cubicBezTo>
                    <a:pt x="1" y="0"/>
                    <a:pt x="1" y="0"/>
                    <a:pt x="1" y="0"/>
                  </a:cubicBezTo>
                  <a:cubicBezTo>
                    <a:pt x="1" y="0"/>
                    <a:pt x="1" y="0"/>
                    <a:pt x="1" y="0"/>
                  </a:cubicBezTo>
                  <a:cubicBezTo>
                    <a:pt x="1" y="2"/>
                    <a:pt x="1" y="2"/>
                    <a:pt x="1"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73" name="Freeform 724"/>
            <p:cNvSpPr/>
            <p:nvPr/>
          </p:nvSpPr>
          <p:spPr bwMode="auto">
            <a:xfrm>
              <a:off x="3595" y="1459"/>
              <a:ext cx="2" cy="5"/>
            </a:xfrm>
            <a:custGeom>
              <a:avLst/>
              <a:gdLst>
                <a:gd name="T0" fmla="*/ 0 w 1"/>
                <a:gd name="T1" fmla="*/ 2 h 2"/>
                <a:gd name="T2" fmla="*/ 0 w 1"/>
                <a:gd name="T3" fmla="*/ 2 h 2"/>
                <a:gd name="T4" fmla="*/ 0 w 1"/>
                <a:gd name="T5" fmla="*/ 1 h 2"/>
                <a:gd name="T6" fmla="*/ 1 w 1"/>
                <a:gd name="T7" fmla="*/ 1 h 2"/>
                <a:gd name="T8" fmla="*/ 1 w 1"/>
                <a:gd name="T9" fmla="*/ 1 h 2"/>
                <a:gd name="T10" fmla="*/ 0 w 1"/>
                <a:gd name="T11" fmla="*/ 2 h 2"/>
                <a:gd name="T12" fmla="*/ 0 w 1"/>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2"/>
                  </a:moveTo>
                  <a:cubicBezTo>
                    <a:pt x="0" y="2"/>
                    <a:pt x="0" y="2"/>
                    <a:pt x="0" y="2"/>
                  </a:cubicBezTo>
                  <a:cubicBezTo>
                    <a:pt x="0" y="1"/>
                    <a:pt x="0" y="1"/>
                    <a:pt x="0" y="1"/>
                  </a:cubicBezTo>
                  <a:cubicBezTo>
                    <a:pt x="0" y="0"/>
                    <a:pt x="1" y="0"/>
                    <a:pt x="1" y="1"/>
                  </a:cubicBezTo>
                  <a:cubicBezTo>
                    <a:pt x="1" y="1"/>
                    <a:pt x="1" y="1"/>
                    <a:pt x="1" y="1"/>
                  </a:cubicBezTo>
                  <a:cubicBezTo>
                    <a:pt x="0" y="1"/>
                    <a:pt x="0"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74" name="Freeform 725"/>
            <p:cNvSpPr/>
            <p:nvPr/>
          </p:nvSpPr>
          <p:spPr bwMode="auto">
            <a:xfrm>
              <a:off x="3600" y="1459"/>
              <a:ext cx="2"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1"/>
                    <a:pt x="0" y="1"/>
                    <a:pt x="0" y="0"/>
                  </a:cubicBezTo>
                  <a:cubicBezTo>
                    <a:pt x="1" y="0"/>
                    <a:pt x="1" y="0"/>
                    <a:pt x="1" y="0"/>
                  </a:cubicBezTo>
                  <a:cubicBezTo>
                    <a:pt x="1" y="0"/>
                    <a:pt x="1" y="0"/>
                    <a:pt x="1" y="0"/>
                  </a:cubicBezTo>
                  <a:cubicBezTo>
                    <a:pt x="1" y="1"/>
                    <a:pt x="0"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75" name="Freeform 726"/>
            <p:cNvSpPr/>
            <p:nvPr/>
          </p:nvSpPr>
          <p:spPr bwMode="auto">
            <a:xfrm>
              <a:off x="3602" y="1459"/>
              <a:ext cx="3"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0" y="1"/>
                    <a:pt x="1" y="1"/>
                    <a:pt x="1" y="0"/>
                  </a:cubicBezTo>
                  <a:cubicBezTo>
                    <a:pt x="1" y="0"/>
                    <a:pt x="1" y="0"/>
                    <a:pt x="1" y="0"/>
                  </a:cubicBezTo>
                  <a:cubicBezTo>
                    <a:pt x="1" y="0"/>
                    <a:pt x="1" y="0"/>
                    <a:pt x="1" y="0"/>
                  </a:cubicBezTo>
                  <a:cubicBezTo>
                    <a:pt x="1" y="1"/>
                    <a:pt x="1" y="1"/>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76" name="Freeform 727"/>
            <p:cNvSpPr/>
            <p:nvPr/>
          </p:nvSpPr>
          <p:spPr bwMode="auto">
            <a:xfrm>
              <a:off x="3607" y="1459"/>
              <a:ext cx="5" cy="5"/>
            </a:xfrm>
            <a:custGeom>
              <a:avLst/>
              <a:gdLst>
                <a:gd name="T0" fmla="*/ 1 w 2"/>
                <a:gd name="T1" fmla="*/ 2 h 2"/>
                <a:gd name="T2" fmla="*/ 1 w 2"/>
                <a:gd name="T3" fmla="*/ 2 h 2"/>
                <a:gd name="T4" fmla="*/ 0 w 2"/>
                <a:gd name="T5" fmla="*/ 1 h 2"/>
                <a:gd name="T6" fmla="*/ 1 w 2"/>
                <a:gd name="T7" fmla="*/ 0 h 2"/>
                <a:gd name="T8" fmla="*/ 2 w 2"/>
                <a:gd name="T9" fmla="*/ 0 h 2"/>
                <a:gd name="T10" fmla="*/ 2 w 2"/>
                <a:gd name="T11" fmla="*/ 1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1"/>
                    <a:pt x="0" y="1"/>
                  </a:cubicBezTo>
                  <a:cubicBezTo>
                    <a:pt x="1" y="1"/>
                    <a:pt x="1" y="0"/>
                    <a:pt x="1" y="0"/>
                  </a:cubicBezTo>
                  <a:cubicBezTo>
                    <a:pt x="1" y="0"/>
                    <a:pt x="2" y="0"/>
                    <a:pt x="2" y="0"/>
                  </a:cubicBezTo>
                  <a:cubicBezTo>
                    <a:pt x="2" y="0"/>
                    <a:pt x="2" y="1"/>
                    <a:pt x="2" y="1"/>
                  </a:cubicBezTo>
                  <a:cubicBezTo>
                    <a:pt x="1"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77" name="Freeform 728"/>
            <p:cNvSpPr/>
            <p:nvPr/>
          </p:nvSpPr>
          <p:spPr bwMode="auto">
            <a:xfrm>
              <a:off x="3614" y="1459"/>
              <a:ext cx="3"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1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1"/>
                    <a:pt x="0" y="0"/>
                    <a:pt x="1" y="0"/>
                  </a:cubicBezTo>
                  <a:cubicBezTo>
                    <a:pt x="1" y="0"/>
                    <a:pt x="1" y="0"/>
                    <a:pt x="1" y="0"/>
                  </a:cubicBezTo>
                  <a:cubicBezTo>
                    <a:pt x="1" y="0"/>
                    <a:pt x="1" y="1"/>
                    <a:pt x="1" y="1"/>
                  </a:cubicBezTo>
                  <a:cubicBezTo>
                    <a:pt x="0" y="1"/>
                    <a:pt x="0" y="1"/>
                    <a:pt x="0"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78" name="Freeform 729"/>
            <p:cNvSpPr/>
            <p:nvPr/>
          </p:nvSpPr>
          <p:spPr bwMode="auto">
            <a:xfrm>
              <a:off x="3619" y="1459"/>
              <a:ext cx="3"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1"/>
                    <a:pt x="0" y="0"/>
                    <a:pt x="1" y="0"/>
                  </a:cubicBezTo>
                  <a:cubicBezTo>
                    <a:pt x="1" y="0"/>
                    <a:pt x="1" y="0"/>
                    <a:pt x="1" y="0"/>
                  </a:cubicBezTo>
                  <a:cubicBezTo>
                    <a:pt x="1" y="0"/>
                    <a:pt x="1" y="0"/>
                    <a:pt x="1" y="0"/>
                  </a:cubicBezTo>
                  <a:cubicBezTo>
                    <a:pt x="1"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79" name="Freeform 730"/>
            <p:cNvSpPr/>
            <p:nvPr/>
          </p:nvSpPr>
          <p:spPr bwMode="auto">
            <a:xfrm>
              <a:off x="3624" y="1459"/>
              <a:ext cx="3"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1"/>
                    <a:pt x="0" y="1"/>
                  </a:cubicBezTo>
                  <a:cubicBezTo>
                    <a:pt x="1" y="0"/>
                    <a:pt x="1" y="0"/>
                    <a:pt x="1" y="0"/>
                  </a:cubicBezTo>
                  <a:cubicBezTo>
                    <a:pt x="1" y="0"/>
                    <a:pt x="1" y="0"/>
                    <a:pt x="1" y="0"/>
                  </a:cubicBezTo>
                  <a:cubicBezTo>
                    <a:pt x="1" y="0"/>
                    <a:pt x="1" y="0"/>
                    <a:pt x="1" y="0"/>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80" name="Freeform 731"/>
            <p:cNvSpPr/>
            <p:nvPr/>
          </p:nvSpPr>
          <p:spPr bwMode="auto">
            <a:xfrm>
              <a:off x="3627" y="1459"/>
              <a:ext cx="5" cy="5"/>
            </a:xfrm>
            <a:custGeom>
              <a:avLst/>
              <a:gdLst>
                <a:gd name="T0" fmla="*/ 1 w 2"/>
                <a:gd name="T1" fmla="*/ 2 h 2"/>
                <a:gd name="T2" fmla="*/ 1 w 2"/>
                <a:gd name="T3" fmla="*/ 2 h 2"/>
                <a:gd name="T4" fmla="*/ 0 w 2"/>
                <a:gd name="T5" fmla="*/ 1 h 2"/>
                <a:gd name="T6" fmla="*/ 2 w 2"/>
                <a:gd name="T7" fmla="*/ 0 h 2"/>
                <a:gd name="T8" fmla="*/ 2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1"/>
                    <a:pt x="0" y="1"/>
                  </a:cubicBezTo>
                  <a:cubicBezTo>
                    <a:pt x="1" y="1"/>
                    <a:pt x="1" y="0"/>
                    <a:pt x="2" y="0"/>
                  </a:cubicBezTo>
                  <a:cubicBezTo>
                    <a:pt x="2" y="0"/>
                    <a:pt x="2" y="0"/>
                    <a:pt x="2" y="0"/>
                  </a:cubicBezTo>
                  <a:cubicBezTo>
                    <a:pt x="2" y="0"/>
                    <a:pt x="2" y="0"/>
                    <a:pt x="2" y="0"/>
                  </a:cubicBezTo>
                  <a:cubicBezTo>
                    <a:pt x="2"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81" name="Freeform 732"/>
            <p:cNvSpPr/>
            <p:nvPr/>
          </p:nvSpPr>
          <p:spPr bwMode="auto">
            <a:xfrm>
              <a:off x="3632" y="1459"/>
              <a:ext cx="5" cy="5"/>
            </a:xfrm>
            <a:custGeom>
              <a:avLst/>
              <a:gdLst>
                <a:gd name="T0" fmla="*/ 0 w 2"/>
                <a:gd name="T1" fmla="*/ 2 h 2"/>
                <a:gd name="T2" fmla="*/ 0 w 2"/>
                <a:gd name="T3" fmla="*/ 2 h 2"/>
                <a:gd name="T4" fmla="*/ 0 w 2"/>
                <a:gd name="T5" fmla="*/ 1 h 2"/>
                <a:gd name="T6" fmla="*/ 1 w 2"/>
                <a:gd name="T7" fmla="*/ 0 h 2"/>
                <a:gd name="T8" fmla="*/ 2 w 2"/>
                <a:gd name="T9" fmla="*/ 0 h 2"/>
                <a:gd name="T10" fmla="*/ 2 w 2"/>
                <a:gd name="T11" fmla="*/ 1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1"/>
                  </a:cubicBezTo>
                  <a:cubicBezTo>
                    <a:pt x="0" y="1"/>
                    <a:pt x="1" y="1"/>
                    <a:pt x="1" y="0"/>
                  </a:cubicBezTo>
                  <a:cubicBezTo>
                    <a:pt x="1" y="0"/>
                    <a:pt x="1" y="0"/>
                    <a:pt x="2" y="0"/>
                  </a:cubicBezTo>
                  <a:cubicBezTo>
                    <a:pt x="2" y="0"/>
                    <a:pt x="2" y="1"/>
                    <a:pt x="2" y="1"/>
                  </a:cubicBezTo>
                  <a:cubicBezTo>
                    <a:pt x="1" y="1"/>
                    <a:pt x="1" y="1"/>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82" name="Freeform 733"/>
            <p:cNvSpPr/>
            <p:nvPr/>
          </p:nvSpPr>
          <p:spPr bwMode="auto">
            <a:xfrm>
              <a:off x="3637" y="1459"/>
              <a:ext cx="5" cy="5"/>
            </a:xfrm>
            <a:custGeom>
              <a:avLst/>
              <a:gdLst>
                <a:gd name="T0" fmla="*/ 0 w 2"/>
                <a:gd name="T1" fmla="*/ 2 h 2"/>
                <a:gd name="T2" fmla="*/ 0 w 2"/>
                <a:gd name="T3" fmla="*/ 2 h 2"/>
                <a:gd name="T4" fmla="*/ 0 w 2"/>
                <a:gd name="T5" fmla="*/ 1 h 2"/>
                <a:gd name="T6" fmla="*/ 1 w 2"/>
                <a:gd name="T7" fmla="*/ 0 h 2"/>
                <a:gd name="T8" fmla="*/ 1 w 2"/>
                <a:gd name="T9" fmla="*/ 0 h 2"/>
                <a:gd name="T10" fmla="*/ 1 w 2"/>
                <a:gd name="T11" fmla="*/ 0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1"/>
                    <a:pt x="0" y="1"/>
                  </a:cubicBezTo>
                  <a:cubicBezTo>
                    <a:pt x="1" y="0"/>
                    <a:pt x="1" y="0"/>
                    <a:pt x="1" y="0"/>
                  </a:cubicBezTo>
                  <a:cubicBezTo>
                    <a:pt x="1" y="0"/>
                    <a:pt x="1" y="0"/>
                    <a:pt x="1" y="0"/>
                  </a:cubicBezTo>
                  <a:cubicBezTo>
                    <a:pt x="2" y="0"/>
                    <a:pt x="2" y="0"/>
                    <a:pt x="1" y="0"/>
                  </a:cubicBezTo>
                  <a:cubicBezTo>
                    <a:pt x="1" y="2"/>
                    <a:pt x="1" y="2"/>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83" name="Freeform 734"/>
            <p:cNvSpPr/>
            <p:nvPr/>
          </p:nvSpPr>
          <p:spPr bwMode="auto">
            <a:xfrm>
              <a:off x="3642" y="1459"/>
              <a:ext cx="4" cy="5"/>
            </a:xfrm>
            <a:custGeom>
              <a:avLst/>
              <a:gdLst>
                <a:gd name="T0" fmla="*/ 0 w 2"/>
                <a:gd name="T1" fmla="*/ 2 h 2"/>
                <a:gd name="T2" fmla="*/ 0 w 2"/>
                <a:gd name="T3" fmla="*/ 2 h 2"/>
                <a:gd name="T4" fmla="*/ 0 w 2"/>
                <a:gd name="T5" fmla="*/ 1 h 2"/>
                <a:gd name="T6" fmla="*/ 1 w 2"/>
                <a:gd name="T7" fmla="*/ 0 h 2"/>
                <a:gd name="T8" fmla="*/ 2 w 2"/>
                <a:gd name="T9" fmla="*/ 0 h 2"/>
                <a:gd name="T10" fmla="*/ 2 w 2"/>
                <a:gd name="T11" fmla="*/ 0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1"/>
                  </a:cubicBezTo>
                  <a:cubicBezTo>
                    <a:pt x="0" y="1"/>
                    <a:pt x="1" y="0"/>
                    <a:pt x="1" y="0"/>
                  </a:cubicBezTo>
                  <a:cubicBezTo>
                    <a:pt x="1" y="0"/>
                    <a:pt x="2" y="0"/>
                    <a:pt x="2" y="0"/>
                  </a:cubicBezTo>
                  <a:cubicBezTo>
                    <a:pt x="2" y="0"/>
                    <a:pt x="2" y="0"/>
                    <a:pt x="2" y="0"/>
                  </a:cubicBezTo>
                  <a:cubicBezTo>
                    <a:pt x="1" y="1"/>
                    <a:pt x="1" y="1"/>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84" name="Freeform 735"/>
            <p:cNvSpPr/>
            <p:nvPr/>
          </p:nvSpPr>
          <p:spPr bwMode="auto">
            <a:xfrm>
              <a:off x="3560" y="1344"/>
              <a:ext cx="37" cy="52"/>
            </a:xfrm>
            <a:custGeom>
              <a:avLst/>
              <a:gdLst>
                <a:gd name="T0" fmla="*/ 1 w 15"/>
                <a:gd name="T1" fmla="*/ 21 h 21"/>
                <a:gd name="T2" fmla="*/ 0 w 15"/>
                <a:gd name="T3" fmla="*/ 21 h 21"/>
                <a:gd name="T4" fmla="*/ 14 w 15"/>
                <a:gd name="T5" fmla="*/ 0 h 21"/>
                <a:gd name="T6" fmla="*/ 15 w 15"/>
                <a:gd name="T7" fmla="*/ 1 h 21"/>
                <a:gd name="T8" fmla="*/ 1 w 15"/>
                <a:gd name="T9" fmla="*/ 21 h 21"/>
              </a:gdLst>
              <a:ahLst/>
              <a:cxnLst>
                <a:cxn ang="0">
                  <a:pos x="T0" y="T1"/>
                </a:cxn>
                <a:cxn ang="0">
                  <a:pos x="T2" y="T3"/>
                </a:cxn>
                <a:cxn ang="0">
                  <a:pos x="T4" y="T5"/>
                </a:cxn>
                <a:cxn ang="0">
                  <a:pos x="T6" y="T7"/>
                </a:cxn>
                <a:cxn ang="0">
                  <a:pos x="T8" y="T9"/>
                </a:cxn>
              </a:cxnLst>
              <a:rect l="0" t="0" r="r" b="b"/>
              <a:pathLst>
                <a:path w="15" h="21">
                  <a:moveTo>
                    <a:pt x="1" y="21"/>
                  </a:moveTo>
                  <a:cubicBezTo>
                    <a:pt x="0" y="21"/>
                    <a:pt x="0" y="21"/>
                    <a:pt x="0" y="21"/>
                  </a:cubicBezTo>
                  <a:cubicBezTo>
                    <a:pt x="4" y="14"/>
                    <a:pt x="9" y="7"/>
                    <a:pt x="14" y="0"/>
                  </a:cubicBezTo>
                  <a:cubicBezTo>
                    <a:pt x="15" y="1"/>
                    <a:pt x="15" y="1"/>
                    <a:pt x="15" y="1"/>
                  </a:cubicBezTo>
                  <a:cubicBezTo>
                    <a:pt x="10" y="7"/>
                    <a:pt x="5" y="14"/>
                    <a:pt x="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85" name="Freeform 736"/>
            <p:cNvSpPr/>
            <p:nvPr/>
          </p:nvSpPr>
          <p:spPr bwMode="auto">
            <a:xfrm>
              <a:off x="3577" y="1344"/>
              <a:ext cx="37" cy="52"/>
            </a:xfrm>
            <a:custGeom>
              <a:avLst/>
              <a:gdLst>
                <a:gd name="T0" fmla="*/ 1 w 15"/>
                <a:gd name="T1" fmla="*/ 21 h 21"/>
                <a:gd name="T2" fmla="*/ 0 w 15"/>
                <a:gd name="T3" fmla="*/ 21 h 21"/>
                <a:gd name="T4" fmla="*/ 14 w 15"/>
                <a:gd name="T5" fmla="*/ 0 h 21"/>
                <a:gd name="T6" fmla="*/ 15 w 15"/>
                <a:gd name="T7" fmla="*/ 1 h 21"/>
                <a:gd name="T8" fmla="*/ 1 w 15"/>
                <a:gd name="T9" fmla="*/ 21 h 21"/>
              </a:gdLst>
              <a:ahLst/>
              <a:cxnLst>
                <a:cxn ang="0">
                  <a:pos x="T0" y="T1"/>
                </a:cxn>
                <a:cxn ang="0">
                  <a:pos x="T2" y="T3"/>
                </a:cxn>
                <a:cxn ang="0">
                  <a:pos x="T4" y="T5"/>
                </a:cxn>
                <a:cxn ang="0">
                  <a:pos x="T6" y="T7"/>
                </a:cxn>
                <a:cxn ang="0">
                  <a:pos x="T8" y="T9"/>
                </a:cxn>
              </a:cxnLst>
              <a:rect l="0" t="0" r="r" b="b"/>
              <a:pathLst>
                <a:path w="15" h="21">
                  <a:moveTo>
                    <a:pt x="1" y="21"/>
                  </a:moveTo>
                  <a:cubicBezTo>
                    <a:pt x="0" y="21"/>
                    <a:pt x="0" y="21"/>
                    <a:pt x="0" y="21"/>
                  </a:cubicBezTo>
                  <a:cubicBezTo>
                    <a:pt x="5" y="14"/>
                    <a:pt x="9" y="7"/>
                    <a:pt x="14" y="0"/>
                  </a:cubicBezTo>
                  <a:cubicBezTo>
                    <a:pt x="15" y="1"/>
                    <a:pt x="15" y="1"/>
                    <a:pt x="15" y="1"/>
                  </a:cubicBezTo>
                  <a:cubicBezTo>
                    <a:pt x="10" y="8"/>
                    <a:pt x="5" y="14"/>
                    <a:pt x="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86" name="Freeform 737"/>
            <p:cNvSpPr/>
            <p:nvPr/>
          </p:nvSpPr>
          <p:spPr bwMode="auto">
            <a:xfrm>
              <a:off x="3619" y="1369"/>
              <a:ext cx="20" cy="27"/>
            </a:xfrm>
            <a:custGeom>
              <a:avLst/>
              <a:gdLst>
                <a:gd name="T0" fmla="*/ 1 w 8"/>
                <a:gd name="T1" fmla="*/ 11 h 11"/>
                <a:gd name="T2" fmla="*/ 0 w 8"/>
                <a:gd name="T3" fmla="*/ 11 h 11"/>
                <a:gd name="T4" fmla="*/ 7 w 8"/>
                <a:gd name="T5" fmla="*/ 0 h 11"/>
                <a:gd name="T6" fmla="*/ 8 w 8"/>
                <a:gd name="T7" fmla="*/ 1 h 11"/>
                <a:gd name="T8" fmla="*/ 1 w 8"/>
                <a:gd name="T9" fmla="*/ 11 h 11"/>
              </a:gdLst>
              <a:ahLst/>
              <a:cxnLst>
                <a:cxn ang="0">
                  <a:pos x="T0" y="T1"/>
                </a:cxn>
                <a:cxn ang="0">
                  <a:pos x="T2" y="T3"/>
                </a:cxn>
                <a:cxn ang="0">
                  <a:pos x="T4" y="T5"/>
                </a:cxn>
                <a:cxn ang="0">
                  <a:pos x="T6" y="T7"/>
                </a:cxn>
                <a:cxn ang="0">
                  <a:pos x="T8" y="T9"/>
                </a:cxn>
              </a:cxnLst>
              <a:rect l="0" t="0" r="r" b="b"/>
              <a:pathLst>
                <a:path w="8" h="11">
                  <a:moveTo>
                    <a:pt x="1" y="11"/>
                  </a:moveTo>
                  <a:cubicBezTo>
                    <a:pt x="0" y="11"/>
                    <a:pt x="0" y="11"/>
                    <a:pt x="0" y="11"/>
                  </a:cubicBezTo>
                  <a:cubicBezTo>
                    <a:pt x="3" y="7"/>
                    <a:pt x="5" y="4"/>
                    <a:pt x="7" y="0"/>
                  </a:cubicBezTo>
                  <a:cubicBezTo>
                    <a:pt x="8" y="1"/>
                    <a:pt x="8" y="1"/>
                    <a:pt x="8" y="1"/>
                  </a:cubicBezTo>
                  <a:cubicBezTo>
                    <a:pt x="5" y="4"/>
                    <a:pt x="3" y="8"/>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sp>
        <p:nvSpPr>
          <p:cNvPr id="587" name="任意多边形 586"/>
          <p:cNvSpPr/>
          <p:nvPr/>
        </p:nvSpPr>
        <p:spPr>
          <a:xfrm flipV="1">
            <a:off x="3596695" y="900092"/>
            <a:ext cx="140426" cy="158366"/>
          </a:xfrm>
          <a:custGeom>
            <a:avLst/>
            <a:gdLst>
              <a:gd name="connsiteX0" fmla="*/ 0 w 187235"/>
              <a:gd name="connsiteY0" fmla="*/ 211154 h 211154"/>
              <a:gd name="connsiteX1" fmla="*/ 4007 w 187235"/>
              <a:gd name="connsiteY1" fmla="*/ 211154 h 211154"/>
              <a:gd name="connsiteX2" fmla="*/ 93617 w 187235"/>
              <a:gd name="connsiteY2" fmla="*/ 167392 h 211154"/>
              <a:gd name="connsiteX3" fmla="*/ 183227 w 187235"/>
              <a:gd name="connsiteY3" fmla="*/ 211154 h 211154"/>
              <a:gd name="connsiteX4" fmla="*/ 187235 w 187235"/>
              <a:gd name="connsiteY4" fmla="*/ 211154 h 211154"/>
              <a:gd name="connsiteX5" fmla="*/ 93618 w 187235"/>
              <a:gd name="connsiteY5" fmla="*/ 0 h 211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235" h="211154">
                <a:moveTo>
                  <a:pt x="0" y="211154"/>
                </a:moveTo>
                <a:lnTo>
                  <a:pt x="4007" y="211154"/>
                </a:lnTo>
                <a:lnTo>
                  <a:pt x="93617" y="167392"/>
                </a:lnTo>
                <a:lnTo>
                  <a:pt x="183227" y="211154"/>
                </a:lnTo>
                <a:lnTo>
                  <a:pt x="187235" y="211154"/>
                </a:lnTo>
                <a:lnTo>
                  <a:pt x="93618" y="0"/>
                </a:lnTo>
                <a:close/>
              </a:path>
            </a:pathLst>
          </a:custGeom>
          <a:solidFill>
            <a:srgbClr val="B72727"/>
          </a:solidFill>
          <a:ln>
            <a:noFill/>
          </a:ln>
          <a:effectLst>
            <a:reflection blurRad="6350" stA="50000" endA="300" endPos="5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cs typeface="+mn-ea"/>
              <a:sym typeface="+mn-lt"/>
            </a:endParaRPr>
          </a:p>
        </p:txBody>
      </p:sp>
      <p:grpSp>
        <p:nvGrpSpPr>
          <p:cNvPr id="589" name="组合 588"/>
          <p:cNvGrpSpPr/>
          <p:nvPr/>
        </p:nvGrpSpPr>
        <p:grpSpPr>
          <a:xfrm flipH="1">
            <a:off x="4448869" y="951426"/>
            <a:ext cx="311510" cy="437624"/>
            <a:chOff x="7816851" y="3132140"/>
            <a:chExt cx="133341" cy="187323"/>
          </a:xfrm>
          <a:solidFill>
            <a:schemeClr val="tx1"/>
          </a:solidFill>
          <a:effectLst>
            <a:reflection stA="33000" endPos="90000" dir="5400000" sy="-100000" algn="bl" rotWithShape="0"/>
          </a:effectLst>
        </p:grpSpPr>
        <p:sp>
          <p:nvSpPr>
            <p:cNvPr id="590" name="Freeform 1099"/>
            <p:cNvSpPr/>
            <p:nvPr/>
          </p:nvSpPr>
          <p:spPr bwMode="auto">
            <a:xfrm>
              <a:off x="7875587" y="3132140"/>
              <a:ext cx="34925" cy="42863"/>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91" name="Freeform 1100"/>
            <p:cNvSpPr/>
            <p:nvPr/>
          </p:nvSpPr>
          <p:spPr bwMode="auto">
            <a:xfrm>
              <a:off x="7820025" y="3249613"/>
              <a:ext cx="55563" cy="69850"/>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92" name="Freeform 1101"/>
            <p:cNvSpPr/>
            <p:nvPr/>
          </p:nvSpPr>
          <p:spPr bwMode="auto">
            <a:xfrm>
              <a:off x="7899392" y="3175002"/>
              <a:ext cx="50800" cy="3175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93" name="Freeform 1102"/>
            <p:cNvSpPr/>
            <p:nvPr/>
          </p:nvSpPr>
          <p:spPr bwMode="auto">
            <a:xfrm>
              <a:off x="7816851" y="3175001"/>
              <a:ext cx="88900" cy="136525"/>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19" y="1"/>
                    <a:pt x="19" y="1"/>
                    <a:pt x="19" y="1"/>
                  </a:cubicBezTo>
                  <a:cubicBezTo>
                    <a:pt x="18" y="2"/>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1" y="5"/>
                    <a:pt x="1" y="5"/>
                    <a:pt x="1" y="5"/>
                  </a:cubicBezTo>
                  <a:cubicBezTo>
                    <a:pt x="0" y="6"/>
                    <a:pt x="0" y="7"/>
                    <a:pt x="1" y="8"/>
                  </a:cubicBezTo>
                  <a:cubicBezTo>
                    <a:pt x="2" y="8"/>
                    <a:pt x="3" y="9"/>
                    <a:pt x="4" y="8"/>
                  </a:cubicBezTo>
                  <a:cubicBezTo>
                    <a:pt x="4" y="8"/>
                    <a:pt x="4" y="8"/>
                    <a:pt x="4" y="8"/>
                  </a:cubicBezTo>
                  <a:cubicBezTo>
                    <a:pt x="9" y="4"/>
                    <a:pt x="9" y="4"/>
                    <a:pt x="9" y="4"/>
                  </a:cubicBezTo>
                  <a:cubicBezTo>
                    <a:pt x="13" y="4"/>
                    <a:pt x="13" y="4"/>
                    <a:pt x="13" y="4"/>
                  </a:cubicBezTo>
                  <a:cubicBezTo>
                    <a:pt x="12" y="4"/>
                    <a:pt x="12" y="4"/>
                    <a:pt x="12" y="4"/>
                  </a:cubicBezTo>
                  <a:cubicBezTo>
                    <a:pt x="11" y="7"/>
                    <a:pt x="9" y="13"/>
                    <a:pt x="9" y="15"/>
                  </a:cubicBezTo>
                  <a:cubicBezTo>
                    <a:pt x="10" y="16"/>
                    <a:pt x="10" y="16"/>
                    <a:pt x="10" y="16"/>
                  </a:cubicBezTo>
                  <a:cubicBezTo>
                    <a:pt x="10" y="16"/>
                    <a:pt x="11" y="18"/>
                    <a:pt x="14" y="20"/>
                  </a:cubicBezTo>
                  <a:cubicBezTo>
                    <a:pt x="14" y="20"/>
                    <a:pt x="18" y="24"/>
                    <a:pt x="18" y="24"/>
                  </a:cubicBezTo>
                  <a:cubicBezTo>
                    <a:pt x="17" y="32"/>
                    <a:pt x="17" y="32"/>
                    <a:pt x="17" y="32"/>
                  </a:cubicBezTo>
                  <a:cubicBezTo>
                    <a:pt x="17" y="34"/>
                    <a:pt x="18" y="35"/>
                    <a:pt x="19" y="35"/>
                  </a:cubicBezTo>
                  <a:cubicBezTo>
                    <a:pt x="20" y="35"/>
                    <a:pt x="21" y="35"/>
                    <a:pt x="22" y="33"/>
                  </a:cubicBezTo>
                  <a:cubicBezTo>
                    <a:pt x="23" y="24"/>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grpSp>
        <p:nvGrpSpPr>
          <p:cNvPr id="594" name="组合 593"/>
          <p:cNvGrpSpPr/>
          <p:nvPr/>
        </p:nvGrpSpPr>
        <p:grpSpPr>
          <a:xfrm>
            <a:off x="2496263" y="1569655"/>
            <a:ext cx="950885" cy="92835"/>
            <a:chOff x="3166157" y="1945699"/>
            <a:chExt cx="1267846" cy="123780"/>
          </a:xfrm>
          <a:solidFill>
            <a:schemeClr val="tx1"/>
          </a:solidFill>
        </p:grpSpPr>
        <p:cxnSp>
          <p:nvCxnSpPr>
            <p:cNvPr id="595" name="直接连接符 594"/>
            <p:cNvCxnSpPr/>
            <p:nvPr/>
          </p:nvCxnSpPr>
          <p:spPr>
            <a:xfrm flipH="1">
              <a:off x="3233469" y="2012479"/>
              <a:ext cx="1200534" cy="0"/>
            </a:xfrm>
            <a:prstGeom prst="line">
              <a:avLst/>
            </a:prstGeom>
            <a:grpFill/>
            <a:ln w="19050">
              <a:solidFill>
                <a:srgbClr val="663A77"/>
              </a:solidFill>
            </a:ln>
          </p:spPr>
          <p:style>
            <a:lnRef idx="1">
              <a:schemeClr val="accent1"/>
            </a:lnRef>
            <a:fillRef idx="0">
              <a:schemeClr val="accent1"/>
            </a:fillRef>
            <a:effectRef idx="0">
              <a:schemeClr val="accent1"/>
            </a:effectRef>
            <a:fontRef idx="minor">
              <a:schemeClr val="tx1"/>
            </a:fontRef>
          </p:style>
        </p:cxnSp>
        <p:sp>
          <p:nvSpPr>
            <p:cNvPr id="596" name="椭圆 595"/>
            <p:cNvSpPr/>
            <p:nvPr/>
          </p:nvSpPr>
          <p:spPr>
            <a:xfrm>
              <a:off x="3166157" y="1945699"/>
              <a:ext cx="123780" cy="1237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597" name="文本框 1952"/>
          <p:cNvSpPr txBox="1"/>
          <p:nvPr/>
        </p:nvSpPr>
        <p:spPr>
          <a:xfrm>
            <a:off x="901247" y="1303445"/>
            <a:ext cx="1240640" cy="284693"/>
          </a:xfrm>
          <a:prstGeom prst="rect">
            <a:avLst/>
          </a:prstGeom>
          <a:noFill/>
        </p:spPr>
        <p:txBody>
          <a:bodyPr wrap="square" lIns="68580" tIns="34290" rIns="68580" bIns="34290" rtlCol="0">
            <a:spAutoFit/>
          </a:bodyPr>
          <a:lstStyle/>
          <a:p>
            <a:r>
              <a:rPr lang="zh-CN" altLang="en-US" sz="1400" dirty="0">
                <a:cs typeface="+mn-ea"/>
                <a:sym typeface="+mn-lt"/>
              </a:rPr>
              <a:t>在此添加标题</a:t>
            </a:r>
          </a:p>
        </p:txBody>
      </p:sp>
      <p:sp>
        <p:nvSpPr>
          <p:cNvPr id="598" name="文本框 1953"/>
          <p:cNvSpPr txBox="1"/>
          <p:nvPr/>
        </p:nvSpPr>
        <p:spPr>
          <a:xfrm>
            <a:off x="914400" y="1603634"/>
            <a:ext cx="1227487" cy="561692"/>
          </a:xfrm>
          <a:prstGeom prst="rect">
            <a:avLst/>
          </a:prstGeom>
          <a:noFill/>
        </p:spPr>
        <p:txBody>
          <a:bodyPr wrap="square" lIns="68580" tIns="34290" rIns="68580" bIns="34290" rtlCol="0">
            <a:spAutoFit/>
          </a:bodyPr>
          <a:lstStyle/>
          <a:p>
            <a:pPr algn="just"/>
            <a:r>
              <a:rPr lang="zh-CN" altLang="en-US" sz="800" dirty="0" smtClean="0">
                <a:solidFill>
                  <a:prstClr val="black">
                    <a:lumMod val="65000"/>
                    <a:lumOff val="35000"/>
                  </a:prstClr>
                </a:solidFill>
                <a:cs typeface="+mn-ea"/>
                <a:sym typeface="+mn-lt"/>
              </a:rPr>
              <a:t>替换你的文字替换你的文字替换你的文字替换你的文字替换你的文字</a:t>
            </a:r>
          </a:p>
          <a:p>
            <a:pPr algn="just"/>
            <a:endParaRPr lang="zh-CN" altLang="en-US" sz="800" dirty="0">
              <a:solidFill>
                <a:prstClr val="black">
                  <a:lumMod val="65000"/>
                  <a:lumOff val="35000"/>
                </a:prstClr>
              </a:solidFill>
              <a:cs typeface="+mn-ea"/>
              <a:sym typeface="+mn-lt"/>
            </a:endParaRPr>
          </a:p>
        </p:txBody>
      </p:sp>
      <p:grpSp>
        <p:nvGrpSpPr>
          <p:cNvPr id="603" name="组合 602"/>
          <p:cNvGrpSpPr/>
          <p:nvPr/>
        </p:nvGrpSpPr>
        <p:grpSpPr>
          <a:xfrm>
            <a:off x="2496263" y="3381494"/>
            <a:ext cx="950885" cy="92835"/>
            <a:chOff x="3166157" y="1945699"/>
            <a:chExt cx="1267846" cy="123780"/>
          </a:xfrm>
          <a:solidFill>
            <a:schemeClr val="tx1"/>
          </a:solidFill>
        </p:grpSpPr>
        <p:cxnSp>
          <p:nvCxnSpPr>
            <p:cNvPr id="604" name="直接连接符 603"/>
            <p:cNvCxnSpPr/>
            <p:nvPr/>
          </p:nvCxnSpPr>
          <p:spPr>
            <a:xfrm flipH="1">
              <a:off x="3233469" y="2012479"/>
              <a:ext cx="1200534" cy="0"/>
            </a:xfrm>
            <a:prstGeom prst="line">
              <a:avLst/>
            </a:prstGeom>
            <a:grpFill/>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05" name="椭圆 604"/>
            <p:cNvSpPr/>
            <p:nvPr/>
          </p:nvSpPr>
          <p:spPr>
            <a:xfrm>
              <a:off x="3166157" y="1945699"/>
              <a:ext cx="123780" cy="12378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06" name="组合 605"/>
          <p:cNvGrpSpPr/>
          <p:nvPr/>
        </p:nvGrpSpPr>
        <p:grpSpPr>
          <a:xfrm flipH="1">
            <a:off x="5749290" y="4053050"/>
            <a:ext cx="725041" cy="92835"/>
            <a:chOff x="3166157" y="1945699"/>
            <a:chExt cx="966721" cy="123780"/>
          </a:xfrm>
          <a:solidFill>
            <a:srgbClr val="C00000"/>
          </a:solidFill>
        </p:grpSpPr>
        <p:cxnSp>
          <p:nvCxnSpPr>
            <p:cNvPr id="607" name="直接连接符 606"/>
            <p:cNvCxnSpPr/>
            <p:nvPr/>
          </p:nvCxnSpPr>
          <p:spPr>
            <a:xfrm flipH="1">
              <a:off x="3233469" y="2012479"/>
              <a:ext cx="899409" cy="0"/>
            </a:xfrm>
            <a:prstGeom prst="line">
              <a:avLst/>
            </a:prstGeom>
            <a:grpFill/>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08" name="椭圆 607"/>
            <p:cNvSpPr/>
            <p:nvPr/>
          </p:nvSpPr>
          <p:spPr>
            <a:xfrm>
              <a:off x="3166157" y="1945699"/>
              <a:ext cx="123780" cy="1237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09" name="组合 608"/>
          <p:cNvGrpSpPr/>
          <p:nvPr/>
        </p:nvGrpSpPr>
        <p:grpSpPr>
          <a:xfrm flipH="1">
            <a:off x="5525280" y="2318771"/>
            <a:ext cx="950885" cy="92835"/>
            <a:chOff x="3166157" y="1945699"/>
            <a:chExt cx="1267846" cy="123780"/>
          </a:xfrm>
          <a:solidFill>
            <a:srgbClr val="C00000"/>
          </a:solidFill>
        </p:grpSpPr>
        <p:cxnSp>
          <p:nvCxnSpPr>
            <p:cNvPr id="610" name="直接连接符 609"/>
            <p:cNvCxnSpPr/>
            <p:nvPr/>
          </p:nvCxnSpPr>
          <p:spPr>
            <a:xfrm flipH="1">
              <a:off x="3233469" y="2012479"/>
              <a:ext cx="1200534" cy="0"/>
            </a:xfrm>
            <a:prstGeom prst="line">
              <a:avLst/>
            </a:prstGeom>
            <a:grpFill/>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11" name="椭圆 610"/>
            <p:cNvSpPr/>
            <p:nvPr/>
          </p:nvSpPr>
          <p:spPr>
            <a:xfrm>
              <a:off x="3166157" y="1945699"/>
              <a:ext cx="123780" cy="1237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621" name="文本框 1952"/>
          <p:cNvSpPr txBox="1"/>
          <p:nvPr/>
        </p:nvSpPr>
        <p:spPr>
          <a:xfrm>
            <a:off x="1057645" y="3169236"/>
            <a:ext cx="1240640" cy="284693"/>
          </a:xfrm>
          <a:prstGeom prst="rect">
            <a:avLst/>
          </a:prstGeom>
          <a:noFill/>
        </p:spPr>
        <p:txBody>
          <a:bodyPr wrap="square" lIns="68580" tIns="34290" rIns="68580" bIns="34290" rtlCol="0">
            <a:spAutoFit/>
          </a:bodyPr>
          <a:lstStyle/>
          <a:p>
            <a:r>
              <a:rPr lang="zh-CN" altLang="en-US" sz="1400" dirty="0">
                <a:cs typeface="+mn-ea"/>
                <a:sym typeface="+mn-lt"/>
              </a:rPr>
              <a:t>在此添加标题</a:t>
            </a:r>
          </a:p>
        </p:txBody>
      </p:sp>
      <p:sp>
        <p:nvSpPr>
          <p:cNvPr id="622" name="文本框 1953"/>
          <p:cNvSpPr txBox="1"/>
          <p:nvPr/>
        </p:nvSpPr>
        <p:spPr>
          <a:xfrm>
            <a:off x="1070798" y="3469425"/>
            <a:ext cx="1227487" cy="561692"/>
          </a:xfrm>
          <a:prstGeom prst="rect">
            <a:avLst/>
          </a:prstGeom>
          <a:noFill/>
        </p:spPr>
        <p:txBody>
          <a:bodyPr wrap="square" lIns="68580" tIns="34290" rIns="68580" bIns="34290" rtlCol="0">
            <a:spAutoFit/>
          </a:bodyPr>
          <a:lstStyle/>
          <a:p>
            <a:pPr algn="just"/>
            <a:r>
              <a:rPr lang="zh-CN" altLang="en-US" sz="800" dirty="0" smtClean="0">
                <a:solidFill>
                  <a:prstClr val="black">
                    <a:lumMod val="65000"/>
                    <a:lumOff val="35000"/>
                  </a:prstClr>
                </a:solidFill>
                <a:cs typeface="+mn-ea"/>
                <a:sym typeface="+mn-lt"/>
              </a:rPr>
              <a:t>替换你的文字替换你的文字替换你的文字替换你的文字替换你的文字</a:t>
            </a:r>
          </a:p>
          <a:p>
            <a:pPr algn="just"/>
            <a:endParaRPr lang="zh-CN" altLang="en-US" sz="800" dirty="0">
              <a:solidFill>
                <a:prstClr val="black">
                  <a:lumMod val="65000"/>
                  <a:lumOff val="35000"/>
                </a:prstClr>
              </a:solidFill>
              <a:cs typeface="+mn-ea"/>
              <a:sym typeface="+mn-lt"/>
            </a:endParaRPr>
          </a:p>
        </p:txBody>
      </p:sp>
      <p:sp>
        <p:nvSpPr>
          <p:cNvPr id="623" name="文本框 1952"/>
          <p:cNvSpPr txBox="1"/>
          <p:nvPr/>
        </p:nvSpPr>
        <p:spPr>
          <a:xfrm>
            <a:off x="6829795" y="3683221"/>
            <a:ext cx="1240640" cy="284693"/>
          </a:xfrm>
          <a:prstGeom prst="rect">
            <a:avLst/>
          </a:prstGeom>
          <a:noFill/>
        </p:spPr>
        <p:txBody>
          <a:bodyPr wrap="square" lIns="68580" tIns="34290" rIns="68580" bIns="34290" rtlCol="0">
            <a:spAutoFit/>
          </a:bodyPr>
          <a:lstStyle/>
          <a:p>
            <a:r>
              <a:rPr lang="zh-CN" altLang="en-US" sz="1400" dirty="0">
                <a:cs typeface="+mn-ea"/>
                <a:sym typeface="+mn-lt"/>
              </a:rPr>
              <a:t>在此添加标题</a:t>
            </a:r>
          </a:p>
        </p:txBody>
      </p:sp>
      <p:sp>
        <p:nvSpPr>
          <p:cNvPr id="624" name="文本框 1953"/>
          <p:cNvSpPr txBox="1"/>
          <p:nvPr/>
        </p:nvSpPr>
        <p:spPr>
          <a:xfrm>
            <a:off x="6842948" y="3983410"/>
            <a:ext cx="1227487" cy="561692"/>
          </a:xfrm>
          <a:prstGeom prst="rect">
            <a:avLst/>
          </a:prstGeom>
          <a:noFill/>
        </p:spPr>
        <p:txBody>
          <a:bodyPr wrap="square" lIns="68580" tIns="34290" rIns="68580" bIns="34290" rtlCol="0">
            <a:spAutoFit/>
          </a:bodyPr>
          <a:lstStyle/>
          <a:p>
            <a:pPr algn="just"/>
            <a:r>
              <a:rPr lang="zh-CN" altLang="en-US" sz="800" dirty="0" smtClean="0">
                <a:solidFill>
                  <a:prstClr val="black">
                    <a:lumMod val="65000"/>
                    <a:lumOff val="35000"/>
                  </a:prstClr>
                </a:solidFill>
                <a:cs typeface="+mn-ea"/>
                <a:sym typeface="+mn-lt"/>
              </a:rPr>
              <a:t>替换你的文字替换你的文字替换你的文字替换你的文字替换你的文字</a:t>
            </a:r>
          </a:p>
          <a:p>
            <a:pPr algn="just"/>
            <a:endParaRPr lang="zh-CN" altLang="en-US" sz="800" dirty="0">
              <a:solidFill>
                <a:prstClr val="black">
                  <a:lumMod val="65000"/>
                  <a:lumOff val="35000"/>
                </a:prstClr>
              </a:solidFill>
              <a:cs typeface="+mn-ea"/>
              <a:sym typeface="+mn-lt"/>
            </a:endParaRPr>
          </a:p>
        </p:txBody>
      </p:sp>
      <p:sp>
        <p:nvSpPr>
          <p:cNvPr id="625" name="文本框 1952"/>
          <p:cNvSpPr txBox="1"/>
          <p:nvPr/>
        </p:nvSpPr>
        <p:spPr>
          <a:xfrm>
            <a:off x="6725020" y="1931527"/>
            <a:ext cx="1240640" cy="284693"/>
          </a:xfrm>
          <a:prstGeom prst="rect">
            <a:avLst/>
          </a:prstGeom>
          <a:noFill/>
        </p:spPr>
        <p:txBody>
          <a:bodyPr wrap="square" lIns="68580" tIns="34290" rIns="68580" bIns="34290" rtlCol="0">
            <a:spAutoFit/>
          </a:bodyPr>
          <a:lstStyle/>
          <a:p>
            <a:r>
              <a:rPr lang="zh-CN" altLang="en-US" sz="1400" dirty="0">
                <a:cs typeface="+mn-ea"/>
                <a:sym typeface="+mn-lt"/>
              </a:rPr>
              <a:t>在此添加标题</a:t>
            </a:r>
          </a:p>
        </p:txBody>
      </p:sp>
      <p:sp>
        <p:nvSpPr>
          <p:cNvPr id="626" name="文本框 1953"/>
          <p:cNvSpPr txBox="1"/>
          <p:nvPr/>
        </p:nvSpPr>
        <p:spPr>
          <a:xfrm>
            <a:off x="6738173" y="2231716"/>
            <a:ext cx="1227487" cy="561692"/>
          </a:xfrm>
          <a:prstGeom prst="rect">
            <a:avLst/>
          </a:prstGeom>
          <a:noFill/>
        </p:spPr>
        <p:txBody>
          <a:bodyPr wrap="square" lIns="68580" tIns="34290" rIns="68580" bIns="34290" rtlCol="0">
            <a:spAutoFit/>
          </a:bodyPr>
          <a:lstStyle/>
          <a:p>
            <a:pPr algn="just"/>
            <a:r>
              <a:rPr lang="zh-CN" altLang="en-US" sz="800" dirty="0" smtClean="0">
                <a:solidFill>
                  <a:prstClr val="black">
                    <a:lumMod val="65000"/>
                    <a:lumOff val="35000"/>
                  </a:prstClr>
                </a:solidFill>
                <a:cs typeface="+mn-ea"/>
                <a:sym typeface="+mn-lt"/>
              </a:rPr>
              <a:t>替换你的文字替换你的文字替换你的文字替换你的文字替换你的文字</a:t>
            </a:r>
          </a:p>
          <a:p>
            <a:pPr algn="just"/>
            <a:endParaRPr lang="zh-CN" altLang="en-US" sz="800" dirty="0">
              <a:solidFill>
                <a:prstClr val="black">
                  <a:lumMod val="65000"/>
                  <a:lumOff val="35000"/>
                </a:prstClr>
              </a:solidFill>
              <a:cs typeface="+mn-ea"/>
              <a:sym typeface="+mn-lt"/>
            </a:endParaRPr>
          </a:p>
        </p:txBody>
      </p:sp>
      <p:sp>
        <p:nvSpPr>
          <p:cNvPr id="48" name="文本占位符 47"/>
          <p:cNvSpPr>
            <a:spLocks noGrp="1"/>
          </p:cNvSpPr>
          <p:nvPr>
            <p:ph type="body" sz="quarter" idx="11"/>
          </p:nvPr>
        </p:nvSpPr>
        <p:spPr/>
        <p:txBody>
          <a:bodyPr/>
          <a:lstStyle/>
          <a:p>
            <a:r>
              <a:rPr lang="zh-CN" altLang="en-US" dirty="0"/>
              <a:t>点击输入标题</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par>
                                <p:cTn id="8" presetID="22" presetClass="entr" presetSubtype="8" fill="hold" nodeType="withEffect">
                                  <p:stCondLst>
                                    <p:cond delay="0"/>
                                  </p:stCondLst>
                                  <p:childTnLst>
                                    <p:set>
                                      <p:cBhvr>
                                        <p:cTn id="9" dur="1" fill="hold">
                                          <p:stCondLst>
                                            <p:cond delay="0"/>
                                          </p:stCondLst>
                                        </p:cTn>
                                        <p:tgtEl>
                                          <p:spTgt spid="86"/>
                                        </p:tgtEl>
                                        <p:attrNameLst>
                                          <p:attrName>style.visibility</p:attrName>
                                        </p:attrNameLst>
                                      </p:cBhvr>
                                      <p:to>
                                        <p:strVal val="visible"/>
                                      </p:to>
                                    </p:set>
                                    <p:animEffect transition="in" filter="wipe(left)">
                                      <p:cBhvr>
                                        <p:cTn id="10" dur="500"/>
                                        <p:tgtEl>
                                          <p:spTgt spid="86"/>
                                        </p:tgtEl>
                                      </p:cBhvr>
                                    </p:animEffect>
                                  </p:childTnLst>
                                </p:cTn>
                              </p:par>
                              <p:par>
                                <p:cTn id="11" presetID="10" presetClass="entr" presetSubtype="0" fill="hold" nodeType="withEffect">
                                  <p:stCondLst>
                                    <p:cond delay="0"/>
                                  </p:stCondLst>
                                  <p:childTnLst>
                                    <p:set>
                                      <p:cBhvr>
                                        <p:cTn id="12" dur="1" fill="hold">
                                          <p:stCondLst>
                                            <p:cond delay="0"/>
                                          </p:stCondLst>
                                        </p:cTn>
                                        <p:tgtEl>
                                          <p:spTgt spid="147"/>
                                        </p:tgtEl>
                                        <p:attrNameLst>
                                          <p:attrName>style.visibility</p:attrName>
                                        </p:attrNameLst>
                                      </p:cBhvr>
                                      <p:to>
                                        <p:strVal val="visible"/>
                                      </p:to>
                                    </p:set>
                                    <p:animEffect transition="in" filter="fade">
                                      <p:cBhvr>
                                        <p:cTn id="13" dur="500"/>
                                        <p:tgtEl>
                                          <p:spTgt spid="147"/>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606"/>
                                        </p:tgtEl>
                                        <p:attrNameLst>
                                          <p:attrName>style.visibility</p:attrName>
                                        </p:attrNameLst>
                                      </p:cBhvr>
                                      <p:to>
                                        <p:strVal val="visible"/>
                                      </p:to>
                                    </p:set>
                                    <p:animEffect transition="in" filter="wipe(left)">
                                      <p:cBhvr>
                                        <p:cTn id="17" dur="500"/>
                                        <p:tgtEl>
                                          <p:spTgt spid="606"/>
                                        </p:tgtEl>
                                      </p:cBhvr>
                                    </p:animEffect>
                                  </p:childTnLst>
                                </p:cTn>
                              </p:par>
                            </p:childTnLst>
                          </p:cTn>
                        </p:par>
                        <p:par>
                          <p:cTn id="18" fill="hold">
                            <p:stCondLst>
                              <p:cond delay="1000"/>
                            </p:stCondLst>
                            <p:childTnLst>
                              <p:par>
                                <p:cTn id="19" presetID="22" presetClass="entr" presetSubtype="2" fill="hold" nodeType="afterEffect">
                                  <p:stCondLst>
                                    <p:cond delay="0"/>
                                  </p:stCondLst>
                                  <p:childTnLst>
                                    <p:set>
                                      <p:cBhvr>
                                        <p:cTn id="20" dur="1" fill="hold">
                                          <p:stCondLst>
                                            <p:cond delay="0"/>
                                          </p:stCondLst>
                                        </p:cTn>
                                        <p:tgtEl>
                                          <p:spTgt spid="89"/>
                                        </p:tgtEl>
                                        <p:attrNameLst>
                                          <p:attrName>style.visibility</p:attrName>
                                        </p:attrNameLst>
                                      </p:cBhvr>
                                      <p:to>
                                        <p:strVal val="visible"/>
                                      </p:to>
                                    </p:set>
                                    <p:animEffect transition="in" filter="wipe(right)">
                                      <p:cBhvr>
                                        <p:cTn id="21" dur="500"/>
                                        <p:tgtEl>
                                          <p:spTgt spid="89"/>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46"/>
                                        </p:tgtEl>
                                        <p:attrNameLst>
                                          <p:attrName>style.visibility</p:attrName>
                                        </p:attrNameLst>
                                      </p:cBhvr>
                                      <p:to>
                                        <p:strVal val="visible"/>
                                      </p:to>
                                    </p:set>
                                    <p:animEffect transition="in" filter="wipe(right)">
                                      <p:cBhvr>
                                        <p:cTn id="24" dur="500"/>
                                        <p:tgtEl>
                                          <p:spTgt spid="46"/>
                                        </p:tgtEl>
                                      </p:cBhvr>
                                    </p:animEffect>
                                  </p:childTnLst>
                                </p:cTn>
                              </p:par>
                              <p:par>
                                <p:cTn id="25" presetID="22" presetClass="entr" presetSubtype="2" fill="hold" nodeType="withEffect">
                                  <p:stCondLst>
                                    <p:cond delay="0"/>
                                  </p:stCondLst>
                                  <p:childTnLst>
                                    <p:set>
                                      <p:cBhvr>
                                        <p:cTn id="26" dur="1" fill="hold">
                                          <p:stCondLst>
                                            <p:cond delay="0"/>
                                          </p:stCondLst>
                                        </p:cTn>
                                        <p:tgtEl>
                                          <p:spTgt spid="98"/>
                                        </p:tgtEl>
                                        <p:attrNameLst>
                                          <p:attrName>style.visibility</p:attrName>
                                        </p:attrNameLst>
                                      </p:cBhvr>
                                      <p:to>
                                        <p:strVal val="visible"/>
                                      </p:to>
                                    </p:set>
                                    <p:animEffect transition="in" filter="wipe(right)">
                                      <p:cBhvr>
                                        <p:cTn id="27" dur="500"/>
                                        <p:tgtEl>
                                          <p:spTgt spid="98"/>
                                        </p:tgtEl>
                                      </p:cBhvr>
                                    </p:animEffect>
                                  </p:childTnLst>
                                </p:cTn>
                              </p:par>
                            </p:childTnLst>
                          </p:cTn>
                        </p:par>
                        <p:par>
                          <p:cTn id="28" fill="hold">
                            <p:stCondLst>
                              <p:cond delay="1500"/>
                            </p:stCondLst>
                            <p:childTnLst>
                              <p:par>
                                <p:cTn id="29" presetID="22" presetClass="entr" presetSubtype="2" fill="hold" nodeType="afterEffect">
                                  <p:stCondLst>
                                    <p:cond delay="0"/>
                                  </p:stCondLst>
                                  <p:childTnLst>
                                    <p:set>
                                      <p:cBhvr>
                                        <p:cTn id="30" dur="1" fill="hold">
                                          <p:stCondLst>
                                            <p:cond delay="0"/>
                                          </p:stCondLst>
                                        </p:cTn>
                                        <p:tgtEl>
                                          <p:spTgt spid="603"/>
                                        </p:tgtEl>
                                        <p:attrNameLst>
                                          <p:attrName>style.visibility</p:attrName>
                                        </p:attrNameLst>
                                      </p:cBhvr>
                                      <p:to>
                                        <p:strVal val="visible"/>
                                      </p:to>
                                    </p:set>
                                    <p:animEffect transition="in" filter="wipe(right)">
                                      <p:cBhvr>
                                        <p:cTn id="31" dur="500"/>
                                        <p:tgtEl>
                                          <p:spTgt spid="603"/>
                                        </p:tgtEl>
                                      </p:cBhvr>
                                    </p:animEffect>
                                  </p:childTnLst>
                                </p:cTn>
                              </p:par>
                            </p:childTnLst>
                          </p:cTn>
                        </p:par>
                        <p:par>
                          <p:cTn id="32" fill="hold">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left)">
                                      <p:cBhvr>
                                        <p:cTn id="35" dur="500"/>
                                        <p:tgtEl>
                                          <p:spTgt spid="3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left)">
                                      <p:cBhvr>
                                        <p:cTn id="38" dur="500"/>
                                        <p:tgtEl>
                                          <p:spTgt spid="29"/>
                                        </p:tgtEl>
                                      </p:cBhvr>
                                    </p:animEffect>
                                  </p:childTnLst>
                                </p:cTn>
                              </p:par>
                              <p:par>
                                <p:cTn id="39" presetID="22" presetClass="entr" presetSubtype="8" fill="hold" nodeType="withEffect">
                                  <p:stCondLst>
                                    <p:cond delay="0"/>
                                  </p:stCondLst>
                                  <p:childTnLst>
                                    <p:set>
                                      <p:cBhvr>
                                        <p:cTn id="40" dur="1" fill="hold">
                                          <p:stCondLst>
                                            <p:cond delay="0"/>
                                          </p:stCondLst>
                                        </p:cTn>
                                        <p:tgtEl>
                                          <p:spTgt spid="301"/>
                                        </p:tgtEl>
                                        <p:attrNameLst>
                                          <p:attrName>style.visibility</p:attrName>
                                        </p:attrNameLst>
                                      </p:cBhvr>
                                      <p:to>
                                        <p:strVal val="visible"/>
                                      </p:to>
                                    </p:set>
                                    <p:animEffect transition="in" filter="wipe(left)">
                                      <p:cBhvr>
                                        <p:cTn id="41" dur="500"/>
                                        <p:tgtEl>
                                          <p:spTgt spid="301"/>
                                        </p:tgtEl>
                                      </p:cBhvr>
                                    </p:animEffect>
                                  </p:childTnLst>
                                </p:cTn>
                              </p:par>
                              <p:par>
                                <p:cTn id="42" presetID="22" presetClass="entr" presetSubtype="8" fill="hold" nodeType="withEffect">
                                  <p:stCondLst>
                                    <p:cond delay="0"/>
                                  </p:stCondLst>
                                  <p:childTnLst>
                                    <p:set>
                                      <p:cBhvr>
                                        <p:cTn id="43" dur="1" fill="hold">
                                          <p:stCondLst>
                                            <p:cond delay="0"/>
                                          </p:stCondLst>
                                        </p:cTn>
                                        <p:tgtEl>
                                          <p:spTgt spid="95"/>
                                        </p:tgtEl>
                                        <p:attrNameLst>
                                          <p:attrName>style.visibility</p:attrName>
                                        </p:attrNameLst>
                                      </p:cBhvr>
                                      <p:to>
                                        <p:strVal val="visible"/>
                                      </p:to>
                                    </p:set>
                                    <p:animEffect transition="in" filter="wipe(left)">
                                      <p:cBhvr>
                                        <p:cTn id="44" dur="500"/>
                                        <p:tgtEl>
                                          <p:spTgt spid="95"/>
                                        </p:tgtEl>
                                      </p:cBhvr>
                                    </p:animEffect>
                                  </p:childTnLst>
                                </p:cTn>
                              </p:par>
                            </p:childTnLst>
                          </p:cTn>
                        </p:par>
                        <p:par>
                          <p:cTn id="45" fill="hold">
                            <p:stCondLst>
                              <p:cond delay="2500"/>
                            </p:stCondLst>
                            <p:childTnLst>
                              <p:par>
                                <p:cTn id="46" presetID="22" presetClass="entr" presetSubtype="8" fill="hold" nodeType="afterEffect">
                                  <p:stCondLst>
                                    <p:cond delay="0"/>
                                  </p:stCondLst>
                                  <p:childTnLst>
                                    <p:set>
                                      <p:cBhvr>
                                        <p:cTn id="47" dur="1" fill="hold">
                                          <p:stCondLst>
                                            <p:cond delay="0"/>
                                          </p:stCondLst>
                                        </p:cTn>
                                        <p:tgtEl>
                                          <p:spTgt spid="609"/>
                                        </p:tgtEl>
                                        <p:attrNameLst>
                                          <p:attrName>style.visibility</p:attrName>
                                        </p:attrNameLst>
                                      </p:cBhvr>
                                      <p:to>
                                        <p:strVal val="visible"/>
                                      </p:to>
                                    </p:set>
                                    <p:animEffect transition="in" filter="wipe(left)">
                                      <p:cBhvr>
                                        <p:cTn id="48" dur="500"/>
                                        <p:tgtEl>
                                          <p:spTgt spid="609"/>
                                        </p:tgtEl>
                                      </p:cBhvr>
                                    </p:animEffect>
                                  </p:childTnLst>
                                </p:cTn>
                              </p:par>
                            </p:childTnLst>
                          </p:cTn>
                        </p:par>
                        <p:par>
                          <p:cTn id="49" fill="hold">
                            <p:stCondLst>
                              <p:cond delay="3000"/>
                            </p:stCondLst>
                            <p:childTnLst>
                              <p:par>
                                <p:cTn id="50" presetID="22" presetClass="entr" presetSubtype="4"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down)">
                                      <p:cBhvr>
                                        <p:cTn id="52" dur="500"/>
                                        <p:tgtEl>
                                          <p:spTgt spid="13"/>
                                        </p:tgtEl>
                                      </p:cBhvr>
                                    </p:animEffect>
                                  </p:childTnLst>
                                </p:cTn>
                              </p:par>
                              <p:par>
                                <p:cTn id="53" presetID="22" presetClass="entr" presetSubtype="4" fill="hold" nodeType="withEffect">
                                  <p:stCondLst>
                                    <p:cond delay="0"/>
                                  </p:stCondLst>
                                  <p:childTnLst>
                                    <p:set>
                                      <p:cBhvr>
                                        <p:cTn id="54" dur="1" fill="hold">
                                          <p:stCondLst>
                                            <p:cond delay="0"/>
                                          </p:stCondLst>
                                        </p:cTn>
                                        <p:tgtEl>
                                          <p:spTgt spid="92"/>
                                        </p:tgtEl>
                                        <p:attrNameLst>
                                          <p:attrName>style.visibility</p:attrName>
                                        </p:attrNameLst>
                                      </p:cBhvr>
                                      <p:to>
                                        <p:strVal val="visible"/>
                                      </p:to>
                                    </p:set>
                                    <p:animEffect transition="in" filter="wipe(down)">
                                      <p:cBhvr>
                                        <p:cTn id="55" dur="500"/>
                                        <p:tgtEl>
                                          <p:spTgt spid="92"/>
                                        </p:tgtEl>
                                      </p:cBhvr>
                                    </p:animEffect>
                                  </p:childTnLst>
                                </p:cTn>
                              </p:par>
                              <p:par>
                                <p:cTn id="56" presetID="22" presetClass="entr" presetSubtype="4" fill="hold" nodeType="withEffect">
                                  <p:stCondLst>
                                    <p:cond delay="0"/>
                                  </p:stCondLst>
                                  <p:childTnLst>
                                    <p:set>
                                      <p:cBhvr>
                                        <p:cTn id="57" dur="1" fill="hold">
                                          <p:stCondLst>
                                            <p:cond delay="0"/>
                                          </p:stCondLst>
                                        </p:cTn>
                                        <p:tgtEl>
                                          <p:spTgt spid="424"/>
                                        </p:tgtEl>
                                        <p:attrNameLst>
                                          <p:attrName>style.visibility</p:attrName>
                                        </p:attrNameLst>
                                      </p:cBhvr>
                                      <p:to>
                                        <p:strVal val="visible"/>
                                      </p:to>
                                    </p:set>
                                    <p:animEffect transition="in" filter="wipe(down)">
                                      <p:cBhvr>
                                        <p:cTn id="58" dur="500"/>
                                        <p:tgtEl>
                                          <p:spTgt spid="424"/>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wipe(down)">
                                      <p:cBhvr>
                                        <p:cTn id="61" dur="500"/>
                                        <p:tgtEl>
                                          <p:spTgt spid="12"/>
                                        </p:tgtEl>
                                      </p:cBhvr>
                                    </p:animEffect>
                                  </p:childTnLst>
                                </p:cTn>
                              </p:par>
                            </p:childTnLst>
                          </p:cTn>
                        </p:par>
                        <p:par>
                          <p:cTn id="62" fill="hold">
                            <p:stCondLst>
                              <p:cond delay="3500"/>
                            </p:stCondLst>
                            <p:childTnLst>
                              <p:par>
                                <p:cTn id="63" presetID="22" presetClass="entr" presetSubtype="4" fill="hold" grpId="0" nodeType="after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wipe(down)">
                                      <p:cBhvr>
                                        <p:cTn id="65" dur="500"/>
                                        <p:tgtEl>
                                          <p:spTgt spid="4"/>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5"/>
                                        </p:tgtEl>
                                        <p:attrNameLst>
                                          <p:attrName>style.visibility</p:attrName>
                                        </p:attrNameLst>
                                      </p:cBhvr>
                                      <p:to>
                                        <p:strVal val="visible"/>
                                      </p:to>
                                    </p:set>
                                    <p:animEffect transition="in" filter="wipe(down)">
                                      <p:cBhvr>
                                        <p:cTn id="68" dur="500"/>
                                        <p:tgtEl>
                                          <p:spTgt spid="5"/>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wipe(down)">
                                      <p:cBhvr>
                                        <p:cTn id="71" dur="500"/>
                                        <p:tgtEl>
                                          <p:spTgt spid="6"/>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
                                        </p:tgtEl>
                                        <p:attrNameLst>
                                          <p:attrName>style.visibility</p:attrName>
                                        </p:attrNameLst>
                                      </p:cBhvr>
                                      <p:to>
                                        <p:strVal val="visible"/>
                                      </p:to>
                                    </p:set>
                                    <p:animEffect transition="in" filter="wipe(down)">
                                      <p:cBhvr>
                                        <p:cTn id="74" dur="500"/>
                                        <p:tgtEl>
                                          <p:spTgt spid="7"/>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down)">
                                      <p:cBhvr>
                                        <p:cTn id="77" dur="500"/>
                                        <p:tgtEl>
                                          <p:spTgt spid="8"/>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down)">
                                      <p:cBhvr>
                                        <p:cTn id="80" dur="500"/>
                                        <p:tgtEl>
                                          <p:spTgt spid="9"/>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10"/>
                                        </p:tgtEl>
                                        <p:attrNameLst>
                                          <p:attrName>style.visibility</p:attrName>
                                        </p:attrNameLst>
                                      </p:cBhvr>
                                      <p:to>
                                        <p:strVal val="visible"/>
                                      </p:to>
                                    </p:set>
                                    <p:animEffect transition="in" filter="wipe(down)">
                                      <p:cBhvr>
                                        <p:cTn id="83" dur="500"/>
                                        <p:tgtEl>
                                          <p:spTgt spid="10"/>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11"/>
                                        </p:tgtEl>
                                        <p:attrNameLst>
                                          <p:attrName>style.visibility</p:attrName>
                                        </p:attrNameLst>
                                      </p:cBhvr>
                                      <p:to>
                                        <p:strVal val="visible"/>
                                      </p:to>
                                    </p:set>
                                    <p:animEffect transition="in" filter="wipe(down)">
                                      <p:cBhvr>
                                        <p:cTn id="86" dur="500"/>
                                        <p:tgtEl>
                                          <p:spTgt spid="11"/>
                                        </p:tgtEl>
                                      </p:cBhvr>
                                    </p:animEffect>
                                  </p:childTnLst>
                                </p:cTn>
                              </p:par>
                            </p:childTnLst>
                          </p:cTn>
                        </p:par>
                        <p:par>
                          <p:cTn id="87" fill="hold">
                            <p:stCondLst>
                              <p:cond delay="4000"/>
                            </p:stCondLst>
                            <p:childTnLst>
                              <p:par>
                                <p:cTn id="88" presetID="42" presetClass="entr" presetSubtype="0" fill="hold" grpId="0" nodeType="afterEffect">
                                  <p:stCondLst>
                                    <p:cond delay="0"/>
                                  </p:stCondLst>
                                  <p:childTnLst>
                                    <p:set>
                                      <p:cBhvr>
                                        <p:cTn id="89" dur="1" fill="hold">
                                          <p:stCondLst>
                                            <p:cond delay="0"/>
                                          </p:stCondLst>
                                        </p:cTn>
                                        <p:tgtEl>
                                          <p:spTgt spid="587"/>
                                        </p:tgtEl>
                                        <p:attrNameLst>
                                          <p:attrName>style.visibility</p:attrName>
                                        </p:attrNameLst>
                                      </p:cBhvr>
                                      <p:to>
                                        <p:strVal val="visible"/>
                                      </p:to>
                                    </p:set>
                                    <p:animEffect transition="in" filter="fade">
                                      <p:cBhvr>
                                        <p:cTn id="90" dur="1000"/>
                                        <p:tgtEl>
                                          <p:spTgt spid="587"/>
                                        </p:tgtEl>
                                      </p:cBhvr>
                                    </p:animEffect>
                                    <p:anim calcmode="lin" valueType="num">
                                      <p:cBhvr>
                                        <p:cTn id="91" dur="1000" fill="hold"/>
                                        <p:tgtEl>
                                          <p:spTgt spid="587"/>
                                        </p:tgtEl>
                                        <p:attrNameLst>
                                          <p:attrName>ppt_x</p:attrName>
                                        </p:attrNameLst>
                                      </p:cBhvr>
                                      <p:tavLst>
                                        <p:tav tm="0">
                                          <p:val>
                                            <p:strVal val="#ppt_x"/>
                                          </p:val>
                                        </p:tav>
                                        <p:tav tm="100000">
                                          <p:val>
                                            <p:strVal val="#ppt_x"/>
                                          </p:val>
                                        </p:tav>
                                      </p:tavLst>
                                    </p:anim>
                                    <p:anim calcmode="lin" valueType="num">
                                      <p:cBhvr>
                                        <p:cTn id="92" dur="1000" fill="hold"/>
                                        <p:tgtEl>
                                          <p:spTgt spid="587"/>
                                        </p:tgtEl>
                                        <p:attrNameLst>
                                          <p:attrName>ppt_y</p:attrName>
                                        </p:attrNameLst>
                                      </p:cBhvr>
                                      <p:tavLst>
                                        <p:tav tm="0">
                                          <p:val>
                                            <p:strVal val="#ppt_y+.1"/>
                                          </p:val>
                                        </p:tav>
                                        <p:tav tm="100000">
                                          <p:val>
                                            <p:strVal val="#ppt_y"/>
                                          </p:val>
                                        </p:tav>
                                      </p:tavLst>
                                    </p:anim>
                                  </p:childTnLst>
                                </p:cTn>
                              </p:par>
                            </p:childTnLst>
                          </p:cTn>
                        </p:par>
                        <p:par>
                          <p:cTn id="93" fill="hold">
                            <p:stCondLst>
                              <p:cond delay="5000"/>
                            </p:stCondLst>
                            <p:childTnLst>
                              <p:par>
                                <p:cTn id="94" presetID="10" presetClass="entr" presetSubtype="0" fill="hold" nodeType="afterEffect">
                                  <p:stCondLst>
                                    <p:cond delay="0"/>
                                  </p:stCondLst>
                                  <p:childTnLst>
                                    <p:set>
                                      <p:cBhvr>
                                        <p:cTn id="95" dur="1" fill="hold">
                                          <p:stCondLst>
                                            <p:cond delay="0"/>
                                          </p:stCondLst>
                                        </p:cTn>
                                        <p:tgtEl>
                                          <p:spTgt spid="589"/>
                                        </p:tgtEl>
                                        <p:attrNameLst>
                                          <p:attrName>style.visibility</p:attrName>
                                        </p:attrNameLst>
                                      </p:cBhvr>
                                      <p:to>
                                        <p:strVal val="visible"/>
                                      </p:to>
                                    </p:set>
                                    <p:animEffect transition="in" filter="fade">
                                      <p:cBhvr>
                                        <p:cTn id="96" dur="500"/>
                                        <p:tgtEl>
                                          <p:spTgt spid="589"/>
                                        </p:tgtEl>
                                      </p:cBhvr>
                                    </p:animEffect>
                                  </p:childTnLst>
                                </p:cTn>
                              </p:par>
                            </p:childTnLst>
                          </p:cTn>
                        </p:par>
                        <p:par>
                          <p:cTn id="97" fill="hold">
                            <p:stCondLst>
                              <p:cond delay="5500"/>
                            </p:stCondLst>
                            <p:childTnLst>
                              <p:par>
                                <p:cTn id="98" presetID="22" presetClass="entr" presetSubtype="2" fill="hold" nodeType="afterEffect">
                                  <p:stCondLst>
                                    <p:cond delay="0"/>
                                  </p:stCondLst>
                                  <p:childTnLst>
                                    <p:set>
                                      <p:cBhvr>
                                        <p:cTn id="99" dur="1" fill="hold">
                                          <p:stCondLst>
                                            <p:cond delay="0"/>
                                          </p:stCondLst>
                                        </p:cTn>
                                        <p:tgtEl>
                                          <p:spTgt spid="594"/>
                                        </p:tgtEl>
                                        <p:attrNameLst>
                                          <p:attrName>style.visibility</p:attrName>
                                        </p:attrNameLst>
                                      </p:cBhvr>
                                      <p:to>
                                        <p:strVal val="visible"/>
                                      </p:to>
                                    </p:set>
                                    <p:animEffect transition="in" filter="wipe(right)">
                                      <p:cBhvr>
                                        <p:cTn id="100" dur="500"/>
                                        <p:tgtEl>
                                          <p:spTgt spid="594"/>
                                        </p:tgtEl>
                                      </p:cBhvr>
                                    </p:animEffect>
                                  </p:childTnLst>
                                </p:cTn>
                              </p:par>
                            </p:childTnLst>
                          </p:cTn>
                        </p:par>
                        <p:par>
                          <p:cTn id="101" fill="hold">
                            <p:stCondLst>
                              <p:cond delay="6000"/>
                            </p:stCondLst>
                            <p:childTnLst>
                              <p:par>
                                <p:cTn id="102" presetID="16" presetClass="entr" presetSubtype="21" fill="hold" grpId="0" nodeType="afterEffect">
                                  <p:stCondLst>
                                    <p:cond delay="0"/>
                                  </p:stCondLst>
                                  <p:childTnLst>
                                    <p:set>
                                      <p:cBhvr>
                                        <p:cTn id="103" dur="1" fill="hold">
                                          <p:stCondLst>
                                            <p:cond delay="0"/>
                                          </p:stCondLst>
                                        </p:cTn>
                                        <p:tgtEl>
                                          <p:spTgt spid="598"/>
                                        </p:tgtEl>
                                        <p:attrNameLst>
                                          <p:attrName>style.visibility</p:attrName>
                                        </p:attrNameLst>
                                      </p:cBhvr>
                                      <p:to>
                                        <p:strVal val="visible"/>
                                      </p:to>
                                    </p:set>
                                    <p:animEffect transition="in" filter="barn(inVertical)">
                                      <p:cBhvr>
                                        <p:cTn id="104" dur="500"/>
                                        <p:tgtEl>
                                          <p:spTgt spid="598"/>
                                        </p:tgtEl>
                                      </p:cBhvr>
                                    </p:animEffect>
                                  </p:childTnLst>
                                </p:cTn>
                              </p:par>
                              <p:par>
                                <p:cTn id="105" presetID="16" presetClass="entr" presetSubtype="21" fill="hold" grpId="0" nodeType="withEffect">
                                  <p:stCondLst>
                                    <p:cond delay="0"/>
                                  </p:stCondLst>
                                  <p:childTnLst>
                                    <p:set>
                                      <p:cBhvr>
                                        <p:cTn id="106" dur="1" fill="hold">
                                          <p:stCondLst>
                                            <p:cond delay="0"/>
                                          </p:stCondLst>
                                        </p:cTn>
                                        <p:tgtEl>
                                          <p:spTgt spid="597"/>
                                        </p:tgtEl>
                                        <p:attrNameLst>
                                          <p:attrName>style.visibility</p:attrName>
                                        </p:attrNameLst>
                                      </p:cBhvr>
                                      <p:to>
                                        <p:strVal val="visible"/>
                                      </p:to>
                                    </p:set>
                                    <p:animEffect transition="in" filter="barn(inVertical)">
                                      <p:cBhvr>
                                        <p:cTn id="107" dur="500"/>
                                        <p:tgtEl>
                                          <p:spTgt spid="597"/>
                                        </p:tgtEl>
                                      </p:cBhvr>
                                    </p:animEffect>
                                  </p:childTnLst>
                                </p:cTn>
                              </p:par>
                            </p:childTnLst>
                          </p:cTn>
                        </p:par>
                        <p:par>
                          <p:cTn id="108" fill="hold">
                            <p:stCondLst>
                              <p:cond delay="6500"/>
                            </p:stCondLst>
                            <p:childTnLst>
                              <p:par>
                                <p:cTn id="109" presetID="16" presetClass="entr" presetSubtype="21" fill="hold" grpId="0" nodeType="afterEffect">
                                  <p:stCondLst>
                                    <p:cond delay="0"/>
                                  </p:stCondLst>
                                  <p:childTnLst>
                                    <p:set>
                                      <p:cBhvr>
                                        <p:cTn id="110" dur="1" fill="hold">
                                          <p:stCondLst>
                                            <p:cond delay="0"/>
                                          </p:stCondLst>
                                        </p:cTn>
                                        <p:tgtEl>
                                          <p:spTgt spid="622"/>
                                        </p:tgtEl>
                                        <p:attrNameLst>
                                          <p:attrName>style.visibility</p:attrName>
                                        </p:attrNameLst>
                                      </p:cBhvr>
                                      <p:to>
                                        <p:strVal val="visible"/>
                                      </p:to>
                                    </p:set>
                                    <p:animEffect transition="in" filter="barn(inVertical)">
                                      <p:cBhvr>
                                        <p:cTn id="111" dur="500"/>
                                        <p:tgtEl>
                                          <p:spTgt spid="622"/>
                                        </p:tgtEl>
                                      </p:cBhvr>
                                    </p:animEffect>
                                  </p:childTnLst>
                                </p:cTn>
                              </p:par>
                              <p:par>
                                <p:cTn id="112" presetID="16" presetClass="entr" presetSubtype="21" fill="hold" grpId="0" nodeType="withEffect">
                                  <p:stCondLst>
                                    <p:cond delay="0"/>
                                  </p:stCondLst>
                                  <p:childTnLst>
                                    <p:set>
                                      <p:cBhvr>
                                        <p:cTn id="113" dur="1" fill="hold">
                                          <p:stCondLst>
                                            <p:cond delay="0"/>
                                          </p:stCondLst>
                                        </p:cTn>
                                        <p:tgtEl>
                                          <p:spTgt spid="621"/>
                                        </p:tgtEl>
                                        <p:attrNameLst>
                                          <p:attrName>style.visibility</p:attrName>
                                        </p:attrNameLst>
                                      </p:cBhvr>
                                      <p:to>
                                        <p:strVal val="visible"/>
                                      </p:to>
                                    </p:set>
                                    <p:animEffect transition="in" filter="barn(inVertical)">
                                      <p:cBhvr>
                                        <p:cTn id="114" dur="500"/>
                                        <p:tgtEl>
                                          <p:spTgt spid="621"/>
                                        </p:tgtEl>
                                      </p:cBhvr>
                                    </p:animEffect>
                                  </p:childTnLst>
                                </p:cTn>
                              </p:par>
                            </p:childTnLst>
                          </p:cTn>
                        </p:par>
                        <p:par>
                          <p:cTn id="115" fill="hold">
                            <p:stCondLst>
                              <p:cond delay="7000"/>
                            </p:stCondLst>
                            <p:childTnLst>
                              <p:par>
                                <p:cTn id="116" presetID="16" presetClass="entr" presetSubtype="21" fill="hold" grpId="0" nodeType="afterEffect">
                                  <p:stCondLst>
                                    <p:cond delay="0"/>
                                  </p:stCondLst>
                                  <p:childTnLst>
                                    <p:set>
                                      <p:cBhvr>
                                        <p:cTn id="117" dur="1" fill="hold">
                                          <p:stCondLst>
                                            <p:cond delay="0"/>
                                          </p:stCondLst>
                                        </p:cTn>
                                        <p:tgtEl>
                                          <p:spTgt spid="624"/>
                                        </p:tgtEl>
                                        <p:attrNameLst>
                                          <p:attrName>style.visibility</p:attrName>
                                        </p:attrNameLst>
                                      </p:cBhvr>
                                      <p:to>
                                        <p:strVal val="visible"/>
                                      </p:to>
                                    </p:set>
                                    <p:animEffect transition="in" filter="barn(inVertical)">
                                      <p:cBhvr>
                                        <p:cTn id="118" dur="500"/>
                                        <p:tgtEl>
                                          <p:spTgt spid="624"/>
                                        </p:tgtEl>
                                      </p:cBhvr>
                                    </p:animEffect>
                                  </p:childTnLst>
                                </p:cTn>
                              </p:par>
                              <p:par>
                                <p:cTn id="119" presetID="16" presetClass="entr" presetSubtype="21" fill="hold" grpId="0" nodeType="withEffect">
                                  <p:stCondLst>
                                    <p:cond delay="0"/>
                                  </p:stCondLst>
                                  <p:childTnLst>
                                    <p:set>
                                      <p:cBhvr>
                                        <p:cTn id="120" dur="1" fill="hold">
                                          <p:stCondLst>
                                            <p:cond delay="0"/>
                                          </p:stCondLst>
                                        </p:cTn>
                                        <p:tgtEl>
                                          <p:spTgt spid="623"/>
                                        </p:tgtEl>
                                        <p:attrNameLst>
                                          <p:attrName>style.visibility</p:attrName>
                                        </p:attrNameLst>
                                      </p:cBhvr>
                                      <p:to>
                                        <p:strVal val="visible"/>
                                      </p:to>
                                    </p:set>
                                    <p:animEffect transition="in" filter="barn(inVertical)">
                                      <p:cBhvr>
                                        <p:cTn id="121" dur="500"/>
                                        <p:tgtEl>
                                          <p:spTgt spid="623"/>
                                        </p:tgtEl>
                                      </p:cBhvr>
                                    </p:animEffect>
                                  </p:childTnLst>
                                </p:cTn>
                              </p:par>
                            </p:childTnLst>
                          </p:cTn>
                        </p:par>
                        <p:par>
                          <p:cTn id="122" fill="hold">
                            <p:stCondLst>
                              <p:cond delay="7500"/>
                            </p:stCondLst>
                            <p:childTnLst>
                              <p:par>
                                <p:cTn id="123" presetID="16" presetClass="entr" presetSubtype="21" fill="hold" grpId="0" nodeType="afterEffect">
                                  <p:stCondLst>
                                    <p:cond delay="0"/>
                                  </p:stCondLst>
                                  <p:childTnLst>
                                    <p:set>
                                      <p:cBhvr>
                                        <p:cTn id="124" dur="1" fill="hold">
                                          <p:stCondLst>
                                            <p:cond delay="0"/>
                                          </p:stCondLst>
                                        </p:cTn>
                                        <p:tgtEl>
                                          <p:spTgt spid="626"/>
                                        </p:tgtEl>
                                        <p:attrNameLst>
                                          <p:attrName>style.visibility</p:attrName>
                                        </p:attrNameLst>
                                      </p:cBhvr>
                                      <p:to>
                                        <p:strVal val="visible"/>
                                      </p:to>
                                    </p:set>
                                    <p:animEffect transition="in" filter="barn(inVertical)">
                                      <p:cBhvr>
                                        <p:cTn id="125" dur="500"/>
                                        <p:tgtEl>
                                          <p:spTgt spid="626"/>
                                        </p:tgtEl>
                                      </p:cBhvr>
                                    </p:animEffect>
                                  </p:childTnLst>
                                </p:cTn>
                              </p:par>
                              <p:par>
                                <p:cTn id="126" presetID="16" presetClass="entr" presetSubtype="21" fill="hold" grpId="0" nodeType="withEffect">
                                  <p:stCondLst>
                                    <p:cond delay="0"/>
                                  </p:stCondLst>
                                  <p:childTnLst>
                                    <p:set>
                                      <p:cBhvr>
                                        <p:cTn id="127" dur="1" fill="hold">
                                          <p:stCondLst>
                                            <p:cond delay="0"/>
                                          </p:stCondLst>
                                        </p:cTn>
                                        <p:tgtEl>
                                          <p:spTgt spid="625"/>
                                        </p:tgtEl>
                                        <p:attrNameLst>
                                          <p:attrName>style.visibility</p:attrName>
                                        </p:attrNameLst>
                                      </p:cBhvr>
                                      <p:to>
                                        <p:strVal val="visible"/>
                                      </p:to>
                                    </p:set>
                                    <p:animEffect transition="in" filter="barn(inVertical)">
                                      <p:cBhvr>
                                        <p:cTn id="128" dur="500"/>
                                        <p:tgtEl>
                                          <p:spTgt spid="6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29" grpId="0" animBg="1"/>
      <p:bldP spid="30" grpId="0" animBg="1"/>
      <p:bldP spid="46" grpId="0" animBg="1"/>
      <p:bldP spid="587" grpId="0" animBg="1"/>
      <p:bldP spid="597" grpId="0"/>
      <p:bldP spid="598" grpId="0"/>
      <p:bldP spid="621" grpId="0"/>
      <p:bldP spid="622" grpId="0"/>
      <p:bldP spid="623" grpId="0"/>
      <p:bldP spid="624" grpId="0"/>
      <p:bldP spid="625" grpId="0"/>
      <p:bldP spid="626"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圆角矩形 3"/>
          <p:cNvSpPr/>
          <p:nvPr/>
        </p:nvSpPr>
        <p:spPr>
          <a:xfrm>
            <a:off x="4917105" y="3431952"/>
            <a:ext cx="3437649" cy="864096"/>
          </a:xfrm>
          <a:prstGeom prst="roundRect">
            <a:avLst/>
          </a:prstGeom>
          <a:noFill/>
          <a:ln w="6350">
            <a:solidFill>
              <a:srgbClr val="6A37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圆角矩形 4"/>
          <p:cNvSpPr/>
          <p:nvPr/>
        </p:nvSpPr>
        <p:spPr>
          <a:xfrm>
            <a:off x="4917105" y="2387712"/>
            <a:ext cx="3437649" cy="864096"/>
          </a:xfrm>
          <a:prstGeom prst="round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圆角矩形 5"/>
          <p:cNvSpPr/>
          <p:nvPr/>
        </p:nvSpPr>
        <p:spPr>
          <a:xfrm>
            <a:off x="4917105" y="1343473"/>
            <a:ext cx="3437649" cy="864096"/>
          </a:xfrm>
          <a:prstGeom prst="roundRect">
            <a:avLst/>
          </a:prstGeom>
          <a:noFill/>
          <a:ln w="6350">
            <a:solidFill>
              <a:srgbClr val="B727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 name="组合 6"/>
          <p:cNvGrpSpPr/>
          <p:nvPr/>
        </p:nvGrpSpPr>
        <p:grpSpPr>
          <a:xfrm>
            <a:off x="4686042" y="1547908"/>
            <a:ext cx="466553" cy="472773"/>
            <a:chOff x="3321560" y="3740880"/>
            <a:chExt cx="726076" cy="735755"/>
          </a:xfrm>
        </p:grpSpPr>
        <p:grpSp>
          <p:nvGrpSpPr>
            <p:cNvPr id="8" name="组合 7"/>
            <p:cNvGrpSpPr/>
            <p:nvPr/>
          </p:nvGrpSpPr>
          <p:grpSpPr>
            <a:xfrm>
              <a:off x="3321560" y="3740880"/>
              <a:ext cx="726076" cy="735755"/>
              <a:chOff x="2097688" y="3921180"/>
              <a:chExt cx="2446337" cy="2478949"/>
            </a:xfrm>
          </p:grpSpPr>
          <p:sp>
            <p:nvSpPr>
              <p:cNvPr id="10"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1" name="Oval 62"/>
              <p:cNvSpPr>
                <a:spLocks noChangeArrowheads="1"/>
              </p:cNvSpPr>
              <p:nvPr/>
            </p:nvSpPr>
            <p:spPr bwMode="auto">
              <a:xfrm>
                <a:off x="2184215" y="3921180"/>
                <a:ext cx="2284415" cy="2284413"/>
              </a:xfrm>
              <a:prstGeom prst="ellipse">
                <a:avLst/>
              </a:prstGeom>
              <a:solidFill>
                <a:srgbClr val="B72727"/>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sp>
          <p:nvSpPr>
            <p:cNvPr id="9" name="椭圆 8"/>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endParaRPr lang="zh-CN" altLang="en-US" sz="1200" dirty="0">
                <a:cs typeface="+mn-ea"/>
                <a:sym typeface="+mn-lt"/>
              </a:endParaRPr>
            </a:p>
          </p:txBody>
        </p:sp>
      </p:grpSp>
      <p:grpSp>
        <p:nvGrpSpPr>
          <p:cNvPr id="12" name="组合 11"/>
          <p:cNvGrpSpPr/>
          <p:nvPr/>
        </p:nvGrpSpPr>
        <p:grpSpPr>
          <a:xfrm>
            <a:off x="4676931" y="2600925"/>
            <a:ext cx="466553" cy="472773"/>
            <a:chOff x="3321560" y="3740880"/>
            <a:chExt cx="726076" cy="735755"/>
          </a:xfrm>
        </p:grpSpPr>
        <p:grpSp>
          <p:nvGrpSpPr>
            <p:cNvPr id="13" name="组合 12"/>
            <p:cNvGrpSpPr/>
            <p:nvPr/>
          </p:nvGrpSpPr>
          <p:grpSpPr>
            <a:xfrm>
              <a:off x="3321560" y="3740880"/>
              <a:ext cx="726076" cy="735755"/>
              <a:chOff x="2097688" y="3921180"/>
              <a:chExt cx="2446337" cy="2478949"/>
            </a:xfrm>
          </p:grpSpPr>
          <p:sp>
            <p:nvSpPr>
              <p:cNvPr id="15"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6" name="Oval 62"/>
              <p:cNvSpPr>
                <a:spLocks noChangeArrowheads="1"/>
              </p:cNvSpPr>
              <p:nvPr/>
            </p:nvSpPr>
            <p:spPr bwMode="auto">
              <a:xfrm>
                <a:off x="2184215" y="3921180"/>
                <a:ext cx="2284415" cy="2284413"/>
              </a:xfrm>
              <a:prstGeom prst="ellipse">
                <a:avLst/>
              </a:prstGeom>
              <a:solidFill>
                <a:srgbClr val="B72727"/>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sp>
          <p:nvSpPr>
            <p:cNvPr id="14" name="椭圆 13"/>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endParaRPr lang="zh-CN" altLang="en-US" sz="1200" dirty="0">
                <a:cs typeface="+mn-ea"/>
                <a:sym typeface="+mn-lt"/>
              </a:endParaRPr>
            </a:p>
          </p:txBody>
        </p:sp>
      </p:grpSp>
      <p:grpSp>
        <p:nvGrpSpPr>
          <p:cNvPr id="17" name="组合 16"/>
          <p:cNvGrpSpPr/>
          <p:nvPr/>
        </p:nvGrpSpPr>
        <p:grpSpPr>
          <a:xfrm>
            <a:off x="4683828" y="3615582"/>
            <a:ext cx="466553" cy="465948"/>
            <a:chOff x="3321560" y="3751502"/>
            <a:chExt cx="726076" cy="725134"/>
          </a:xfrm>
        </p:grpSpPr>
        <p:grpSp>
          <p:nvGrpSpPr>
            <p:cNvPr id="18" name="组合 17"/>
            <p:cNvGrpSpPr/>
            <p:nvPr/>
          </p:nvGrpSpPr>
          <p:grpSpPr>
            <a:xfrm>
              <a:off x="3321560" y="3751502"/>
              <a:ext cx="726076" cy="725134"/>
              <a:chOff x="2097688" y="3956966"/>
              <a:chExt cx="2446337" cy="2443163"/>
            </a:xfrm>
          </p:grpSpPr>
          <p:sp>
            <p:nvSpPr>
              <p:cNvPr id="20"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1" name="Oval 62"/>
              <p:cNvSpPr>
                <a:spLocks noChangeArrowheads="1"/>
              </p:cNvSpPr>
              <p:nvPr/>
            </p:nvSpPr>
            <p:spPr bwMode="auto">
              <a:xfrm>
                <a:off x="2184214" y="4033556"/>
                <a:ext cx="2284414" cy="2284414"/>
              </a:xfrm>
              <a:prstGeom prst="ellipse">
                <a:avLst/>
              </a:prstGeom>
              <a:solidFill>
                <a:schemeClr val="bg1">
                  <a:lumMod val="50000"/>
                </a:schemeClr>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sp>
          <p:nvSpPr>
            <p:cNvPr id="19" name="椭圆 18"/>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endParaRPr lang="zh-CN" altLang="en-US" sz="1200" dirty="0">
                <a:cs typeface="+mn-ea"/>
                <a:sym typeface="+mn-lt"/>
              </a:endParaRPr>
            </a:p>
          </p:txBody>
        </p:sp>
      </p:grpSp>
      <p:grpSp>
        <p:nvGrpSpPr>
          <p:cNvPr id="22" name="组合 21"/>
          <p:cNvGrpSpPr/>
          <p:nvPr/>
        </p:nvGrpSpPr>
        <p:grpSpPr>
          <a:xfrm>
            <a:off x="1536020" y="1944798"/>
            <a:ext cx="1858899" cy="1602500"/>
            <a:chOff x="2030922" y="2327368"/>
            <a:chExt cx="1528342" cy="1317536"/>
          </a:xfrm>
        </p:grpSpPr>
        <p:sp>
          <p:nvSpPr>
            <p:cNvPr id="23" name="六边形 22"/>
            <p:cNvSpPr/>
            <p:nvPr/>
          </p:nvSpPr>
          <p:spPr>
            <a:xfrm>
              <a:off x="2030922" y="2327368"/>
              <a:ext cx="1528342" cy="1317536"/>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4" name="任意多边形 23"/>
            <p:cNvSpPr/>
            <p:nvPr/>
          </p:nvSpPr>
          <p:spPr>
            <a:xfrm>
              <a:off x="2105578" y="2390868"/>
              <a:ext cx="1381022" cy="1190535"/>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sp>
          <p:nvSpPr>
            <p:cNvPr id="25" name="六边形 24"/>
            <p:cNvSpPr/>
            <p:nvPr/>
          </p:nvSpPr>
          <p:spPr>
            <a:xfrm>
              <a:off x="2298341" y="2557901"/>
              <a:ext cx="993503" cy="856467"/>
            </a:xfrm>
            <a:prstGeom prst="hexagon">
              <a:avLst/>
            </a:prstGeom>
            <a:solidFill>
              <a:srgbClr val="B72727"/>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6" name="梯形 25"/>
            <p:cNvSpPr/>
            <p:nvPr/>
          </p:nvSpPr>
          <p:spPr>
            <a:xfrm>
              <a:off x="2402684" y="3414367"/>
              <a:ext cx="785815" cy="167035"/>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7" name="梯形 71"/>
            <p:cNvSpPr/>
            <p:nvPr/>
          </p:nvSpPr>
          <p:spPr>
            <a:xfrm rot="14580000" flipH="1">
              <a:off x="2925227" y="2640055"/>
              <a:ext cx="667005" cy="171628"/>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1" fmla="*/ 0 w 667005"/>
                <a:gd name="connsiteY0-2" fmla="*/ 171737 h 171737"/>
                <a:gd name="connsiteX1-3" fmla="*/ 99339 w 667005"/>
                <a:gd name="connsiteY1-4" fmla="*/ 0 h 171737"/>
                <a:gd name="connsiteX2-5" fmla="*/ 581865 w 667005"/>
                <a:gd name="connsiteY2-6" fmla="*/ 109 h 171737"/>
                <a:gd name="connsiteX3-7" fmla="*/ 667005 w 667005"/>
                <a:gd name="connsiteY3-8" fmla="*/ 171737 h 171737"/>
                <a:gd name="connsiteX4-9" fmla="*/ 0 w 667005"/>
                <a:gd name="connsiteY4-10" fmla="*/ 171737 h 171737"/>
                <a:gd name="connsiteX0-11" fmla="*/ 0 w 667005"/>
                <a:gd name="connsiteY0-12" fmla="*/ 171628 h 171628"/>
                <a:gd name="connsiteX1-13" fmla="*/ 140601 w 667005"/>
                <a:gd name="connsiteY1-14" fmla="*/ 10938 h 171628"/>
                <a:gd name="connsiteX2-15" fmla="*/ 581865 w 667005"/>
                <a:gd name="connsiteY2-16" fmla="*/ 0 h 171628"/>
                <a:gd name="connsiteX3-17" fmla="*/ 667005 w 667005"/>
                <a:gd name="connsiteY3-18" fmla="*/ 171628 h 171628"/>
                <a:gd name="connsiteX4-19" fmla="*/ 0 w 667005"/>
                <a:gd name="connsiteY4-20" fmla="*/ 171628 h 171628"/>
                <a:gd name="connsiteX0-21" fmla="*/ 0 w 667005"/>
                <a:gd name="connsiteY0-22" fmla="*/ 171628 h 171628"/>
                <a:gd name="connsiteX1-23" fmla="*/ 103609 w 667005"/>
                <a:gd name="connsiteY1-24" fmla="*/ 1280 h 171628"/>
                <a:gd name="connsiteX2-25" fmla="*/ 581865 w 667005"/>
                <a:gd name="connsiteY2-26" fmla="*/ 0 h 171628"/>
                <a:gd name="connsiteX3-27" fmla="*/ 667005 w 667005"/>
                <a:gd name="connsiteY3-28" fmla="*/ 171628 h 171628"/>
                <a:gd name="connsiteX4-29" fmla="*/ 0 w 667005"/>
                <a:gd name="connsiteY4-30" fmla="*/ 171628 h 1716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8" name="任意多边形 27"/>
            <p:cNvSpPr/>
            <p:nvPr/>
          </p:nvSpPr>
          <p:spPr>
            <a:xfrm>
              <a:off x="2105964" y="2395147"/>
              <a:ext cx="413216" cy="595267"/>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sp>
          <p:nvSpPr>
            <p:cNvPr id="29" name="梯形 28"/>
            <p:cNvSpPr/>
            <p:nvPr/>
          </p:nvSpPr>
          <p:spPr>
            <a:xfrm flipV="1">
              <a:off x="2402681" y="2390864"/>
              <a:ext cx="785814" cy="167035"/>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30" name="TextBox 29"/>
          <p:cNvSpPr txBox="1"/>
          <p:nvPr/>
        </p:nvSpPr>
        <p:spPr>
          <a:xfrm>
            <a:off x="2025556" y="2326997"/>
            <a:ext cx="882704" cy="861774"/>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800" b="1" dirty="0" smtClean="0">
                <a:solidFill>
                  <a:schemeClr val="bg1"/>
                </a:solidFill>
                <a:latin typeface="+mn-lt"/>
                <a:ea typeface="+mn-ea"/>
                <a:cs typeface="+mn-ea"/>
                <a:sym typeface="+mn-lt"/>
              </a:rPr>
              <a:t>输入标题</a:t>
            </a:r>
            <a:endParaRPr lang="en-US" altLang="zh-CN" sz="2800" b="1" dirty="0">
              <a:solidFill>
                <a:schemeClr val="bg1"/>
              </a:solidFill>
              <a:latin typeface="+mn-lt"/>
              <a:ea typeface="+mn-ea"/>
              <a:cs typeface="+mn-ea"/>
              <a:sym typeface="+mn-lt"/>
            </a:endParaRPr>
          </a:p>
        </p:txBody>
      </p:sp>
      <p:sp>
        <p:nvSpPr>
          <p:cNvPr id="31" name="TextBox 30"/>
          <p:cNvSpPr txBox="1"/>
          <p:nvPr/>
        </p:nvSpPr>
        <p:spPr>
          <a:xfrm>
            <a:off x="4846210" y="1606244"/>
            <a:ext cx="144016" cy="338554"/>
          </a:xfrm>
          <a:prstGeom prst="rect">
            <a:avLst/>
          </a:prstGeom>
          <a:noFill/>
        </p:spPr>
        <p:txBody>
          <a:bodyPr wrap="square" lIns="0" tIns="0" rIns="0" bIns="0" rtlCol="0">
            <a:spAutoFit/>
          </a:bodyPr>
          <a:lstStyle/>
          <a:p>
            <a:pPr algn="ctr"/>
            <a:r>
              <a:rPr lang="en-US" altLang="zh-CN" sz="2200" b="1" dirty="0" smtClean="0">
                <a:solidFill>
                  <a:schemeClr val="bg1"/>
                </a:solidFill>
                <a:cs typeface="+mn-ea"/>
                <a:sym typeface="+mn-lt"/>
              </a:rPr>
              <a:t>1</a:t>
            </a:r>
            <a:endParaRPr lang="zh-CN" altLang="en-US" sz="2200" b="1" dirty="0">
              <a:solidFill>
                <a:schemeClr val="bg1"/>
              </a:solidFill>
              <a:cs typeface="+mn-ea"/>
              <a:sym typeface="+mn-lt"/>
            </a:endParaRPr>
          </a:p>
        </p:txBody>
      </p:sp>
      <p:sp>
        <p:nvSpPr>
          <p:cNvPr id="32" name="TextBox 31"/>
          <p:cNvSpPr txBox="1"/>
          <p:nvPr/>
        </p:nvSpPr>
        <p:spPr>
          <a:xfrm>
            <a:off x="4846210" y="2650483"/>
            <a:ext cx="144016" cy="338554"/>
          </a:xfrm>
          <a:prstGeom prst="rect">
            <a:avLst/>
          </a:prstGeom>
          <a:noFill/>
        </p:spPr>
        <p:txBody>
          <a:bodyPr wrap="square" lIns="0" tIns="0" rIns="0" bIns="0" rtlCol="0">
            <a:spAutoFit/>
          </a:bodyPr>
          <a:lstStyle/>
          <a:p>
            <a:pPr algn="ctr"/>
            <a:r>
              <a:rPr lang="en-US" altLang="zh-CN" sz="2200" b="1" dirty="0" smtClean="0">
                <a:solidFill>
                  <a:schemeClr val="bg1"/>
                </a:solidFill>
                <a:cs typeface="+mn-ea"/>
                <a:sym typeface="+mn-lt"/>
              </a:rPr>
              <a:t>2</a:t>
            </a:r>
            <a:endParaRPr lang="zh-CN" altLang="en-US" sz="2200" b="1" dirty="0">
              <a:solidFill>
                <a:schemeClr val="bg1"/>
              </a:solidFill>
              <a:cs typeface="+mn-ea"/>
              <a:sym typeface="+mn-lt"/>
            </a:endParaRPr>
          </a:p>
        </p:txBody>
      </p:sp>
      <p:sp>
        <p:nvSpPr>
          <p:cNvPr id="33" name="TextBox 32"/>
          <p:cNvSpPr txBox="1"/>
          <p:nvPr/>
        </p:nvSpPr>
        <p:spPr>
          <a:xfrm>
            <a:off x="4846210" y="3694723"/>
            <a:ext cx="144016" cy="338554"/>
          </a:xfrm>
          <a:prstGeom prst="rect">
            <a:avLst/>
          </a:prstGeom>
          <a:noFill/>
        </p:spPr>
        <p:txBody>
          <a:bodyPr wrap="square" lIns="0" tIns="0" rIns="0" bIns="0" rtlCol="0">
            <a:spAutoFit/>
          </a:bodyPr>
          <a:lstStyle/>
          <a:p>
            <a:pPr algn="ctr"/>
            <a:r>
              <a:rPr lang="en-US" altLang="zh-CN" sz="2200" b="1" dirty="0" smtClean="0">
                <a:solidFill>
                  <a:schemeClr val="bg1"/>
                </a:solidFill>
                <a:cs typeface="+mn-ea"/>
                <a:sym typeface="+mn-lt"/>
              </a:rPr>
              <a:t>3</a:t>
            </a:r>
            <a:endParaRPr lang="zh-CN" altLang="en-US" sz="2200" b="1" dirty="0">
              <a:solidFill>
                <a:schemeClr val="bg1"/>
              </a:solidFill>
              <a:cs typeface="+mn-ea"/>
              <a:sym typeface="+mn-lt"/>
            </a:endParaRPr>
          </a:p>
        </p:txBody>
      </p:sp>
      <p:sp>
        <p:nvSpPr>
          <p:cNvPr id="34" name="TextBox 33"/>
          <p:cNvSpPr txBox="1"/>
          <p:nvPr/>
        </p:nvSpPr>
        <p:spPr>
          <a:xfrm>
            <a:off x="5207301" y="1525453"/>
            <a:ext cx="2941847"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b="1" dirty="0" smtClean="0">
                <a:solidFill>
                  <a:schemeClr val="tx1"/>
                </a:solidFill>
                <a:latin typeface="+mn-lt"/>
                <a:ea typeface="+mn-ea"/>
                <a:cs typeface="+mn-ea"/>
                <a:sym typeface="+mn-lt"/>
              </a:rPr>
              <a:t>产品说明一</a:t>
            </a:r>
            <a:r>
              <a:rPr lang="en-US" altLang="zh-CN" dirty="0" smtClean="0">
                <a:solidFill>
                  <a:schemeClr val="tx1"/>
                </a:solidFill>
                <a:latin typeface="+mn-lt"/>
                <a:ea typeface="+mn-ea"/>
                <a:cs typeface="+mn-ea"/>
                <a:sym typeface="+mn-lt"/>
              </a:rPr>
              <a:t>……</a:t>
            </a:r>
            <a:r>
              <a:rPr lang="zh-CN" altLang="en-US" dirty="0" smtClean="0">
                <a:solidFill>
                  <a:schemeClr val="tx1"/>
                </a:solidFill>
                <a:latin typeface="+mn-lt"/>
                <a:ea typeface="+mn-ea"/>
                <a:cs typeface="+mn-ea"/>
                <a:sym typeface="+mn-lt"/>
              </a:rPr>
              <a:t>点击</a:t>
            </a:r>
            <a:r>
              <a:rPr lang="zh-CN" altLang="en-US" dirty="0">
                <a:solidFill>
                  <a:schemeClr val="tx1"/>
                </a:solidFill>
                <a:latin typeface="+mn-lt"/>
                <a:ea typeface="+mn-ea"/>
                <a:cs typeface="+mn-ea"/>
                <a:sym typeface="+mn-lt"/>
              </a:rPr>
              <a:t>输入本栏的具体文字，简明扼要的说明分项内容，此为概念图解，请根据您的具体内容酌情修改</a:t>
            </a:r>
            <a:endParaRPr lang="en-US" altLang="zh-CN" dirty="0">
              <a:solidFill>
                <a:schemeClr val="tx1"/>
              </a:solidFill>
              <a:latin typeface="+mn-lt"/>
              <a:ea typeface="+mn-ea"/>
              <a:cs typeface="+mn-ea"/>
              <a:sym typeface="+mn-lt"/>
            </a:endParaRPr>
          </a:p>
        </p:txBody>
      </p:sp>
      <p:sp>
        <p:nvSpPr>
          <p:cNvPr id="35" name="TextBox 34"/>
          <p:cNvSpPr txBox="1"/>
          <p:nvPr/>
        </p:nvSpPr>
        <p:spPr>
          <a:xfrm>
            <a:off x="5207301" y="2569692"/>
            <a:ext cx="2941847"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b="1" dirty="0">
                <a:solidFill>
                  <a:schemeClr val="tx1"/>
                </a:solidFill>
                <a:latin typeface="+mn-lt"/>
                <a:ea typeface="+mn-ea"/>
                <a:cs typeface="+mn-ea"/>
                <a:sym typeface="+mn-lt"/>
              </a:rPr>
              <a:t>产品说明二</a:t>
            </a:r>
            <a:r>
              <a:rPr lang="en-US" altLang="zh-CN" dirty="0" smtClean="0">
                <a:solidFill>
                  <a:schemeClr val="tx1"/>
                </a:solidFill>
                <a:latin typeface="+mn-lt"/>
                <a:ea typeface="+mn-ea"/>
                <a:cs typeface="+mn-ea"/>
                <a:sym typeface="+mn-lt"/>
              </a:rPr>
              <a:t>……</a:t>
            </a:r>
            <a:r>
              <a:rPr lang="zh-CN" altLang="en-US" dirty="0">
                <a:solidFill>
                  <a:schemeClr val="tx1"/>
                </a:solidFill>
                <a:latin typeface="+mn-lt"/>
                <a:ea typeface="+mn-ea"/>
                <a:cs typeface="+mn-ea"/>
                <a:sym typeface="+mn-lt"/>
              </a:rPr>
              <a:t>点击输入本栏的具体文字，简明扼要的说明分项内容，此为概念图解，请根据您的具体内容酌情修改</a:t>
            </a:r>
            <a:endParaRPr lang="en-US" altLang="zh-CN" dirty="0">
              <a:solidFill>
                <a:schemeClr val="tx1"/>
              </a:solidFill>
              <a:latin typeface="+mn-lt"/>
              <a:ea typeface="+mn-ea"/>
              <a:cs typeface="+mn-ea"/>
              <a:sym typeface="+mn-lt"/>
            </a:endParaRPr>
          </a:p>
        </p:txBody>
      </p:sp>
      <p:sp>
        <p:nvSpPr>
          <p:cNvPr id="36" name="TextBox 35"/>
          <p:cNvSpPr txBox="1"/>
          <p:nvPr/>
        </p:nvSpPr>
        <p:spPr>
          <a:xfrm>
            <a:off x="5207301" y="3613932"/>
            <a:ext cx="2941847"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b="1" dirty="0">
                <a:solidFill>
                  <a:schemeClr val="tx1"/>
                </a:solidFill>
                <a:latin typeface="+mn-lt"/>
                <a:ea typeface="+mn-ea"/>
                <a:cs typeface="+mn-ea"/>
                <a:sym typeface="+mn-lt"/>
              </a:rPr>
              <a:t>产品说明三</a:t>
            </a:r>
            <a:r>
              <a:rPr lang="en-US" altLang="zh-CN" dirty="0" smtClean="0">
                <a:solidFill>
                  <a:schemeClr val="tx1"/>
                </a:solidFill>
                <a:latin typeface="+mn-lt"/>
                <a:ea typeface="+mn-ea"/>
                <a:cs typeface="+mn-ea"/>
                <a:sym typeface="+mn-lt"/>
              </a:rPr>
              <a:t>……</a:t>
            </a:r>
            <a:r>
              <a:rPr lang="zh-CN" altLang="en-US" dirty="0">
                <a:solidFill>
                  <a:schemeClr val="tx1"/>
                </a:solidFill>
                <a:latin typeface="+mn-lt"/>
                <a:ea typeface="+mn-ea"/>
                <a:cs typeface="+mn-ea"/>
                <a:sym typeface="+mn-lt"/>
              </a:rPr>
              <a:t>点击输入本栏的具体文字，简明扼要的说明分项内容，此为概念图解，请根据您的具体内容酌情修改</a:t>
            </a:r>
            <a:endParaRPr lang="en-US" altLang="zh-CN" dirty="0">
              <a:solidFill>
                <a:schemeClr val="tx1"/>
              </a:solidFill>
              <a:latin typeface="+mn-lt"/>
              <a:ea typeface="+mn-ea"/>
              <a:cs typeface="+mn-ea"/>
              <a:sym typeface="+mn-lt"/>
            </a:endParaRPr>
          </a:p>
        </p:txBody>
      </p:sp>
      <p:grpSp>
        <p:nvGrpSpPr>
          <p:cNvPr id="37" name="组合 36"/>
          <p:cNvGrpSpPr/>
          <p:nvPr/>
        </p:nvGrpSpPr>
        <p:grpSpPr>
          <a:xfrm>
            <a:off x="1299480" y="3613932"/>
            <a:ext cx="726076" cy="725134"/>
            <a:chOff x="3321560" y="3751502"/>
            <a:chExt cx="726076" cy="725134"/>
          </a:xfrm>
        </p:grpSpPr>
        <p:grpSp>
          <p:nvGrpSpPr>
            <p:cNvPr id="38" name="组合 37"/>
            <p:cNvGrpSpPr/>
            <p:nvPr/>
          </p:nvGrpSpPr>
          <p:grpSpPr>
            <a:xfrm>
              <a:off x="3321560" y="3751502"/>
              <a:ext cx="726076" cy="725134"/>
              <a:chOff x="2097688" y="3956966"/>
              <a:chExt cx="2446337" cy="2443163"/>
            </a:xfrm>
          </p:grpSpPr>
          <p:sp>
            <p:nvSpPr>
              <p:cNvPr id="40"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1" name="Oval 62"/>
              <p:cNvSpPr>
                <a:spLocks noChangeArrowheads="1"/>
              </p:cNvSpPr>
              <p:nvPr/>
            </p:nvSpPr>
            <p:spPr bwMode="auto">
              <a:xfrm>
                <a:off x="2184214" y="4033556"/>
                <a:ext cx="2284414" cy="2284414"/>
              </a:xfrm>
              <a:prstGeom prst="ellipse">
                <a:avLst/>
              </a:prstGeom>
              <a:solidFill>
                <a:schemeClr val="bg1">
                  <a:lumMod val="50000"/>
                </a:schemeClr>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sp>
          <p:nvSpPr>
            <p:cNvPr id="39" name="椭圆 38"/>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smtClean="0">
                  <a:cs typeface="+mn-ea"/>
                  <a:sym typeface="+mn-lt"/>
                </a:rPr>
                <a:t>标题</a:t>
              </a:r>
              <a:endParaRPr lang="zh-CN" altLang="en-US" sz="1200" dirty="0">
                <a:cs typeface="+mn-ea"/>
                <a:sym typeface="+mn-lt"/>
              </a:endParaRPr>
            </a:p>
          </p:txBody>
        </p:sp>
      </p:grpSp>
      <p:grpSp>
        <p:nvGrpSpPr>
          <p:cNvPr id="42" name="组合 41"/>
          <p:cNvGrpSpPr/>
          <p:nvPr/>
        </p:nvGrpSpPr>
        <p:grpSpPr>
          <a:xfrm>
            <a:off x="2843808" y="3636664"/>
            <a:ext cx="726076" cy="725134"/>
            <a:chOff x="3321560" y="3751502"/>
            <a:chExt cx="726076" cy="725134"/>
          </a:xfrm>
        </p:grpSpPr>
        <p:grpSp>
          <p:nvGrpSpPr>
            <p:cNvPr id="43" name="组合 42"/>
            <p:cNvGrpSpPr/>
            <p:nvPr/>
          </p:nvGrpSpPr>
          <p:grpSpPr>
            <a:xfrm>
              <a:off x="3321560" y="3751502"/>
              <a:ext cx="726076" cy="725134"/>
              <a:chOff x="2097688" y="3956966"/>
              <a:chExt cx="2446337" cy="2443163"/>
            </a:xfrm>
          </p:grpSpPr>
          <p:sp>
            <p:nvSpPr>
              <p:cNvPr id="45"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6" name="Oval 62"/>
              <p:cNvSpPr>
                <a:spLocks noChangeArrowheads="1"/>
              </p:cNvSpPr>
              <p:nvPr/>
            </p:nvSpPr>
            <p:spPr bwMode="auto">
              <a:xfrm>
                <a:off x="2184214" y="4033556"/>
                <a:ext cx="2284414" cy="2284414"/>
              </a:xfrm>
              <a:prstGeom prst="ellipse">
                <a:avLst/>
              </a:prstGeom>
              <a:solidFill>
                <a:srgbClr val="B72727"/>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sp>
          <p:nvSpPr>
            <p:cNvPr id="44" name="椭圆 43"/>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smtClean="0">
                  <a:cs typeface="+mn-ea"/>
                  <a:sym typeface="+mn-lt"/>
                </a:rPr>
                <a:t>标题</a:t>
              </a:r>
              <a:endParaRPr lang="zh-CN" altLang="en-US" sz="1200" dirty="0">
                <a:cs typeface="+mn-ea"/>
                <a:sym typeface="+mn-lt"/>
              </a:endParaRPr>
            </a:p>
          </p:txBody>
        </p:sp>
      </p:grpSp>
      <p:grpSp>
        <p:nvGrpSpPr>
          <p:cNvPr id="47" name="组合 46"/>
          <p:cNvGrpSpPr/>
          <p:nvPr/>
        </p:nvGrpSpPr>
        <p:grpSpPr>
          <a:xfrm>
            <a:off x="3547505" y="2447291"/>
            <a:ext cx="726076" cy="725134"/>
            <a:chOff x="3321560" y="3751502"/>
            <a:chExt cx="726076" cy="725134"/>
          </a:xfrm>
        </p:grpSpPr>
        <p:grpSp>
          <p:nvGrpSpPr>
            <p:cNvPr id="48" name="组合 47"/>
            <p:cNvGrpSpPr/>
            <p:nvPr/>
          </p:nvGrpSpPr>
          <p:grpSpPr>
            <a:xfrm>
              <a:off x="3321560" y="3751502"/>
              <a:ext cx="726076" cy="725134"/>
              <a:chOff x="2097688" y="3956966"/>
              <a:chExt cx="2446337" cy="2443163"/>
            </a:xfrm>
          </p:grpSpPr>
          <p:sp>
            <p:nvSpPr>
              <p:cNvPr id="50"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1" name="Oval 62"/>
              <p:cNvSpPr>
                <a:spLocks noChangeArrowheads="1"/>
              </p:cNvSpPr>
              <p:nvPr/>
            </p:nvSpPr>
            <p:spPr bwMode="auto">
              <a:xfrm>
                <a:off x="2184214" y="4033556"/>
                <a:ext cx="2284414" cy="2284414"/>
              </a:xfrm>
              <a:prstGeom prst="ellipse">
                <a:avLst/>
              </a:prstGeom>
              <a:solidFill>
                <a:schemeClr val="bg1">
                  <a:lumMod val="50000"/>
                </a:schemeClr>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sp>
          <p:nvSpPr>
            <p:cNvPr id="49" name="椭圆 48"/>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smtClean="0">
                  <a:cs typeface="+mn-ea"/>
                  <a:sym typeface="+mn-lt"/>
                </a:rPr>
                <a:t>标题</a:t>
              </a:r>
              <a:endParaRPr lang="zh-CN" altLang="en-US" sz="1200" dirty="0">
                <a:cs typeface="+mn-ea"/>
                <a:sym typeface="+mn-lt"/>
              </a:endParaRPr>
            </a:p>
          </p:txBody>
        </p:sp>
      </p:grpSp>
      <p:grpSp>
        <p:nvGrpSpPr>
          <p:cNvPr id="52" name="组合 51"/>
          <p:cNvGrpSpPr/>
          <p:nvPr/>
        </p:nvGrpSpPr>
        <p:grpSpPr>
          <a:xfrm>
            <a:off x="2904837" y="1219664"/>
            <a:ext cx="726076" cy="725134"/>
            <a:chOff x="3321560" y="3751502"/>
            <a:chExt cx="726076" cy="725134"/>
          </a:xfrm>
        </p:grpSpPr>
        <p:grpSp>
          <p:nvGrpSpPr>
            <p:cNvPr id="53" name="组合 52"/>
            <p:cNvGrpSpPr/>
            <p:nvPr/>
          </p:nvGrpSpPr>
          <p:grpSpPr>
            <a:xfrm>
              <a:off x="3321560" y="3751502"/>
              <a:ext cx="726076" cy="725134"/>
              <a:chOff x="2097688" y="3956966"/>
              <a:chExt cx="2446337" cy="2443163"/>
            </a:xfrm>
          </p:grpSpPr>
          <p:sp>
            <p:nvSpPr>
              <p:cNvPr id="55"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6" name="Oval 62"/>
              <p:cNvSpPr>
                <a:spLocks noChangeArrowheads="1"/>
              </p:cNvSpPr>
              <p:nvPr/>
            </p:nvSpPr>
            <p:spPr bwMode="auto">
              <a:xfrm>
                <a:off x="2184214" y="4033556"/>
                <a:ext cx="2284414" cy="2284414"/>
              </a:xfrm>
              <a:prstGeom prst="ellipse">
                <a:avLst/>
              </a:prstGeom>
              <a:solidFill>
                <a:schemeClr val="bg1">
                  <a:lumMod val="50000"/>
                </a:schemeClr>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sp>
          <p:nvSpPr>
            <p:cNvPr id="54" name="椭圆 53"/>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smtClean="0">
                  <a:cs typeface="+mn-ea"/>
                  <a:sym typeface="+mn-lt"/>
                </a:rPr>
                <a:t>标题</a:t>
              </a:r>
              <a:endParaRPr lang="zh-CN" altLang="en-US" sz="1200" dirty="0">
                <a:cs typeface="+mn-ea"/>
                <a:sym typeface="+mn-lt"/>
              </a:endParaRPr>
            </a:p>
          </p:txBody>
        </p:sp>
      </p:grpSp>
      <p:grpSp>
        <p:nvGrpSpPr>
          <p:cNvPr id="57" name="组合 56"/>
          <p:cNvGrpSpPr/>
          <p:nvPr/>
        </p:nvGrpSpPr>
        <p:grpSpPr>
          <a:xfrm>
            <a:off x="1325161" y="1190816"/>
            <a:ext cx="726076" cy="725134"/>
            <a:chOff x="3321560" y="3751502"/>
            <a:chExt cx="726076" cy="725134"/>
          </a:xfrm>
        </p:grpSpPr>
        <p:grpSp>
          <p:nvGrpSpPr>
            <p:cNvPr id="58" name="组合 57"/>
            <p:cNvGrpSpPr/>
            <p:nvPr/>
          </p:nvGrpSpPr>
          <p:grpSpPr>
            <a:xfrm>
              <a:off x="3321560" y="3751502"/>
              <a:ext cx="726076" cy="725134"/>
              <a:chOff x="2097688" y="3956966"/>
              <a:chExt cx="2446337" cy="2443163"/>
            </a:xfrm>
          </p:grpSpPr>
          <p:sp>
            <p:nvSpPr>
              <p:cNvPr id="60"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61" name="Oval 62"/>
              <p:cNvSpPr>
                <a:spLocks noChangeArrowheads="1"/>
              </p:cNvSpPr>
              <p:nvPr/>
            </p:nvSpPr>
            <p:spPr bwMode="auto">
              <a:xfrm>
                <a:off x="2184214" y="4033556"/>
                <a:ext cx="2284414" cy="2284414"/>
              </a:xfrm>
              <a:prstGeom prst="ellipse">
                <a:avLst/>
              </a:prstGeom>
              <a:solidFill>
                <a:srgbClr val="B72727"/>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sp>
          <p:nvSpPr>
            <p:cNvPr id="59" name="椭圆 58"/>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smtClean="0">
                  <a:cs typeface="+mn-ea"/>
                  <a:sym typeface="+mn-lt"/>
                </a:rPr>
                <a:t>标题</a:t>
              </a:r>
              <a:endParaRPr lang="zh-CN" altLang="en-US" sz="1200" dirty="0">
                <a:cs typeface="+mn-ea"/>
                <a:sym typeface="+mn-lt"/>
              </a:endParaRPr>
            </a:p>
          </p:txBody>
        </p:sp>
      </p:grpSp>
      <p:grpSp>
        <p:nvGrpSpPr>
          <p:cNvPr id="62" name="组合 61"/>
          <p:cNvGrpSpPr/>
          <p:nvPr/>
        </p:nvGrpSpPr>
        <p:grpSpPr>
          <a:xfrm>
            <a:off x="624766" y="2344695"/>
            <a:ext cx="726076" cy="725134"/>
            <a:chOff x="3321560" y="3751502"/>
            <a:chExt cx="726076" cy="725134"/>
          </a:xfrm>
        </p:grpSpPr>
        <p:grpSp>
          <p:nvGrpSpPr>
            <p:cNvPr id="63" name="组合 62"/>
            <p:cNvGrpSpPr/>
            <p:nvPr/>
          </p:nvGrpSpPr>
          <p:grpSpPr>
            <a:xfrm>
              <a:off x="3321560" y="3751502"/>
              <a:ext cx="726076" cy="725134"/>
              <a:chOff x="2097688" y="3956966"/>
              <a:chExt cx="2446337" cy="2443163"/>
            </a:xfrm>
          </p:grpSpPr>
          <p:sp>
            <p:nvSpPr>
              <p:cNvPr id="65"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66" name="Oval 62"/>
              <p:cNvSpPr>
                <a:spLocks noChangeArrowheads="1"/>
              </p:cNvSpPr>
              <p:nvPr/>
            </p:nvSpPr>
            <p:spPr bwMode="auto">
              <a:xfrm>
                <a:off x="2184214" y="4033556"/>
                <a:ext cx="2284414" cy="2284414"/>
              </a:xfrm>
              <a:prstGeom prst="ellipse">
                <a:avLst/>
              </a:prstGeom>
              <a:solidFill>
                <a:schemeClr val="bg1">
                  <a:lumMod val="50000"/>
                </a:schemeClr>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sp>
          <p:nvSpPr>
            <p:cNvPr id="64" name="椭圆 63"/>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smtClean="0">
                  <a:cs typeface="+mn-ea"/>
                  <a:sym typeface="+mn-lt"/>
                </a:rPr>
                <a:t>标题</a:t>
              </a:r>
              <a:endParaRPr lang="zh-CN" altLang="en-US" sz="1200" dirty="0">
                <a:cs typeface="+mn-ea"/>
                <a:sym typeface="+mn-lt"/>
              </a:endParaRPr>
            </a:p>
          </p:txBody>
        </p:sp>
      </p:grpSp>
      <p:sp>
        <p:nvSpPr>
          <p:cNvPr id="67" name="文本占位符 66"/>
          <p:cNvSpPr>
            <a:spLocks noGrp="1"/>
          </p:cNvSpPr>
          <p:nvPr>
            <p:ph type="body" sz="quarter" idx="11"/>
          </p:nvPr>
        </p:nvSpPr>
        <p:spPr/>
        <p:txBody>
          <a:bodyPr/>
          <a:lstStyle/>
          <a:p>
            <a:r>
              <a:rPr lang="zh-CN" altLang="en-US" dirty="0"/>
              <a:t>点击输入标题</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heel(1)">
                                      <p:cBhvr>
                                        <p:cTn id="7" dur="2400"/>
                                        <p:tgtEl>
                                          <p:spTgt spid="22"/>
                                        </p:tgtEl>
                                      </p:cBhvr>
                                    </p:animEffect>
                                  </p:childTnLst>
                                </p:cTn>
                              </p:par>
                              <p:par>
                                <p:cTn id="8" presetID="10" presetClass="entr" presetSubtype="0" fill="hold"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fade">
                                      <p:cBhvr>
                                        <p:cTn id="10" dur="500"/>
                                        <p:tgtEl>
                                          <p:spTgt spid="52"/>
                                        </p:tgtEl>
                                      </p:cBhvr>
                                    </p:animEffect>
                                  </p:childTnLst>
                                </p:cTn>
                              </p:par>
                              <p:par>
                                <p:cTn id="11" presetID="10" presetClass="entr" presetSubtype="0" fill="hold" nodeType="withEffect">
                                  <p:stCondLst>
                                    <p:cond delay="40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500"/>
                                        <p:tgtEl>
                                          <p:spTgt spid="47"/>
                                        </p:tgtEl>
                                      </p:cBhvr>
                                    </p:animEffect>
                                  </p:childTnLst>
                                </p:cTn>
                              </p:par>
                              <p:par>
                                <p:cTn id="14" presetID="10" presetClass="entr" presetSubtype="0" fill="hold" nodeType="withEffect">
                                  <p:stCondLst>
                                    <p:cond delay="80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childTnLst>
                                </p:cTn>
                              </p:par>
                              <p:par>
                                <p:cTn id="17" presetID="10" presetClass="entr" presetSubtype="0" fill="hold" nodeType="withEffect">
                                  <p:stCondLst>
                                    <p:cond delay="120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par>
                                <p:cTn id="20" presetID="10" presetClass="entr" presetSubtype="0" fill="hold" nodeType="withEffect">
                                  <p:stCondLst>
                                    <p:cond delay="1600"/>
                                  </p:stCondLst>
                                  <p:childTnLst>
                                    <p:set>
                                      <p:cBhvr>
                                        <p:cTn id="21" dur="1" fill="hold">
                                          <p:stCondLst>
                                            <p:cond delay="0"/>
                                          </p:stCondLst>
                                        </p:cTn>
                                        <p:tgtEl>
                                          <p:spTgt spid="62"/>
                                        </p:tgtEl>
                                        <p:attrNameLst>
                                          <p:attrName>style.visibility</p:attrName>
                                        </p:attrNameLst>
                                      </p:cBhvr>
                                      <p:to>
                                        <p:strVal val="visible"/>
                                      </p:to>
                                    </p:set>
                                    <p:animEffect transition="in" filter="fade">
                                      <p:cBhvr>
                                        <p:cTn id="22" dur="500"/>
                                        <p:tgtEl>
                                          <p:spTgt spid="62"/>
                                        </p:tgtEl>
                                      </p:cBhvr>
                                    </p:animEffect>
                                  </p:childTnLst>
                                </p:cTn>
                              </p:par>
                              <p:par>
                                <p:cTn id="23" presetID="10" presetClass="entr" presetSubtype="0" fill="hold" nodeType="withEffect">
                                  <p:stCondLst>
                                    <p:cond delay="2000"/>
                                  </p:stCondLst>
                                  <p:childTnLst>
                                    <p:set>
                                      <p:cBhvr>
                                        <p:cTn id="24" dur="1" fill="hold">
                                          <p:stCondLst>
                                            <p:cond delay="0"/>
                                          </p:stCondLst>
                                        </p:cTn>
                                        <p:tgtEl>
                                          <p:spTgt spid="57"/>
                                        </p:tgtEl>
                                        <p:attrNameLst>
                                          <p:attrName>style.visibility</p:attrName>
                                        </p:attrNameLst>
                                      </p:cBhvr>
                                      <p:to>
                                        <p:strVal val="visible"/>
                                      </p:to>
                                    </p:set>
                                    <p:animEffect transition="in" filter="fade">
                                      <p:cBhvr>
                                        <p:cTn id="25" dur="500"/>
                                        <p:tgtEl>
                                          <p:spTgt spid="57"/>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p:cTn id="29" dur="500" fill="hold"/>
                                        <p:tgtEl>
                                          <p:spTgt spid="30"/>
                                        </p:tgtEl>
                                        <p:attrNameLst>
                                          <p:attrName>ppt_w</p:attrName>
                                        </p:attrNameLst>
                                      </p:cBhvr>
                                      <p:tavLst>
                                        <p:tav tm="0">
                                          <p:val>
                                            <p:fltVal val="0"/>
                                          </p:val>
                                        </p:tav>
                                        <p:tav tm="100000">
                                          <p:val>
                                            <p:strVal val="#ppt_w"/>
                                          </p:val>
                                        </p:tav>
                                      </p:tavLst>
                                    </p:anim>
                                    <p:anim calcmode="lin" valueType="num">
                                      <p:cBhvr>
                                        <p:cTn id="30" dur="500" fill="hold"/>
                                        <p:tgtEl>
                                          <p:spTgt spid="30"/>
                                        </p:tgtEl>
                                        <p:attrNameLst>
                                          <p:attrName>ppt_h</p:attrName>
                                        </p:attrNameLst>
                                      </p:cBhvr>
                                      <p:tavLst>
                                        <p:tav tm="0">
                                          <p:val>
                                            <p:fltVal val="0"/>
                                          </p:val>
                                        </p:tav>
                                        <p:tav tm="100000">
                                          <p:val>
                                            <p:strVal val="#ppt_h"/>
                                          </p:val>
                                        </p:tav>
                                      </p:tavLst>
                                    </p:anim>
                                    <p:animEffect transition="in" filter="fade">
                                      <p:cBhvr>
                                        <p:cTn id="31" dur="500"/>
                                        <p:tgtEl>
                                          <p:spTgt spid="30"/>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childTnLst>
                                </p:cTn>
                              </p:par>
                              <p:par>
                                <p:cTn id="36" presetID="10" presetClass="entr" presetSubtype="0" fill="hold"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500"/>
                                        <p:tgtEl>
                                          <p:spTgt spid="31"/>
                                        </p:tgtEl>
                                      </p:cBhvr>
                                    </p:animEffect>
                                  </p:childTnLst>
                                </p:cTn>
                              </p:par>
                              <p:par>
                                <p:cTn id="42" presetID="10" presetClass="entr" presetSubtype="0"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0"/>
                                        <p:tgtEl>
                                          <p:spTgt spid="33"/>
                                        </p:tgtEl>
                                      </p:cBhvr>
                                    </p:animEffect>
                                  </p:childTnLst>
                                </p:cTn>
                              </p:par>
                              <p:par>
                                <p:cTn id="48" presetID="10" presetClass="entr" presetSubtype="0"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childTnLst>
                          </p:cTn>
                        </p:par>
                        <p:par>
                          <p:cTn id="51" fill="hold">
                            <p:stCondLst>
                              <p:cond delay="3500"/>
                            </p:stCondLst>
                            <p:childTnLst>
                              <p:par>
                                <p:cTn id="52" presetID="2" presetClass="entr" presetSubtype="2" fill="hold" grpId="0" nodeType="afterEffect">
                                  <p:stCondLst>
                                    <p:cond delay="0"/>
                                  </p:stCondLst>
                                  <p:childTnLst>
                                    <p:set>
                                      <p:cBhvr>
                                        <p:cTn id="53" dur="1" fill="hold">
                                          <p:stCondLst>
                                            <p:cond delay="0"/>
                                          </p:stCondLst>
                                        </p:cTn>
                                        <p:tgtEl>
                                          <p:spTgt spid="6"/>
                                        </p:tgtEl>
                                        <p:attrNameLst>
                                          <p:attrName>style.visibility</p:attrName>
                                        </p:attrNameLst>
                                      </p:cBhvr>
                                      <p:to>
                                        <p:strVal val="visible"/>
                                      </p:to>
                                    </p:set>
                                    <p:anim calcmode="lin" valueType="num">
                                      <p:cBhvr additive="base">
                                        <p:cTn id="54" dur="500" fill="hold"/>
                                        <p:tgtEl>
                                          <p:spTgt spid="6"/>
                                        </p:tgtEl>
                                        <p:attrNameLst>
                                          <p:attrName>ppt_x</p:attrName>
                                        </p:attrNameLst>
                                      </p:cBhvr>
                                      <p:tavLst>
                                        <p:tav tm="0">
                                          <p:val>
                                            <p:strVal val="1+#ppt_w/2"/>
                                          </p:val>
                                        </p:tav>
                                        <p:tav tm="100000">
                                          <p:val>
                                            <p:strVal val="#ppt_x"/>
                                          </p:val>
                                        </p:tav>
                                      </p:tavLst>
                                    </p:anim>
                                    <p:anim calcmode="lin" valueType="num">
                                      <p:cBhvr additive="base">
                                        <p:cTn id="55" dur="500" fill="hold"/>
                                        <p:tgtEl>
                                          <p:spTgt spid="6"/>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additive="base">
                                        <p:cTn id="58" dur="500" fill="hold"/>
                                        <p:tgtEl>
                                          <p:spTgt spid="34"/>
                                        </p:tgtEl>
                                        <p:attrNameLst>
                                          <p:attrName>ppt_x</p:attrName>
                                        </p:attrNameLst>
                                      </p:cBhvr>
                                      <p:tavLst>
                                        <p:tav tm="0">
                                          <p:val>
                                            <p:strVal val="1+#ppt_w/2"/>
                                          </p:val>
                                        </p:tav>
                                        <p:tav tm="100000">
                                          <p:val>
                                            <p:strVal val="#ppt_x"/>
                                          </p:val>
                                        </p:tav>
                                      </p:tavLst>
                                    </p:anim>
                                    <p:anim calcmode="lin" valueType="num">
                                      <p:cBhvr additive="base">
                                        <p:cTn id="59" dur="500" fill="hold"/>
                                        <p:tgtEl>
                                          <p:spTgt spid="34"/>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300"/>
                                  </p:stCondLst>
                                  <p:childTnLst>
                                    <p:set>
                                      <p:cBhvr>
                                        <p:cTn id="61" dur="1" fill="hold">
                                          <p:stCondLst>
                                            <p:cond delay="0"/>
                                          </p:stCondLst>
                                        </p:cTn>
                                        <p:tgtEl>
                                          <p:spTgt spid="5"/>
                                        </p:tgtEl>
                                        <p:attrNameLst>
                                          <p:attrName>style.visibility</p:attrName>
                                        </p:attrNameLst>
                                      </p:cBhvr>
                                      <p:to>
                                        <p:strVal val="visible"/>
                                      </p:to>
                                    </p:set>
                                    <p:anim calcmode="lin" valueType="num">
                                      <p:cBhvr additive="base">
                                        <p:cTn id="62" dur="500" fill="hold"/>
                                        <p:tgtEl>
                                          <p:spTgt spid="5"/>
                                        </p:tgtEl>
                                        <p:attrNameLst>
                                          <p:attrName>ppt_x</p:attrName>
                                        </p:attrNameLst>
                                      </p:cBhvr>
                                      <p:tavLst>
                                        <p:tav tm="0">
                                          <p:val>
                                            <p:strVal val="1+#ppt_w/2"/>
                                          </p:val>
                                        </p:tav>
                                        <p:tav tm="100000">
                                          <p:val>
                                            <p:strVal val="#ppt_x"/>
                                          </p:val>
                                        </p:tav>
                                      </p:tavLst>
                                    </p:anim>
                                    <p:anim calcmode="lin" valueType="num">
                                      <p:cBhvr additive="base">
                                        <p:cTn id="63" dur="500" fill="hold"/>
                                        <p:tgtEl>
                                          <p:spTgt spid="5"/>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300"/>
                                  </p:stCondLst>
                                  <p:childTnLst>
                                    <p:set>
                                      <p:cBhvr>
                                        <p:cTn id="65" dur="1" fill="hold">
                                          <p:stCondLst>
                                            <p:cond delay="0"/>
                                          </p:stCondLst>
                                        </p:cTn>
                                        <p:tgtEl>
                                          <p:spTgt spid="35"/>
                                        </p:tgtEl>
                                        <p:attrNameLst>
                                          <p:attrName>style.visibility</p:attrName>
                                        </p:attrNameLst>
                                      </p:cBhvr>
                                      <p:to>
                                        <p:strVal val="visible"/>
                                      </p:to>
                                    </p:set>
                                    <p:anim calcmode="lin" valueType="num">
                                      <p:cBhvr additive="base">
                                        <p:cTn id="66" dur="500" fill="hold"/>
                                        <p:tgtEl>
                                          <p:spTgt spid="35"/>
                                        </p:tgtEl>
                                        <p:attrNameLst>
                                          <p:attrName>ppt_x</p:attrName>
                                        </p:attrNameLst>
                                      </p:cBhvr>
                                      <p:tavLst>
                                        <p:tav tm="0">
                                          <p:val>
                                            <p:strVal val="1+#ppt_w/2"/>
                                          </p:val>
                                        </p:tav>
                                        <p:tav tm="100000">
                                          <p:val>
                                            <p:strVal val="#ppt_x"/>
                                          </p:val>
                                        </p:tav>
                                      </p:tavLst>
                                    </p:anim>
                                    <p:anim calcmode="lin" valueType="num">
                                      <p:cBhvr additive="base">
                                        <p:cTn id="67" dur="500" fill="hold"/>
                                        <p:tgtEl>
                                          <p:spTgt spid="35"/>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600"/>
                                  </p:stCondLst>
                                  <p:childTnLst>
                                    <p:set>
                                      <p:cBhvr>
                                        <p:cTn id="69" dur="1" fill="hold">
                                          <p:stCondLst>
                                            <p:cond delay="0"/>
                                          </p:stCondLst>
                                        </p:cTn>
                                        <p:tgtEl>
                                          <p:spTgt spid="4"/>
                                        </p:tgtEl>
                                        <p:attrNameLst>
                                          <p:attrName>style.visibility</p:attrName>
                                        </p:attrNameLst>
                                      </p:cBhvr>
                                      <p:to>
                                        <p:strVal val="visible"/>
                                      </p:to>
                                    </p:set>
                                    <p:anim calcmode="lin" valueType="num">
                                      <p:cBhvr additive="base">
                                        <p:cTn id="70" dur="500" fill="hold"/>
                                        <p:tgtEl>
                                          <p:spTgt spid="4"/>
                                        </p:tgtEl>
                                        <p:attrNameLst>
                                          <p:attrName>ppt_x</p:attrName>
                                        </p:attrNameLst>
                                      </p:cBhvr>
                                      <p:tavLst>
                                        <p:tav tm="0">
                                          <p:val>
                                            <p:strVal val="1+#ppt_w/2"/>
                                          </p:val>
                                        </p:tav>
                                        <p:tav tm="100000">
                                          <p:val>
                                            <p:strVal val="#ppt_x"/>
                                          </p:val>
                                        </p:tav>
                                      </p:tavLst>
                                    </p:anim>
                                    <p:anim calcmode="lin" valueType="num">
                                      <p:cBhvr additive="base">
                                        <p:cTn id="71" dur="500" fill="hold"/>
                                        <p:tgtEl>
                                          <p:spTgt spid="4"/>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600"/>
                                  </p:stCondLst>
                                  <p:childTnLst>
                                    <p:set>
                                      <p:cBhvr>
                                        <p:cTn id="73" dur="1" fill="hold">
                                          <p:stCondLst>
                                            <p:cond delay="0"/>
                                          </p:stCondLst>
                                        </p:cTn>
                                        <p:tgtEl>
                                          <p:spTgt spid="36"/>
                                        </p:tgtEl>
                                        <p:attrNameLst>
                                          <p:attrName>style.visibility</p:attrName>
                                        </p:attrNameLst>
                                      </p:cBhvr>
                                      <p:to>
                                        <p:strVal val="visible"/>
                                      </p:to>
                                    </p:set>
                                    <p:anim calcmode="lin" valueType="num">
                                      <p:cBhvr additive="base">
                                        <p:cTn id="74" dur="500" fill="hold"/>
                                        <p:tgtEl>
                                          <p:spTgt spid="36"/>
                                        </p:tgtEl>
                                        <p:attrNameLst>
                                          <p:attrName>ppt_x</p:attrName>
                                        </p:attrNameLst>
                                      </p:cBhvr>
                                      <p:tavLst>
                                        <p:tav tm="0">
                                          <p:val>
                                            <p:strVal val="1+#ppt_w/2"/>
                                          </p:val>
                                        </p:tav>
                                        <p:tav tm="100000">
                                          <p:val>
                                            <p:strVal val="#ppt_x"/>
                                          </p:val>
                                        </p:tav>
                                      </p:tavLst>
                                    </p:anim>
                                    <p:anim calcmode="lin" valueType="num">
                                      <p:cBhvr additive="base">
                                        <p:cTn id="75"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30" grpId="0"/>
      <p:bldP spid="31" grpId="0"/>
      <p:bldP spid="32" grpId="0"/>
      <p:bldP spid="33" grpId="0"/>
      <p:bldP spid="34" grpId="0"/>
      <p:bldP spid="35" grpId="0"/>
      <p:bldP spid="3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原创设计师_1"/>
          <p:cNvCxnSpPr/>
          <p:nvPr/>
        </p:nvCxnSpPr>
        <p:spPr>
          <a:xfrm>
            <a:off x="4565390" y="2067229"/>
            <a:ext cx="0" cy="1549400"/>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4" name="原创设计师_2"/>
          <p:cNvCxnSpPr/>
          <p:nvPr/>
        </p:nvCxnSpPr>
        <p:spPr>
          <a:xfrm flipH="1">
            <a:off x="537029" y="2069460"/>
            <a:ext cx="7997372" cy="0"/>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5" name="原创设计师_3"/>
          <p:cNvSpPr/>
          <p:nvPr/>
        </p:nvSpPr>
        <p:spPr>
          <a:xfrm>
            <a:off x="827584" y="1203598"/>
            <a:ext cx="1731724" cy="1731724"/>
          </a:xfrm>
          <a:prstGeom prst="ellipse">
            <a:avLst/>
          </a:prstGeom>
          <a:blipFill dpi="0" rotWithShape="1">
            <a:blip r:embed="rId3"/>
            <a:srcRect/>
            <a:tile tx="-266700" ty="0" sx="80000" sy="80000" flip="none" algn="tl"/>
          </a:blipFill>
          <a:ln w="31750">
            <a:gradFill>
              <a:gsLst>
                <a:gs pos="0">
                  <a:schemeClr val="accent1">
                    <a:lumMod val="5000"/>
                    <a:lumOff val="95000"/>
                  </a:schemeClr>
                </a:gs>
                <a:gs pos="100000">
                  <a:schemeClr val="accent1">
                    <a:lumMod val="30000"/>
                    <a:lumOff val="70000"/>
                  </a:schemeClr>
                </a:gs>
              </a:gsLst>
              <a:lin ang="5400000" scaled="1"/>
            </a:gra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6" name="原创设计师_4"/>
          <p:cNvSpPr/>
          <p:nvPr/>
        </p:nvSpPr>
        <p:spPr>
          <a:xfrm>
            <a:off x="6511094" y="1203598"/>
            <a:ext cx="1731724" cy="1731724"/>
          </a:xfrm>
          <a:prstGeom prst="ellipse">
            <a:avLst/>
          </a:prstGeom>
          <a:blipFill dpi="0" rotWithShape="1">
            <a:blip r:embed="rId4"/>
            <a:srcRect/>
            <a:tile tx="-184150" ty="0" sx="100000" sy="100000" flip="none" algn="tl"/>
          </a:blipFill>
          <a:ln w="3175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7" name="原创设计师_5"/>
          <p:cNvSpPr/>
          <p:nvPr/>
        </p:nvSpPr>
        <p:spPr>
          <a:xfrm>
            <a:off x="3037653" y="1614741"/>
            <a:ext cx="909438" cy="909438"/>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8" name="原创设计师_6"/>
          <p:cNvSpPr/>
          <p:nvPr/>
        </p:nvSpPr>
        <p:spPr>
          <a:xfrm>
            <a:off x="5196909" y="1614741"/>
            <a:ext cx="909438" cy="909438"/>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9" name="原创设计师_7"/>
          <p:cNvSpPr/>
          <p:nvPr/>
        </p:nvSpPr>
        <p:spPr>
          <a:xfrm>
            <a:off x="4932040" y="3174585"/>
            <a:ext cx="3479548" cy="1107996"/>
          </a:xfrm>
          <a:prstGeom prst="rect">
            <a:avLst/>
          </a:prstGeom>
        </p:spPr>
        <p:txBody>
          <a:bodyPr wrap="square">
            <a:spAutoFit/>
          </a:bodyPr>
          <a:lstStyle/>
          <a:p>
            <a:pPr algn="r">
              <a:lnSpc>
                <a:spcPct val="15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在这里填写今年中的任务完成情况</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lnSpc>
                <a:spcPct val="15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在这里填写今年中的任务完成情况</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lnSpc>
                <a:spcPct val="15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在这里填写今年中的任务完成情况</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lnSpc>
                <a:spcPct val="15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在这里填写今年中的任务完成情况</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原创设计师_8"/>
          <p:cNvSpPr/>
          <p:nvPr/>
        </p:nvSpPr>
        <p:spPr>
          <a:xfrm>
            <a:off x="588396" y="3174585"/>
            <a:ext cx="3479548" cy="1107996"/>
          </a:xfrm>
          <a:prstGeom prst="rect">
            <a:avLst/>
          </a:prstGeom>
        </p:spPr>
        <p:txBody>
          <a:bodyPr wrap="square">
            <a:spAutoFit/>
          </a:bodyPr>
          <a:lstStyle/>
          <a:p>
            <a:pPr>
              <a:lnSpc>
                <a:spcPct val="15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在这里填写今年中的任务完成情况</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在这里填写今年中的任务完成情况</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在这里填写今年中的任务完成情况</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在这里填写今年中的任务完成情况</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原创设计师_9"/>
          <p:cNvSpPr/>
          <p:nvPr/>
        </p:nvSpPr>
        <p:spPr>
          <a:xfrm>
            <a:off x="3096327" y="1683885"/>
            <a:ext cx="792088" cy="792088"/>
          </a:xfrm>
          <a:prstGeom prst="ellipse">
            <a:avLst/>
          </a:prstGeom>
          <a:solidFill>
            <a:srgbClr val="B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原创设计师_10"/>
          <p:cNvSpPr/>
          <p:nvPr/>
        </p:nvSpPr>
        <p:spPr>
          <a:xfrm>
            <a:off x="2896273" y="1758577"/>
            <a:ext cx="1192197" cy="646331"/>
          </a:xfrm>
          <a:prstGeom prst="rect">
            <a:avLst/>
          </a:prstGeom>
        </p:spPr>
        <p:txBody>
          <a:bodyPr wrap="squar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pPr algn="ctr"/>
            <a:r>
              <a:rPr lang="zh-CN" altLang="en-US" dirty="0">
                <a:solidFill>
                  <a:schemeClr val="bg1"/>
                </a:solidFill>
                <a:latin typeface="微软雅黑" panose="020B0503020204020204" pitchFamily="34" charset="-122"/>
                <a:ea typeface="微软雅黑" panose="020B0503020204020204" pitchFamily="34" charset="-122"/>
              </a:rPr>
              <a:t>标题</a:t>
            </a:r>
          </a:p>
        </p:txBody>
      </p:sp>
      <p:sp>
        <p:nvSpPr>
          <p:cNvPr id="13" name="原创设计师_11"/>
          <p:cNvSpPr/>
          <p:nvPr/>
        </p:nvSpPr>
        <p:spPr>
          <a:xfrm>
            <a:off x="5257397" y="1683885"/>
            <a:ext cx="792088" cy="792088"/>
          </a:xfrm>
          <a:prstGeom prst="ellipse">
            <a:avLst/>
          </a:prstGeom>
          <a:solidFill>
            <a:srgbClr val="B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 name="原创设计师_12"/>
          <p:cNvSpPr/>
          <p:nvPr/>
        </p:nvSpPr>
        <p:spPr>
          <a:xfrm>
            <a:off x="5070043" y="1758577"/>
            <a:ext cx="1192197" cy="646331"/>
          </a:xfrm>
          <a:prstGeom prst="rect">
            <a:avLst/>
          </a:prstGeom>
        </p:spPr>
        <p:txBody>
          <a:bodyPr wrap="squar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pPr algn="ctr"/>
            <a:r>
              <a:rPr lang="zh-CN" altLang="en-US" dirty="0">
                <a:solidFill>
                  <a:schemeClr val="bg1"/>
                </a:solidFill>
                <a:latin typeface="微软雅黑" panose="020B0503020204020204" pitchFamily="34" charset="-122"/>
                <a:ea typeface="微软雅黑" panose="020B0503020204020204" pitchFamily="34" charset="-122"/>
              </a:rPr>
              <a:t>标题</a:t>
            </a:r>
          </a:p>
        </p:txBody>
      </p:sp>
      <p:grpSp>
        <p:nvGrpSpPr>
          <p:cNvPr id="15" name="原创设计师_13"/>
          <p:cNvGrpSpPr/>
          <p:nvPr/>
        </p:nvGrpSpPr>
        <p:grpSpPr>
          <a:xfrm>
            <a:off x="4183474" y="3448739"/>
            <a:ext cx="725706" cy="725886"/>
            <a:chOff x="701911" y="1144125"/>
            <a:chExt cx="707780" cy="707955"/>
          </a:xfrm>
        </p:grpSpPr>
        <p:sp>
          <p:nvSpPr>
            <p:cNvPr id="16" name="Oval 53"/>
            <p:cNvSpPr>
              <a:spLocks noChangeArrowheads="1"/>
            </p:cNvSpPr>
            <p:nvPr/>
          </p:nvSpPr>
          <p:spPr bwMode="auto">
            <a:xfrm>
              <a:off x="701911" y="1144125"/>
              <a:ext cx="707780" cy="707955"/>
            </a:xfrm>
            <a:prstGeom prst="ellipse">
              <a:avLst/>
            </a:prstGeom>
            <a:solidFill>
              <a:srgbClr val="B72727"/>
            </a:soli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17" name="Freeform 586"/>
            <p:cNvSpPr>
              <a:spLocks noEditPoints="1"/>
            </p:cNvSpPr>
            <p:nvPr/>
          </p:nvSpPr>
          <p:spPr bwMode="auto">
            <a:xfrm>
              <a:off x="834742" y="1318017"/>
              <a:ext cx="457361" cy="371414"/>
            </a:xfrm>
            <a:custGeom>
              <a:avLst/>
              <a:gdLst>
                <a:gd name="T0" fmla="*/ 0 w 63"/>
                <a:gd name="T1" fmla="*/ 1 h 51"/>
                <a:gd name="T2" fmla="*/ 15 w 63"/>
                <a:gd name="T3" fmla="*/ 1 h 51"/>
                <a:gd name="T4" fmla="*/ 15 w 63"/>
                <a:gd name="T5" fmla="*/ 49 h 51"/>
                <a:gd name="T6" fmla="*/ 0 w 63"/>
                <a:gd name="T7" fmla="*/ 49 h 51"/>
                <a:gd name="T8" fmla="*/ 0 w 63"/>
                <a:gd name="T9" fmla="*/ 1 h 51"/>
                <a:gd name="T10" fmla="*/ 33 w 63"/>
                <a:gd name="T11" fmla="*/ 5 h 51"/>
                <a:gd name="T12" fmla="*/ 48 w 63"/>
                <a:gd name="T13" fmla="*/ 0 h 51"/>
                <a:gd name="T14" fmla="*/ 63 w 63"/>
                <a:gd name="T15" fmla="*/ 46 h 51"/>
                <a:gd name="T16" fmla="*/ 49 w 63"/>
                <a:gd name="T17" fmla="*/ 51 h 51"/>
                <a:gd name="T18" fmla="*/ 33 w 63"/>
                <a:gd name="T19" fmla="*/ 5 h 51"/>
                <a:gd name="T20" fmla="*/ 51 w 63"/>
                <a:gd name="T21" fmla="*/ 32 h 51"/>
                <a:gd name="T22" fmla="*/ 48 w 63"/>
                <a:gd name="T23" fmla="*/ 39 h 51"/>
                <a:gd name="T24" fmla="*/ 54 w 63"/>
                <a:gd name="T25" fmla="*/ 42 h 51"/>
                <a:gd name="T26" fmla="*/ 57 w 63"/>
                <a:gd name="T27" fmla="*/ 35 h 51"/>
                <a:gd name="T28" fmla="*/ 51 w 63"/>
                <a:gd name="T29" fmla="*/ 32 h 51"/>
                <a:gd name="T30" fmla="*/ 39 w 63"/>
                <a:gd name="T31" fmla="*/ 15 h 51"/>
                <a:gd name="T32" fmla="*/ 41 w 63"/>
                <a:gd name="T33" fmla="*/ 19 h 51"/>
                <a:gd name="T34" fmla="*/ 51 w 63"/>
                <a:gd name="T35" fmla="*/ 15 h 51"/>
                <a:gd name="T36" fmla="*/ 50 w 63"/>
                <a:gd name="T37" fmla="*/ 12 h 51"/>
                <a:gd name="T38" fmla="*/ 39 w 63"/>
                <a:gd name="T39" fmla="*/ 15 h 51"/>
                <a:gd name="T40" fmla="*/ 37 w 63"/>
                <a:gd name="T41" fmla="*/ 8 h 51"/>
                <a:gd name="T42" fmla="*/ 38 w 63"/>
                <a:gd name="T43" fmla="*/ 12 h 51"/>
                <a:gd name="T44" fmla="*/ 49 w 63"/>
                <a:gd name="T45" fmla="*/ 8 h 51"/>
                <a:gd name="T46" fmla="*/ 47 w 63"/>
                <a:gd name="T47" fmla="*/ 5 h 51"/>
                <a:gd name="T48" fmla="*/ 37 w 63"/>
                <a:gd name="T49" fmla="*/ 8 h 51"/>
                <a:gd name="T50" fmla="*/ 17 w 63"/>
                <a:gd name="T51" fmla="*/ 1 h 51"/>
                <a:gd name="T52" fmla="*/ 32 w 63"/>
                <a:gd name="T53" fmla="*/ 1 h 51"/>
                <a:gd name="T54" fmla="*/ 32 w 63"/>
                <a:gd name="T55" fmla="*/ 49 h 51"/>
                <a:gd name="T56" fmla="*/ 17 w 63"/>
                <a:gd name="T57" fmla="*/ 49 h 51"/>
                <a:gd name="T58" fmla="*/ 17 w 63"/>
                <a:gd name="T59" fmla="*/ 1 h 51"/>
                <a:gd name="T60" fmla="*/ 25 w 63"/>
                <a:gd name="T61" fmla="*/ 32 h 51"/>
                <a:gd name="T62" fmla="*/ 20 w 63"/>
                <a:gd name="T63" fmla="*/ 38 h 51"/>
                <a:gd name="T64" fmla="*/ 25 w 63"/>
                <a:gd name="T65" fmla="*/ 43 h 51"/>
                <a:gd name="T66" fmla="*/ 30 w 63"/>
                <a:gd name="T67" fmla="*/ 38 h 51"/>
                <a:gd name="T68" fmla="*/ 25 w 63"/>
                <a:gd name="T69" fmla="*/ 32 h 51"/>
                <a:gd name="T70" fmla="*/ 19 w 63"/>
                <a:gd name="T71" fmla="*/ 13 h 51"/>
                <a:gd name="T72" fmla="*/ 19 w 63"/>
                <a:gd name="T73" fmla="*/ 17 h 51"/>
                <a:gd name="T74" fmla="*/ 30 w 63"/>
                <a:gd name="T75" fmla="*/ 17 h 51"/>
                <a:gd name="T76" fmla="*/ 30 w 63"/>
                <a:gd name="T77" fmla="*/ 13 h 51"/>
                <a:gd name="T78" fmla="*/ 19 w 63"/>
                <a:gd name="T79" fmla="*/ 13 h 51"/>
                <a:gd name="T80" fmla="*/ 19 w 63"/>
                <a:gd name="T81" fmla="*/ 6 h 51"/>
                <a:gd name="T82" fmla="*/ 19 w 63"/>
                <a:gd name="T83" fmla="*/ 9 h 51"/>
                <a:gd name="T84" fmla="*/ 30 w 63"/>
                <a:gd name="T85" fmla="*/ 9 h 51"/>
                <a:gd name="T86" fmla="*/ 30 w 63"/>
                <a:gd name="T87" fmla="*/ 6 h 51"/>
                <a:gd name="T88" fmla="*/ 19 w 63"/>
                <a:gd name="T89" fmla="*/ 6 h 51"/>
                <a:gd name="T90" fmla="*/ 7 w 63"/>
                <a:gd name="T91" fmla="*/ 32 h 51"/>
                <a:gd name="T92" fmla="*/ 2 w 63"/>
                <a:gd name="T93" fmla="*/ 38 h 51"/>
                <a:gd name="T94" fmla="*/ 7 w 63"/>
                <a:gd name="T95" fmla="*/ 43 h 51"/>
                <a:gd name="T96" fmla="*/ 12 w 63"/>
                <a:gd name="T97" fmla="*/ 38 h 51"/>
                <a:gd name="T98" fmla="*/ 7 w 63"/>
                <a:gd name="T99" fmla="*/ 32 h 51"/>
                <a:gd name="T100" fmla="*/ 2 w 63"/>
                <a:gd name="T101" fmla="*/ 13 h 51"/>
                <a:gd name="T102" fmla="*/ 2 w 63"/>
                <a:gd name="T103" fmla="*/ 17 h 51"/>
                <a:gd name="T104" fmla="*/ 13 w 63"/>
                <a:gd name="T105" fmla="*/ 17 h 51"/>
                <a:gd name="T106" fmla="*/ 13 w 63"/>
                <a:gd name="T107" fmla="*/ 13 h 51"/>
                <a:gd name="T108" fmla="*/ 2 w 63"/>
                <a:gd name="T109" fmla="*/ 13 h 51"/>
                <a:gd name="T110" fmla="*/ 2 w 63"/>
                <a:gd name="T111" fmla="*/ 6 h 51"/>
                <a:gd name="T112" fmla="*/ 2 w 63"/>
                <a:gd name="T113" fmla="*/ 9 h 51"/>
                <a:gd name="T114" fmla="*/ 13 w 63"/>
                <a:gd name="T115" fmla="*/ 9 h 51"/>
                <a:gd name="T116" fmla="*/ 13 w 63"/>
                <a:gd name="T117" fmla="*/ 6 h 51"/>
                <a:gd name="T118" fmla="*/ 2 w 63"/>
                <a:gd name="T119" fmla="*/ 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51">
                  <a:moveTo>
                    <a:pt x="0" y="1"/>
                  </a:moveTo>
                  <a:cubicBezTo>
                    <a:pt x="15" y="1"/>
                    <a:pt x="15" y="1"/>
                    <a:pt x="15" y="1"/>
                  </a:cubicBezTo>
                  <a:cubicBezTo>
                    <a:pt x="15" y="49"/>
                    <a:pt x="15" y="49"/>
                    <a:pt x="15" y="49"/>
                  </a:cubicBezTo>
                  <a:cubicBezTo>
                    <a:pt x="0" y="49"/>
                    <a:pt x="0" y="49"/>
                    <a:pt x="0" y="49"/>
                  </a:cubicBezTo>
                  <a:cubicBezTo>
                    <a:pt x="0" y="1"/>
                    <a:pt x="0" y="1"/>
                    <a:pt x="0" y="1"/>
                  </a:cubicBezTo>
                  <a:close/>
                  <a:moveTo>
                    <a:pt x="33" y="5"/>
                  </a:moveTo>
                  <a:cubicBezTo>
                    <a:pt x="48" y="0"/>
                    <a:pt x="48" y="0"/>
                    <a:pt x="48" y="0"/>
                  </a:cubicBezTo>
                  <a:cubicBezTo>
                    <a:pt x="63" y="46"/>
                    <a:pt x="63" y="46"/>
                    <a:pt x="63" y="46"/>
                  </a:cubicBezTo>
                  <a:cubicBezTo>
                    <a:pt x="49" y="51"/>
                    <a:pt x="49" y="51"/>
                    <a:pt x="49" y="51"/>
                  </a:cubicBezTo>
                  <a:cubicBezTo>
                    <a:pt x="33" y="5"/>
                    <a:pt x="33" y="5"/>
                    <a:pt x="33" y="5"/>
                  </a:cubicBezTo>
                  <a:close/>
                  <a:moveTo>
                    <a:pt x="51" y="32"/>
                  </a:moveTo>
                  <a:cubicBezTo>
                    <a:pt x="48" y="33"/>
                    <a:pt x="47" y="36"/>
                    <a:pt x="48" y="39"/>
                  </a:cubicBezTo>
                  <a:cubicBezTo>
                    <a:pt x="48" y="41"/>
                    <a:pt x="51" y="43"/>
                    <a:pt x="54" y="42"/>
                  </a:cubicBezTo>
                  <a:cubicBezTo>
                    <a:pt x="57" y="41"/>
                    <a:pt x="58" y="38"/>
                    <a:pt x="57" y="35"/>
                  </a:cubicBezTo>
                  <a:cubicBezTo>
                    <a:pt x="56" y="33"/>
                    <a:pt x="53" y="31"/>
                    <a:pt x="51" y="32"/>
                  </a:cubicBezTo>
                  <a:close/>
                  <a:moveTo>
                    <a:pt x="39" y="15"/>
                  </a:moveTo>
                  <a:cubicBezTo>
                    <a:pt x="41" y="19"/>
                    <a:pt x="41" y="19"/>
                    <a:pt x="41" y="19"/>
                  </a:cubicBezTo>
                  <a:cubicBezTo>
                    <a:pt x="51" y="15"/>
                    <a:pt x="51" y="15"/>
                    <a:pt x="51" y="15"/>
                  </a:cubicBezTo>
                  <a:cubicBezTo>
                    <a:pt x="50" y="12"/>
                    <a:pt x="50" y="12"/>
                    <a:pt x="50" y="12"/>
                  </a:cubicBezTo>
                  <a:cubicBezTo>
                    <a:pt x="39" y="15"/>
                    <a:pt x="39" y="15"/>
                    <a:pt x="39" y="15"/>
                  </a:cubicBezTo>
                  <a:close/>
                  <a:moveTo>
                    <a:pt x="37" y="8"/>
                  </a:moveTo>
                  <a:cubicBezTo>
                    <a:pt x="38" y="12"/>
                    <a:pt x="38" y="12"/>
                    <a:pt x="38" y="12"/>
                  </a:cubicBezTo>
                  <a:cubicBezTo>
                    <a:pt x="49" y="8"/>
                    <a:pt x="49" y="8"/>
                    <a:pt x="49" y="8"/>
                  </a:cubicBezTo>
                  <a:cubicBezTo>
                    <a:pt x="47" y="5"/>
                    <a:pt x="47" y="5"/>
                    <a:pt x="47" y="5"/>
                  </a:cubicBezTo>
                  <a:cubicBezTo>
                    <a:pt x="37" y="8"/>
                    <a:pt x="37" y="8"/>
                    <a:pt x="37" y="8"/>
                  </a:cubicBezTo>
                  <a:close/>
                  <a:moveTo>
                    <a:pt x="17" y="1"/>
                  </a:moveTo>
                  <a:cubicBezTo>
                    <a:pt x="32" y="1"/>
                    <a:pt x="32" y="1"/>
                    <a:pt x="32" y="1"/>
                  </a:cubicBezTo>
                  <a:cubicBezTo>
                    <a:pt x="32" y="49"/>
                    <a:pt x="32" y="49"/>
                    <a:pt x="32" y="49"/>
                  </a:cubicBezTo>
                  <a:cubicBezTo>
                    <a:pt x="17" y="49"/>
                    <a:pt x="17" y="49"/>
                    <a:pt x="17" y="49"/>
                  </a:cubicBezTo>
                  <a:cubicBezTo>
                    <a:pt x="17" y="1"/>
                    <a:pt x="17" y="1"/>
                    <a:pt x="17" y="1"/>
                  </a:cubicBezTo>
                  <a:close/>
                  <a:moveTo>
                    <a:pt x="25" y="32"/>
                  </a:moveTo>
                  <a:cubicBezTo>
                    <a:pt x="22" y="32"/>
                    <a:pt x="20" y="35"/>
                    <a:pt x="20" y="38"/>
                  </a:cubicBezTo>
                  <a:cubicBezTo>
                    <a:pt x="20" y="40"/>
                    <a:pt x="22" y="43"/>
                    <a:pt x="25" y="43"/>
                  </a:cubicBezTo>
                  <a:cubicBezTo>
                    <a:pt x="28" y="43"/>
                    <a:pt x="30" y="40"/>
                    <a:pt x="30" y="38"/>
                  </a:cubicBezTo>
                  <a:cubicBezTo>
                    <a:pt x="30" y="35"/>
                    <a:pt x="28" y="32"/>
                    <a:pt x="25" y="32"/>
                  </a:cubicBezTo>
                  <a:close/>
                  <a:moveTo>
                    <a:pt x="19" y="13"/>
                  </a:moveTo>
                  <a:cubicBezTo>
                    <a:pt x="19" y="17"/>
                    <a:pt x="19" y="17"/>
                    <a:pt x="19" y="17"/>
                  </a:cubicBezTo>
                  <a:cubicBezTo>
                    <a:pt x="30" y="17"/>
                    <a:pt x="30" y="17"/>
                    <a:pt x="30" y="17"/>
                  </a:cubicBezTo>
                  <a:cubicBezTo>
                    <a:pt x="30" y="13"/>
                    <a:pt x="30" y="13"/>
                    <a:pt x="30" y="13"/>
                  </a:cubicBezTo>
                  <a:cubicBezTo>
                    <a:pt x="19" y="13"/>
                    <a:pt x="19" y="13"/>
                    <a:pt x="19" y="13"/>
                  </a:cubicBezTo>
                  <a:close/>
                  <a:moveTo>
                    <a:pt x="19" y="6"/>
                  </a:moveTo>
                  <a:cubicBezTo>
                    <a:pt x="19" y="9"/>
                    <a:pt x="19" y="9"/>
                    <a:pt x="19" y="9"/>
                  </a:cubicBezTo>
                  <a:cubicBezTo>
                    <a:pt x="30" y="9"/>
                    <a:pt x="30" y="9"/>
                    <a:pt x="30" y="9"/>
                  </a:cubicBezTo>
                  <a:cubicBezTo>
                    <a:pt x="30" y="6"/>
                    <a:pt x="30" y="6"/>
                    <a:pt x="30" y="6"/>
                  </a:cubicBezTo>
                  <a:cubicBezTo>
                    <a:pt x="19" y="6"/>
                    <a:pt x="19" y="6"/>
                    <a:pt x="19" y="6"/>
                  </a:cubicBezTo>
                  <a:close/>
                  <a:moveTo>
                    <a:pt x="7" y="32"/>
                  </a:moveTo>
                  <a:cubicBezTo>
                    <a:pt x="4" y="32"/>
                    <a:pt x="2" y="35"/>
                    <a:pt x="2" y="38"/>
                  </a:cubicBezTo>
                  <a:cubicBezTo>
                    <a:pt x="2" y="40"/>
                    <a:pt x="4" y="43"/>
                    <a:pt x="7" y="43"/>
                  </a:cubicBezTo>
                  <a:cubicBezTo>
                    <a:pt x="10" y="43"/>
                    <a:pt x="12" y="40"/>
                    <a:pt x="12" y="38"/>
                  </a:cubicBezTo>
                  <a:cubicBezTo>
                    <a:pt x="12" y="35"/>
                    <a:pt x="10" y="32"/>
                    <a:pt x="7" y="32"/>
                  </a:cubicBezTo>
                  <a:close/>
                  <a:moveTo>
                    <a:pt x="2" y="13"/>
                  </a:moveTo>
                  <a:cubicBezTo>
                    <a:pt x="2" y="17"/>
                    <a:pt x="2" y="17"/>
                    <a:pt x="2" y="17"/>
                  </a:cubicBezTo>
                  <a:cubicBezTo>
                    <a:pt x="13" y="17"/>
                    <a:pt x="13" y="17"/>
                    <a:pt x="13" y="17"/>
                  </a:cubicBezTo>
                  <a:cubicBezTo>
                    <a:pt x="13" y="13"/>
                    <a:pt x="13" y="13"/>
                    <a:pt x="13" y="13"/>
                  </a:cubicBezTo>
                  <a:cubicBezTo>
                    <a:pt x="2" y="13"/>
                    <a:pt x="2" y="13"/>
                    <a:pt x="2" y="13"/>
                  </a:cubicBezTo>
                  <a:close/>
                  <a:moveTo>
                    <a:pt x="2" y="6"/>
                  </a:moveTo>
                  <a:cubicBezTo>
                    <a:pt x="2" y="9"/>
                    <a:pt x="2" y="9"/>
                    <a:pt x="2" y="9"/>
                  </a:cubicBezTo>
                  <a:cubicBezTo>
                    <a:pt x="13" y="9"/>
                    <a:pt x="13" y="9"/>
                    <a:pt x="13" y="9"/>
                  </a:cubicBezTo>
                  <a:cubicBezTo>
                    <a:pt x="13" y="6"/>
                    <a:pt x="13" y="6"/>
                    <a:pt x="13" y="6"/>
                  </a:cubicBezTo>
                  <a:lnTo>
                    <a:pt x="2" y="6"/>
                  </a:lnTo>
                  <a:close/>
                </a:path>
              </a:pathLst>
            </a:custGeom>
            <a:solidFill>
              <a:schemeClr val="bg1"/>
            </a:solidFill>
            <a:ln>
              <a:noFill/>
            </a:ln>
          </p:spPr>
          <p:txBody>
            <a:bodyPr vert="horz" wrap="square" lIns="91440" tIns="45720" rIns="91440" bIns="45720" numCol="1" anchor="t" anchorCtr="0" compatLnSpc="1"/>
            <a:lstStyle/>
            <a:p>
              <a:endParaRPr lang="zh-CN" altLang="en-US">
                <a:ea typeface="微软雅黑" panose="020B0503020204020204" pitchFamily="34" charset="-122"/>
              </a:endParaRPr>
            </a:p>
          </p:txBody>
        </p:sp>
      </p:grpSp>
      <p:sp>
        <p:nvSpPr>
          <p:cNvPr id="18" name="文本占位符 1"/>
          <p:cNvSpPr>
            <a:spLocks noGrp="1"/>
          </p:cNvSpPr>
          <p:nvPr>
            <p:ph type="body" sz="quarter" idx="11"/>
          </p:nvPr>
        </p:nvSpPr>
        <p:spPr>
          <a:xfrm>
            <a:off x="900389" y="124957"/>
            <a:ext cx="2513913" cy="414096"/>
          </a:xfrm>
        </p:spPr>
        <p:txBody>
          <a:bodyPr/>
          <a:lstStyle/>
          <a:p>
            <a:r>
              <a:rPr lang="zh-CN" altLang="en-US" dirty="0"/>
              <a:t>点击输入标题</a:t>
            </a: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500"/>
                                        <p:tgtEl>
                                          <p:spTgt spid="12"/>
                                        </p:tgtEl>
                                      </p:cBhvr>
                                    </p:animEffect>
                                  </p:childTnLst>
                                </p:cTn>
                              </p:par>
                            </p:childTnLst>
                          </p:cTn>
                        </p:par>
                        <p:par>
                          <p:cTn id="47" fill="hold">
                            <p:stCondLst>
                              <p:cond delay="2000"/>
                            </p:stCondLst>
                            <p:childTnLst>
                              <p:par>
                                <p:cTn id="48" presetID="22" presetClass="entr" presetSubtype="1" fill="hold" nodeType="after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wipe(up)">
                                      <p:cBhvr>
                                        <p:cTn id="50" dur="500"/>
                                        <p:tgtEl>
                                          <p:spTgt spid="3"/>
                                        </p:tgtEl>
                                      </p:cBhvr>
                                    </p:animEffect>
                                  </p:childTnLst>
                                </p:cTn>
                              </p:par>
                            </p:childTnLst>
                          </p:cTn>
                        </p:par>
                        <p:par>
                          <p:cTn id="51" fill="hold">
                            <p:stCondLst>
                              <p:cond delay="2500"/>
                            </p:stCondLst>
                            <p:childTnLst>
                              <p:par>
                                <p:cTn id="52" presetID="42" presetClass="entr" presetSubtype="0" fill="hold"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1000"/>
                                        <p:tgtEl>
                                          <p:spTgt spid="15"/>
                                        </p:tgtEl>
                                      </p:cBhvr>
                                    </p:animEffect>
                                    <p:anim calcmode="lin" valueType="num">
                                      <p:cBhvr>
                                        <p:cTn id="55" dur="1000" fill="hold"/>
                                        <p:tgtEl>
                                          <p:spTgt spid="15"/>
                                        </p:tgtEl>
                                        <p:attrNameLst>
                                          <p:attrName>ppt_x</p:attrName>
                                        </p:attrNameLst>
                                      </p:cBhvr>
                                      <p:tavLst>
                                        <p:tav tm="0">
                                          <p:val>
                                            <p:strVal val="#ppt_x"/>
                                          </p:val>
                                        </p:tav>
                                        <p:tav tm="100000">
                                          <p:val>
                                            <p:strVal val="#ppt_x"/>
                                          </p:val>
                                        </p:tav>
                                      </p:tavLst>
                                    </p:anim>
                                    <p:anim calcmode="lin" valueType="num">
                                      <p:cBhvr>
                                        <p:cTn id="56" dur="1000" fill="hold"/>
                                        <p:tgtEl>
                                          <p:spTgt spid="15"/>
                                        </p:tgtEl>
                                        <p:attrNameLst>
                                          <p:attrName>ppt_y</p:attrName>
                                        </p:attrNameLst>
                                      </p:cBhvr>
                                      <p:tavLst>
                                        <p:tav tm="0">
                                          <p:val>
                                            <p:strVal val="#ppt_y+.1"/>
                                          </p:val>
                                        </p:tav>
                                        <p:tav tm="100000">
                                          <p:val>
                                            <p:strVal val="#ppt_y"/>
                                          </p:val>
                                        </p:tav>
                                      </p:tavLst>
                                    </p:anim>
                                  </p:childTnLst>
                                </p:cTn>
                              </p:par>
                            </p:childTnLst>
                          </p:cTn>
                        </p:par>
                        <p:par>
                          <p:cTn id="57" fill="hold">
                            <p:stCondLst>
                              <p:cond delay="3500"/>
                            </p:stCondLst>
                            <p:childTnLst>
                              <p:par>
                                <p:cTn id="58" presetID="22" presetClass="entr" presetSubtype="2"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right)">
                                      <p:cBhvr>
                                        <p:cTn id="60" dur="500"/>
                                        <p:tgtEl>
                                          <p:spTgt spid="10"/>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wipe(left)">
                                      <p:cBhvr>
                                        <p:cTn id="6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animBg="1"/>
      <p:bldP spid="12" grpId="0"/>
      <p:bldP spid="13" grpId="0" animBg="1"/>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原创设计师_1"/>
          <p:cNvCxnSpPr/>
          <p:nvPr/>
        </p:nvCxnSpPr>
        <p:spPr>
          <a:xfrm>
            <a:off x="875441" y="2211710"/>
            <a:ext cx="3696559" cy="0"/>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4" name="原创设计师_2"/>
          <p:cNvCxnSpPr/>
          <p:nvPr/>
        </p:nvCxnSpPr>
        <p:spPr>
          <a:xfrm flipV="1">
            <a:off x="4572000" y="2197100"/>
            <a:ext cx="0" cy="2417764"/>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5" name="原创设计师_3"/>
          <p:cNvSpPr/>
          <p:nvPr/>
        </p:nvSpPr>
        <p:spPr>
          <a:xfrm>
            <a:off x="4819964" y="2496084"/>
            <a:ext cx="3753176" cy="313932"/>
          </a:xfrm>
          <a:prstGeom prst="rect">
            <a:avLst/>
          </a:prstGeom>
        </p:spPr>
        <p:txBody>
          <a:bodyPr wrap="square">
            <a:spAutoFit/>
          </a:body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在这里填写今年中的任务完成情况只写完任务说明</a:t>
            </a:r>
          </a:p>
        </p:txBody>
      </p:sp>
      <p:sp>
        <p:nvSpPr>
          <p:cNvPr id="6" name="原创设计师_4"/>
          <p:cNvSpPr/>
          <p:nvPr/>
        </p:nvSpPr>
        <p:spPr>
          <a:xfrm>
            <a:off x="3131840" y="2440684"/>
            <a:ext cx="1192197" cy="369332"/>
          </a:xfrm>
          <a:prstGeom prst="rect">
            <a:avLst/>
          </a:prstGeom>
        </p:spPr>
        <p:txBody>
          <a:bodyPr wrap="square">
            <a:spAutoFit/>
          </a:bodyPr>
          <a:lstStyle/>
          <a:p>
            <a:pPr algn="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7" name="原创设计师_5"/>
          <p:cNvSpPr/>
          <p:nvPr/>
        </p:nvSpPr>
        <p:spPr>
          <a:xfrm>
            <a:off x="4819964" y="3238751"/>
            <a:ext cx="3753176" cy="313932"/>
          </a:xfrm>
          <a:prstGeom prst="rect">
            <a:avLst/>
          </a:prstGeom>
        </p:spPr>
        <p:txBody>
          <a:bodyPr wrap="square">
            <a:spAutoFit/>
          </a:body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在这里填写今年中的任务完成情况只写完任务说明</a:t>
            </a:r>
          </a:p>
        </p:txBody>
      </p:sp>
      <p:sp>
        <p:nvSpPr>
          <p:cNvPr id="8" name="原创设计师_6"/>
          <p:cNvSpPr/>
          <p:nvPr/>
        </p:nvSpPr>
        <p:spPr>
          <a:xfrm>
            <a:off x="3131840" y="3183351"/>
            <a:ext cx="1192197" cy="369332"/>
          </a:xfrm>
          <a:prstGeom prst="rect">
            <a:avLst/>
          </a:prstGeom>
        </p:spPr>
        <p:txBody>
          <a:bodyPr wrap="square">
            <a:spAutoFit/>
          </a:bodyPr>
          <a:lstStyle/>
          <a:p>
            <a:pPr algn="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9" name="原创设计师_7"/>
          <p:cNvSpPr/>
          <p:nvPr/>
        </p:nvSpPr>
        <p:spPr>
          <a:xfrm>
            <a:off x="4819964" y="3985866"/>
            <a:ext cx="3753176" cy="313932"/>
          </a:xfrm>
          <a:prstGeom prst="rect">
            <a:avLst/>
          </a:prstGeom>
        </p:spPr>
        <p:txBody>
          <a:bodyPr wrap="square">
            <a:spAutoFit/>
          </a:body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在这里填写今年中的任务完成情况只写完任务说明</a:t>
            </a:r>
          </a:p>
        </p:txBody>
      </p:sp>
      <p:sp>
        <p:nvSpPr>
          <p:cNvPr id="10" name="原创设计师_8"/>
          <p:cNvSpPr/>
          <p:nvPr/>
        </p:nvSpPr>
        <p:spPr>
          <a:xfrm>
            <a:off x="3131840" y="3930466"/>
            <a:ext cx="1192197" cy="369332"/>
          </a:xfrm>
          <a:prstGeom prst="rect">
            <a:avLst/>
          </a:prstGeom>
        </p:spPr>
        <p:txBody>
          <a:bodyPr wrap="square">
            <a:spAutoFit/>
          </a:bodyPr>
          <a:lstStyle/>
          <a:p>
            <a:pPr algn="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1" name="原创设计师_9"/>
          <p:cNvSpPr/>
          <p:nvPr/>
        </p:nvSpPr>
        <p:spPr>
          <a:xfrm>
            <a:off x="875441" y="995462"/>
            <a:ext cx="2218144" cy="221814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rgbClr val="B72727"/>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12" name="原创设计师_10"/>
          <p:cNvSpPr/>
          <p:nvPr/>
        </p:nvSpPr>
        <p:spPr>
          <a:xfrm>
            <a:off x="989232" y="1099300"/>
            <a:ext cx="1990563" cy="2010469"/>
          </a:xfrm>
          <a:prstGeom prst="ellipse">
            <a:avLst/>
          </a:prstGeom>
          <a:blipFill dpi="0" rotWithShape="1">
            <a:blip r:embed="rId3"/>
            <a:srcRect/>
            <a:tile tx="-1289050" ty="-190500" sx="100000" sy="100000" flip="none" algn="tl"/>
          </a:bli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grpSp>
        <p:nvGrpSpPr>
          <p:cNvPr id="13" name="原创设计师_11"/>
          <p:cNvGrpSpPr/>
          <p:nvPr/>
        </p:nvGrpSpPr>
        <p:grpSpPr>
          <a:xfrm>
            <a:off x="4337314" y="3854210"/>
            <a:ext cx="409642" cy="409742"/>
            <a:chOff x="4321024" y="3586324"/>
            <a:chExt cx="450606" cy="450717"/>
          </a:xfrm>
        </p:grpSpPr>
        <p:sp>
          <p:nvSpPr>
            <p:cNvPr id="14" name="Oval 53"/>
            <p:cNvSpPr>
              <a:spLocks noChangeArrowheads="1"/>
            </p:cNvSpPr>
            <p:nvPr/>
          </p:nvSpPr>
          <p:spPr bwMode="auto">
            <a:xfrm>
              <a:off x="4321024" y="3586324"/>
              <a:ext cx="450606" cy="450717"/>
            </a:xfrm>
            <a:prstGeom prst="ellipse">
              <a:avLst/>
            </a:prstGeom>
            <a:solidFill>
              <a:srgbClr val="B72727"/>
            </a:soli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15" name="文本框 9"/>
            <p:cNvSpPr txBox="1"/>
            <p:nvPr/>
          </p:nvSpPr>
          <p:spPr>
            <a:xfrm>
              <a:off x="4366293" y="3591621"/>
              <a:ext cx="360067" cy="440122"/>
            </a:xfrm>
            <a:prstGeom prst="rect">
              <a:avLst/>
            </a:prstGeom>
            <a:noFill/>
          </p:spPr>
          <p:txBody>
            <a:bodyPr wrap="none" rtlCol="0" anchor="ctr">
              <a:spAutoFit/>
            </a:bodyPr>
            <a:lstStyle/>
            <a:p>
              <a:pPr algn="ctr"/>
              <a:r>
                <a:rPr lang="en-US" altLang="zh-CN" sz="2000" dirty="0">
                  <a:solidFill>
                    <a:schemeClr val="bg1"/>
                  </a:solidFill>
                  <a:latin typeface="Impact" panose="020B0806030902050204" pitchFamily="34" charset="0"/>
                  <a:ea typeface="微软雅黑" panose="020B0503020204020204" pitchFamily="34" charset="-122"/>
                </a:rPr>
                <a:t>C</a:t>
              </a:r>
              <a:endParaRPr lang="zh-CN" altLang="en-US" sz="1600" dirty="0">
                <a:solidFill>
                  <a:schemeClr val="bg1"/>
                </a:solidFill>
                <a:latin typeface="Impact" panose="020B0806030902050204" pitchFamily="34" charset="0"/>
                <a:ea typeface="微软雅黑" panose="020B0503020204020204" pitchFamily="34" charset="-122"/>
              </a:endParaRPr>
            </a:p>
          </p:txBody>
        </p:sp>
      </p:grpSp>
      <p:grpSp>
        <p:nvGrpSpPr>
          <p:cNvPr id="16" name="原创设计师_12"/>
          <p:cNvGrpSpPr/>
          <p:nvPr/>
        </p:nvGrpSpPr>
        <p:grpSpPr>
          <a:xfrm>
            <a:off x="4337314" y="3183351"/>
            <a:ext cx="409642" cy="409742"/>
            <a:chOff x="4321024" y="3586324"/>
            <a:chExt cx="450606" cy="450717"/>
          </a:xfrm>
        </p:grpSpPr>
        <p:sp>
          <p:nvSpPr>
            <p:cNvPr id="17" name="Oval 53"/>
            <p:cNvSpPr>
              <a:spLocks noChangeArrowheads="1"/>
            </p:cNvSpPr>
            <p:nvPr/>
          </p:nvSpPr>
          <p:spPr bwMode="auto">
            <a:xfrm>
              <a:off x="4321024" y="3586324"/>
              <a:ext cx="450606" cy="450717"/>
            </a:xfrm>
            <a:prstGeom prst="ellipse">
              <a:avLst/>
            </a:prstGeom>
            <a:solidFill>
              <a:srgbClr val="B72727"/>
            </a:soli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gradFill>
                  <a:gsLst>
                    <a:gs pos="15000">
                      <a:schemeClr val="accent2"/>
                    </a:gs>
                    <a:gs pos="99000">
                      <a:schemeClr val="accent1"/>
                    </a:gs>
                  </a:gsLst>
                  <a:lin ang="12600000" scaled="0"/>
                </a:gradFill>
                <a:latin typeface="微软雅黑" panose="020B0503020204020204" pitchFamily="34" charset="-122"/>
                <a:ea typeface="微软雅黑" panose="020B0503020204020204" pitchFamily="34" charset="-122"/>
              </a:endParaRPr>
            </a:p>
          </p:txBody>
        </p:sp>
        <p:sp>
          <p:nvSpPr>
            <p:cNvPr id="18" name="文本框 9"/>
            <p:cNvSpPr txBox="1"/>
            <p:nvPr/>
          </p:nvSpPr>
          <p:spPr>
            <a:xfrm>
              <a:off x="4382163" y="3625475"/>
              <a:ext cx="328328" cy="372410"/>
            </a:xfrm>
            <a:prstGeom prst="rect">
              <a:avLst/>
            </a:prstGeom>
            <a:noFill/>
          </p:spPr>
          <p:txBody>
            <a:bodyPr wrap="none" rtlCol="0" anchor="ctr">
              <a:spAutoFit/>
            </a:bodyPr>
            <a:lstStyle/>
            <a:p>
              <a:pPr algn="ctr"/>
              <a:r>
                <a:rPr lang="en-US" altLang="zh-CN" sz="1600" dirty="0">
                  <a:solidFill>
                    <a:schemeClr val="bg1"/>
                  </a:solidFill>
                  <a:latin typeface="Impact" panose="020B0806030902050204" pitchFamily="34" charset="0"/>
                  <a:ea typeface="微软雅黑" panose="020B0503020204020204" pitchFamily="34" charset="-122"/>
                </a:rPr>
                <a:t>B</a:t>
              </a:r>
              <a:endParaRPr lang="zh-CN" altLang="en-US" sz="1600" dirty="0">
                <a:solidFill>
                  <a:schemeClr val="bg1"/>
                </a:solidFill>
                <a:latin typeface="Impact" panose="020B0806030902050204" pitchFamily="34" charset="0"/>
                <a:ea typeface="微软雅黑" panose="020B0503020204020204" pitchFamily="34" charset="-122"/>
              </a:endParaRPr>
            </a:p>
          </p:txBody>
        </p:sp>
      </p:grpSp>
      <p:grpSp>
        <p:nvGrpSpPr>
          <p:cNvPr id="19" name="原创设计师_13"/>
          <p:cNvGrpSpPr/>
          <p:nvPr/>
        </p:nvGrpSpPr>
        <p:grpSpPr>
          <a:xfrm>
            <a:off x="4337314" y="2442046"/>
            <a:ext cx="409642" cy="409742"/>
            <a:chOff x="4321024" y="3586324"/>
            <a:chExt cx="450606" cy="450717"/>
          </a:xfrm>
        </p:grpSpPr>
        <p:sp>
          <p:nvSpPr>
            <p:cNvPr id="20" name="Oval 53"/>
            <p:cNvSpPr>
              <a:spLocks noChangeArrowheads="1"/>
            </p:cNvSpPr>
            <p:nvPr/>
          </p:nvSpPr>
          <p:spPr bwMode="auto">
            <a:xfrm>
              <a:off x="4321024" y="3586324"/>
              <a:ext cx="450606" cy="450717"/>
            </a:xfrm>
            <a:prstGeom prst="ellipse">
              <a:avLst/>
            </a:prstGeom>
            <a:solidFill>
              <a:srgbClr val="B72727"/>
            </a:soli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1" name="文本框 9"/>
            <p:cNvSpPr txBox="1"/>
            <p:nvPr/>
          </p:nvSpPr>
          <p:spPr>
            <a:xfrm>
              <a:off x="4373347" y="3591621"/>
              <a:ext cx="345961" cy="440121"/>
            </a:xfrm>
            <a:prstGeom prst="rect">
              <a:avLst/>
            </a:prstGeom>
            <a:noFill/>
          </p:spPr>
          <p:txBody>
            <a:bodyPr wrap="none" rtlCol="0" anchor="ctr">
              <a:spAutoFit/>
            </a:bodyPr>
            <a:lstStyle/>
            <a:p>
              <a:pPr algn="ctr"/>
              <a:r>
                <a:rPr lang="en-US" altLang="zh-CN" sz="2000" dirty="0">
                  <a:solidFill>
                    <a:schemeClr val="bg1"/>
                  </a:solidFill>
                  <a:latin typeface="Impact" panose="020B0806030902050204" pitchFamily="34" charset="0"/>
                  <a:ea typeface="微软雅黑" panose="020B0503020204020204" pitchFamily="34" charset="-122"/>
                </a:rPr>
                <a:t>A</a:t>
              </a:r>
              <a:endParaRPr lang="zh-CN" altLang="en-US" sz="1600" dirty="0">
                <a:solidFill>
                  <a:schemeClr val="bg1"/>
                </a:solidFill>
                <a:latin typeface="Impact" panose="020B0806030902050204" pitchFamily="34" charset="0"/>
                <a:ea typeface="微软雅黑" panose="020B0503020204020204" pitchFamily="34" charset="-122"/>
              </a:endParaRPr>
            </a:p>
          </p:txBody>
        </p:sp>
      </p:grpSp>
      <p:sp>
        <p:nvSpPr>
          <p:cNvPr id="22" name="文本占位符 1"/>
          <p:cNvSpPr>
            <a:spLocks noGrp="1"/>
          </p:cNvSpPr>
          <p:nvPr>
            <p:ph type="body" sz="quarter" idx="11"/>
          </p:nvPr>
        </p:nvSpPr>
        <p:spPr>
          <a:xfrm>
            <a:off x="900389" y="124957"/>
            <a:ext cx="2513913" cy="414096"/>
          </a:xfrm>
        </p:spPr>
        <p:txBody>
          <a:bodyPr/>
          <a:lstStyle/>
          <a:p>
            <a:r>
              <a:rPr lang="zh-CN" altLang="en-US" dirty="0"/>
              <a:t>点击输入标题</a:t>
            </a: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750"/>
                                        <p:tgtEl>
                                          <p:spTgt spid="11"/>
                                        </p:tgtEl>
                                      </p:cBhvr>
                                    </p:animEffect>
                                    <p:anim calcmode="lin" valueType="num">
                                      <p:cBhvr>
                                        <p:cTn id="12" dur="750" fill="hold"/>
                                        <p:tgtEl>
                                          <p:spTgt spid="11"/>
                                        </p:tgtEl>
                                        <p:attrNameLst>
                                          <p:attrName>ppt_x</p:attrName>
                                        </p:attrNameLst>
                                      </p:cBhvr>
                                      <p:tavLst>
                                        <p:tav tm="0">
                                          <p:val>
                                            <p:strVal val="#ppt_x"/>
                                          </p:val>
                                        </p:tav>
                                        <p:tav tm="100000">
                                          <p:val>
                                            <p:strVal val="#ppt_x"/>
                                          </p:val>
                                        </p:tav>
                                      </p:tavLst>
                                    </p:anim>
                                    <p:anim calcmode="lin" valueType="num">
                                      <p:cBhvr>
                                        <p:cTn id="13" dur="75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par>
                                <p:cTn id="24" presetID="42" presetClass="entr" presetSubtype="0" fill="hold" nodeType="withEffect">
                                  <p:stCondLst>
                                    <p:cond delay="175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1000"/>
                                        <p:tgtEl>
                                          <p:spTgt spid="13"/>
                                        </p:tgtEl>
                                      </p:cBhvr>
                                    </p:animEffect>
                                    <p:anim calcmode="lin" valueType="num">
                                      <p:cBhvr>
                                        <p:cTn id="27" dur="1000" fill="hold"/>
                                        <p:tgtEl>
                                          <p:spTgt spid="13"/>
                                        </p:tgtEl>
                                        <p:attrNameLst>
                                          <p:attrName>ppt_x</p:attrName>
                                        </p:attrNameLst>
                                      </p:cBhvr>
                                      <p:tavLst>
                                        <p:tav tm="0">
                                          <p:val>
                                            <p:strVal val="#ppt_x"/>
                                          </p:val>
                                        </p:tav>
                                        <p:tav tm="100000">
                                          <p:val>
                                            <p:strVal val="#ppt_x"/>
                                          </p:val>
                                        </p:tav>
                                      </p:tavLst>
                                    </p:anim>
                                    <p:anim calcmode="lin" valueType="num">
                                      <p:cBhvr>
                                        <p:cTn id="28" dur="1000" fill="hold"/>
                                        <p:tgtEl>
                                          <p:spTgt spid="13"/>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135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95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anim calcmode="lin" valueType="num">
                                      <p:cBhvr>
                                        <p:cTn id="37" dur="1000" fill="hold"/>
                                        <p:tgtEl>
                                          <p:spTgt spid="19"/>
                                        </p:tgtEl>
                                        <p:attrNameLst>
                                          <p:attrName>ppt_x</p:attrName>
                                        </p:attrNameLst>
                                      </p:cBhvr>
                                      <p:tavLst>
                                        <p:tav tm="0">
                                          <p:val>
                                            <p:strVal val="#ppt_x"/>
                                          </p:val>
                                        </p:tav>
                                        <p:tav tm="100000">
                                          <p:val>
                                            <p:strVal val="#ppt_x"/>
                                          </p:val>
                                        </p:tav>
                                      </p:tavLst>
                                    </p:anim>
                                    <p:anim calcmode="lin" valueType="num">
                                      <p:cBhvr>
                                        <p:cTn id="38" dur="1000" fill="hold"/>
                                        <p:tgtEl>
                                          <p:spTgt spid="19"/>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right)">
                                      <p:cBhvr>
                                        <p:cTn id="42" dur="500"/>
                                        <p:tgtEl>
                                          <p:spTgt spid="6"/>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right)">
                                      <p:cBhvr>
                                        <p:cTn id="45" dur="500"/>
                                        <p:tgtEl>
                                          <p:spTgt spid="8"/>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right)">
                                      <p:cBhvr>
                                        <p:cTn id="48" dur="500"/>
                                        <p:tgtEl>
                                          <p:spTgt spid="10"/>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left)">
                                      <p:cBhvr>
                                        <p:cTn id="51" dur="500"/>
                                        <p:tgtEl>
                                          <p:spTgt spid="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wipe(left)">
                                      <p:cBhvr>
                                        <p:cTn id="5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animBg="1"/>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原创设计师_1"/>
          <p:cNvSpPr/>
          <p:nvPr/>
        </p:nvSpPr>
        <p:spPr>
          <a:xfrm>
            <a:off x="2130796" y="1416543"/>
            <a:ext cx="1205501" cy="120550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4" name="原创设计师_2"/>
          <p:cNvSpPr/>
          <p:nvPr/>
        </p:nvSpPr>
        <p:spPr>
          <a:xfrm>
            <a:off x="3953989" y="1416543"/>
            <a:ext cx="1205501" cy="120550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5" name="原创设计师_3"/>
          <p:cNvSpPr/>
          <p:nvPr/>
        </p:nvSpPr>
        <p:spPr>
          <a:xfrm>
            <a:off x="5777182" y="1416543"/>
            <a:ext cx="1205501" cy="120550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ea typeface="微软雅黑" panose="020B0503020204020204" pitchFamily="34" charset="-122"/>
            </a:endParaRPr>
          </a:p>
        </p:txBody>
      </p:sp>
      <p:sp>
        <p:nvSpPr>
          <p:cNvPr id="6" name="原创设计师_4"/>
          <p:cNvSpPr/>
          <p:nvPr/>
        </p:nvSpPr>
        <p:spPr>
          <a:xfrm>
            <a:off x="611560" y="3097755"/>
            <a:ext cx="3479548" cy="1200329"/>
          </a:xfrm>
          <a:prstGeom prst="rect">
            <a:avLst/>
          </a:prstGeom>
        </p:spPr>
        <p:txBody>
          <a:bodyPr wrap="square">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在这里填写任务完成情况</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在这里填写任务完成情况</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在这里填写任务完成情况</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在这里填写任务完成情况</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7" name="原创设计师_5"/>
          <p:cNvCxnSpPr/>
          <p:nvPr/>
        </p:nvCxnSpPr>
        <p:spPr>
          <a:xfrm flipV="1">
            <a:off x="3203848" y="3135086"/>
            <a:ext cx="0" cy="132080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8" name="原创设计师_6"/>
          <p:cNvSpPr/>
          <p:nvPr/>
        </p:nvSpPr>
        <p:spPr>
          <a:xfrm>
            <a:off x="5196908" y="3097755"/>
            <a:ext cx="3119508" cy="1200329"/>
          </a:xfrm>
          <a:prstGeom prst="rect">
            <a:avLst/>
          </a:prstGeom>
        </p:spPr>
        <p:txBody>
          <a:bodyPr wrap="square">
            <a:spAutoFit/>
          </a:bodyPr>
          <a:lstStyle/>
          <a:p>
            <a:pPr algn="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在这里填写任务完成情况</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在这里填写任务完成情况</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在这里填写任务完成情况</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在这里填写任务完成情况</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9" name="原创设计师_7"/>
          <p:cNvCxnSpPr/>
          <p:nvPr/>
        </p:nvCxnSpPr>
        <p:spPr>
          <a:xfrm flipV="1">
            <a:off x="5724128" y="3135086"/>
            <a:ext cx="0" cy="132080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0" name="原创设计师_8"/>
          <p:cNvSpPr/>
          <p:nvPr/>
        </p:nvSpPr>
        <p:spPr>
          <a:xfrm>
            <a:off x="3781136" y="3287151"/>
            <a:ext cx="1415772" cy="978729"/>
          </a:xfrm>
          <a:prstGeom prst="rect">
            <a:avLst/>
          </a:prstGeom>
        </p:spPr>
        <p:txBody>
          <a:bodyPr wrap="none" anchor="ctr">
            <a:spAutoFit/>
          </a:bodyPr>
          <a:lstStyle/>
          <a:p>
            <a:pPr>
              <a:lnSpc>
                <a:spcPct val="120000"/>
              </a:lnSpc>
            </a:pP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在此点击</a:t>
            </a:r>
            <a:endPar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pP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1" name="原创设计师_9"/>
          <p:cNvSpPr/>
          <p:nvPr/>
        </p:nvSpPr>
        <p:spPr bwMode="auto">
          <a:xfrm>
            <a:off x="2572749" y="1878981"/>
            <a:ext cx="359700" cy="272344"/>
          </a:xfrm>
          <a:custGeom>
            <a:avLst/>
            <a:gdLst>
              <a:gd name="T0" fmla="*/ 7 w 140"/>
              <a:gd name="T1" fmla="*/ 99 h 106"/>
              <a:gd name="T2" fmla="*/ 14 w 140"/>
              <a:gd name="T3" fmla="*/ 99 h 106"/>
              <a:gd name="T4" fmla="*/ 14 w 140"/>
              <a:gd name="T5" fmla="*/ 59 h 106"/>
              <a:gd name="T6" fmla="*/ 21 w 140"/>
              <a:gd name="T7" fmla="*/ 57 h 106"/>
              <a:gd name="T8" fmla="*/ 21 w 140"/>
              <a:gd name="T9" fmla="*/ 99 h 106"/>
              <a:gd name="T10" fmla="*/ 26 w 140"/>
              <a:gd name="T11" fmla="*/ 99 h 106"/>
              <a:gd name="T12" fmla="*/ 26 w 140"/>
              <a:gd name="T13" fmla="*/ 54 h 106"/>
              <a:gd name="T14" fmla="*/ 33 w 140"/>
              <a:gd name="T15" fmla="*/ 52 h 106"/>
              <a:gd name="T16" fmla="*/ 33 w 140"/>
              <a:gd name="T17" fmla="*/ 99 h 106"/>
              <a:gd name="T18" fmla="*/ 40 w 140"/>
              <a:gd name="T19" fmla="*/ 99 h 106"/>
              <a:gd name="T20" fmla="*/ 40 w 140"/>
              <a:gd name="T21" fmla="*/ 49 h 106"/>
              <a:gd name="T22" fmla="*/ 40 w 140"/>
              <a:gd name="T23" fmla="*/ 49 h 106"/>
              <a:gd name="T24" fmla="*/ 47 w 140"/>
              <a:gd name="T25" fmla="*/ 57 h 106"/>
              <a:gd name="T26" fmla="*/ 47 w 140"/>
              <a:gd name="T27" fmla="*/ 99 h 106"/>
              <a:gd name="T28" fmla="*/ 52 w 140"/>
              <a:gd name="T29" fmla="*/ 99 h 106"/>
              <a:gd name="T30" fmla="*/ 52 w 140"/>
              <a:gd name="T31" fmla="*/ 61 h 106"/>
              <a:gd name="T32" fmla="*/ 59 w 140"/>
              <a:gd name="T33" fmla="*/ 59 h 106"/>
              <a:gd name="T34" fmla="*/ 59 w 140"/>
              <a:gd name="T35" fmla="*/ 99 h 106"/>
              <a:gd name="T36" fmla="*/ 64 w 140"/>
              <a:gd name="T37" fmla="*/ 99 h 106"/>
              <a:gd name="T38" fmla="*/ 64 w 140"/>
              <a:gd name="T39" fmla="*/ 57 h 106"/>
              <a:gd name="T40" fmla="*/ 71 w 140"/>
              <a:gd name="T41" fmla="*/ 52 h 106"/>
              <a:gd name="T42" fmla="*/ 71 w 140"/>
              <a:gd name="T43" fmla="*/ 99 h 106"/>
              <a:gd name="T44" fmla="*/ 76 w 140"/>
              <a:gd name="T45" fmla="*/ 99 h 106"/>
              <a:gd name="T46" fmla="*/ 76 w 140"/>
              <a:gd name="T47" fmla="*/ 49 h 106"/>
              <a:gd name="T48" fmla="*/ 83 w 140"/>
              <a:gd name="T49" fmla="*/ 45 h 106"/>
              <a:gd name="T50" fmla="*/ 83 w 140"/>
              <a:gd name="T51" fmla="*/ 99 h 106"/>
              <a:gd name="T52" fmla="*/ 90 w 140"/>
              <a:gd name="T53" fmla="*/ 99 h 106"/>
              <a:gd name="T54" fmla="*/ 90 w 140"/>
              <a:gd name="T55" fmla="*/ 42 h 106"/>
              <a:gd name="T56" fmla="*/ 97 w 140"/>
              <a:gd name="T57" fmla="*/ 40 h 106"/>
              <a:gd name="T58" fmla="*/ 97 w 140"/>
              <a:gd name="T59" fmla="*/ 99 h 106"/>
              <a:gd name="T60" fmla="*/ 102 w 140"/>
              <a:gd name="T61" fmla="*/ 99 h 106"/>
              <a:gd name="T62" fmla="*/ 102 w 140"/>
              <a:gd name="T63" fmla="*/ 38 h 106"/>
              <a:gd name="T64" fmla="*/ 109 w 140"/>
              <a:gd name="T65" fmla="*/ 33 h 106"/>
              <a:gd name="T66" fmla="*/ 109 w 140"/>
              <a:gd name="T67" fmla="*/ 99 h 106"/>
              <a:gd name="T68" fmla="*/ 135 w 140"/>
              <a:gd name="T69" fmla="*/ 99 h 106"/>
              <a:gd name="T70" fmla="*/ 135 w 140"/>
              <a:gd name="T71" fmla="*/ 106 h 106"/>
              <a:gd name="T72" fmla="*/ 7 w 140"/>
              <a:gd name="T73" fmla="*/ 106 h 106"/>
              <a:gd name="T74" fmla="*/ 0 w 140"/>
              <a:gd name="T75" fmla="*/ 106 h 106"/>
              <a:gd name="T76" fmla="*/ 0 w 140"/>
              <a:gd name="T77" fmla="*/ 99 h 106"/>
              <a:gd name="T78" fmla="*/ 0 w 140"/>
              <a:gd name="T79" fmla="*/ 2 h 106"/>
              <a:gd name="T80" fmla="*/ 7 w 140"/>
              <a:gd name="T81" fmla="*/ 2 h 106"/>
              <a:gd name="T82" fmla="*/ 7 w 140"/>
              <a:gd name="T83" fmla="*/ 40 h 106"/>
              <a:gd name="T84" fmla="*/ 43 w 140"/>
              <a:gd name="T85" fmla="*/ 26 h 106"/>
              <a:gd name="T86" fmla="*/ 45 w 140"/>
              <a:gd name="T87" fmla="*/ 23 h 106"/>
              <a:gd name="T88" fmla="*/ 50 w 140"/>
              <a:gd name="T89" fmla="*/ 28 h 106"/>
              <a:gd name="T90" fmla="*/ 54 w 140"/>
              <a:gd name="T91" fmla="*/ 38 h 106"/>
              <a:gd name="T92" fmla="*/ 109 w 140"/>
              <a:gd name="T93" fmla="*/ 12 h 106"/>
              <a:gd name="T94" fmla="*/ 102 w 140"/>
              <a:gd name="T95" fmla="*/ 0 h 106"/>
              <a:gd name="T96" fmla="*/ 121 w 140"/>
              <a:gd name="T97" fmla="*/ 0 h 106"/>
              <a:gd name="T98" fmla="*/ 140 w 140"/>
              <a:gd name="T99" fmla="*/ 2 h 106"/>
              <a:gd name="T100" fmla="*/ 130 w 140"/>
              <a:gd name="T101" fmla="*/ 16 h 106"/>
              <a:gd name="T102" fmla="*/ 121 w 140"/>
              <a:gd name="T103" fmla="*/ 33 h 106"/>
              <a:gd name="T104" fmla="*/ 113 w 140"/>
              <a:gd name="T105" fmla="*/ 21 h 106"/>
              <a:gd name="T106" fmla="*/ 57 w 140"/>
              <a:gd name="T107" fmla="*/ 49 h 106"/>
              <a:gd name="T108" fmla="*/ 52 w 140"/>
              <a:gd name="T109" fmla="*/ 52 h 106"/>
              <a:gd name="T110" fmla="*/ 47 w 140"/>
              <a:gd name="T111" fmla="*/ 47 h 106"/>
              <a:gd name="T112" fmla="*/ 43 w 140"/>
              <a:gd name="T113" fmla="*/ 38 h 106"/>
              <a:gd name="T114" fmla="*/ 7 w 140"/>
              <a:gd name="T115" fmla="*/ 54 h 106"/>
              <a:gd name="T116" fmla="*/ 7 w 140"/>
              <a:gd name="T117" fmla="*/ 9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0" h="106">
                <a:moveTo>
                  <a:pt x="7" y="99"/>
                </a:moveTo>
                <a:lnTo>
                  <a:pt x="14" y="99"/>
                </a:lnTo>
                <a:lnTo>
                  <a:pt x="14" y="59"/>
                </a:lnTo>
                <a:lnTo>
                  <a:pt x="21" y="57"/>
                </a:lnTo>
                <a:lnTo>
                  <a:pt x="21" y="99"/>
                </a:lnTo>
                <a:lnTo>
                  <a:pt x="26" y="99"/>
                </a:lnTo>
                <a:lnTo>
                  <a:pt x="26" y="54"/>
                </a:lnTo>
                <a:lnTo>
                  <a:pt x="33" y="52"/>
                </a:lnTo>
                <a:lnTo>
                  <a:pt x="33" y="99"/>
                </a:lnTo>
                <a:lnTo>
                  <a:pt x="40" y="99"/>
                </a:lnTo>
                <a:lnTo>
                  <a:pt x="40" y="49"/>
                </a:lnTo>
                <a:lnTo>
                  <a:pt x="40" y="49"/>
                </a:lnTo>
                <a:lnTo>
                  <a:pt x="47" y="57"/>
                </a:lnTo>
                <a:lnTo>
                  <a:pt x="47" y="99"/>
                </a:lnTo>
                <a:lnTo>
                  <a:pt x="52" y="99"/>
                </a:lnTo>
                <a:lnTo>
                  <a:pt x="52" y="61"/>
                </a:lnTo>
                <a:lnTo>
                  <a:pt x="59" y="59"/>
                </a:lnTo>
                <a:lnTo>
                  <a:pt x="59" y="99"/>
                </a:lnTo>
                <a:lnTo>
                  <a:pt x="64" y="99"/>
                </a:lnTo>
                <a:lnTo>
                  <a:pt x="64" y="57"/>
                </a:lnTo>
                <a:lnTo>
                  <a:pt x="71" y="52"/>
                </a:lnTo>
                <a:lnTo>
                  <a:pt x="71" y="99"/>
                </a:lnTo>
                <a:lnTo>
                  <a:pt x="76" y="99"/>
                </a:lnTo>
                <a:lnTo>
                  <a:pt x="76" y="49"/>
                </a:lnTo>
                <a:lnTo>
                  <a:pt x="83" y="45"/>
                </a:lnTo>
                <a:lnTo>
                  <a:pt x="83" y="99"/>
                </a:lnTo>
                <a:lnTo>
                  <a:pt x="90" y="99"/>
                </a:lnTo>
                <a:lnTo>
                  <a:pt x="90" y="42"/>
                </a:lnTo>
                <a:lnTo>
                  <a:pt x="97" y="40"/>
                </a:lnTo>
                <a:lnTo>
                  <a:pt x="97" y="99"/>
                </a:lnTo>
                <a:lnTo>
                  <a:pt x="102" y="99"/>
                </a:lnTo>
                <a:lnTo>
                  <a:pt x="102" y="38"/>
                </a:lnTo>
                <a:lnTo>
                  <a:pt x="109" y="33"/>
                </a:lnTo>
                <a:lnTo>
                  <a:pt x="109" y="99"/>
                </a:lnTo>
                <a:lnTo>
                  <a:pt x="135" y="99"/>
                </a:lnTo>
                <a:lnTo>
                  <a:pt x="135" y="106"/>
                </a:lnTo>
                <a:lnTo>
                  <a:pt x="7" y="106"/>
                </a:lnTo>
                <a:lnTo>
                  <a:pt x="0" y="106"/>
                </a:lnTo>
                <a:lnTo>
                  <a:pt x="0" y="99"/>
                </a:lnTo>
                <a:lnTo>
                  <a:pt x="0" y="2"/>
                </a:lnTo>
                <a:lnTo>
                  <a:pt x="7" y="2"/>
                </a:lnTo>
                <a:lnTo>
                  <a:pt x="7" y="40"/>
                </a:lnTo>
                <a:lnTo>
                  <a:pt x="43" y="26"/>
                </a:lnTo>
                <a:lnTo>
                  <a:pt x="45" y="23"/>
                </a:lnTo>
                <a:lnTo>
                  <a:pt x="50" y="28"/>
                </a:lnTo>
                <a:lnTo>
                  <a:pt x="54" y="38"/>
                </a:lnTo>
                <a:lnTo>
                  <a:pt x="109" y="12"/>
                </a:lnTo>
                <a:lnTo>
                  <a:pt x="102" y="0"/>
                </a:lnTo>
                <a:lnTo>
                  <a:pt x="121" y="0"/>
                </a:lnTo>
                <a:lnTo>
                  <a:pt x="140" y="2"/>
                </a:lnTo>
                <a:lnTo>
                  <a:pt x="130" y="16"/>
                </a:lnTo>
                <a:lnTo>
                  <a:pt x="121" y="33"/>
                </a:lnTo>
                <a:lnTo>
                  <a:pt x="113" y="21"/>
                </a:lnTo>
                <a:lnTo>
                  <a:pt x="57" y="49"/>
                </a:lnTo>
                <a:lnTo>
                  <a:pt x="52" y="52"/>
                </a:lnTo>
                <a:lnTo>
                  <a:pt x="47" y="47"/>
                </a:lnTo>
                <a:lnTo>
                  <a:pt x="43" y="38"/>
                </a:lnTo>
                <a:lnTo>
                  <a:pt x="7" y="54"/>
                </a:lnTo>
                <a:lnTo>
                  <a:pt x="7" y="99"/>
                </a:lnTo>
                <a:close/>
              </a:path>
            </a:pathLst>
          </a:custGeom>
          <a:solidFill>
            <a:srgbClr val="B72727"/>
          </a:solidFill>
          <a:ln>
            <a:noFill/>
          </a:ln>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12" name="原创设计师_10"/>
          <p:cNvSpPr>
            <a:spLocks noEditPoints="1"/>
          </p:cNvSpPr>
          <p:nvPr/>
        </p:nvSpPr>
        <p:spPr bwMode="auto">
          <a:xfrm>
            <a:off x="4411103" y="1855697"/>
            <a:ext cx="359700" cy="267206"/>
          </a:xfrm>
          <a:custGeom>
            <a:avLst/>
            <a:gdLst>
              <a:gd name="T0" fmla="*/ 57 w 59"/>
              <a:gd name="T1" fmla="*/ 41 h 44"/>
              <a:gd name="T2" fmla="*/ 3 w 59"/>
              <a:gd name="T3" fmla="*/ 44 h 44"/>
              <a:gd name="T4" fmla="*/ 0 w 59"/>
              <a:gd name="T5" fmla="*/ 41 h 44"/>
              <a:gd name="T6" fmla="*/ 3 w 59"/>
              <a:gd name="T7" fmla="*/ 0 h 44"/>
              <a:gd name="T8" fmla="*/ 7 w 59"/>
              <a:gd name="T9" fmla="*/ 8 h 44"/>
              <a:gd name="T10" fmla="*/ 9 w 59"/>
              <a:gd name="T11" fmla="*/ 9 h 44"/>
              <a:gd name="T12" fmla="*/ 25 w 59"/>
              <a:gd name="T13" fmla="*/ 9 h 44"/>
              <a:gd name="T14" fmla="*/ 28 w 59"/>
              <a:gd name="T15" fmla="*/ 10 h 44"/>
              <a:gd name="T16" fmla="*/ 35 w 59"/>
              <a:gd name="T17" fmla="*/ 11 h 44"/>
              <a:gd name="T18" fmla="*/ 37 w 59"/>
              <a:gd name="T19" fmla="*/ 11 h 44"/>
              <a:gd name="T20" fmla="*/ 54 w 59"/>
              <a:gd name="T21" fmla="*/ 18 h 44"/>
              <a:gd name="T22" fmla="*/ 56 w 59"/>
              <a:gd name="T23" fmla="*/ 15 h 44"/>
              <a:gd name="T24" fmla="*/ 56 w 59"/>
              <a:gd name="T25" fmla="*/ 20 h 44"/>
              <a:gd name="T26" fmla="*/ 50 w 59"/>
              <a:gd name="T27" fmla="*/ 24 h 44"/>
              <a:gd name="T28" fmla="*/ 53 w 59"/>
              <a:gd name="T29" fmla="*/ 32 h 44"/>
              <a:gd name="T30" fmla="*/ 41 w 59"/>
              <a:gd name="T31" fmla="*/ 32 h 44"/>
              <a:gd name="T32" fmla="*/ 38 w 59"/>
              <a:gd name="T33" fmla="*/ 35 h 44"/>
              <a:gd name="T34" fmla="*/ 36 w 59"/>
              <a:gd name="T35" fmla="*/ 32 h 44"/>
              <a:gd name="T36" fmla="*/ 28 w 59"/>
              <a:gd name="T37" fmla="*/ 25 h 44"/>
              <a:gd name="T38" fmla="*/ 20 w 59"/>
              <a:gd name="T39" fmla="*/ 31 h 44"/>
              <a:gd name="T40" fmla="*/ 17 w 59"/>
              <a:gd name="T41" fmla="*/ 33 h 44"/>
              <a:gd name="T42" fmla="*/ 14 w 59"/>
              <a:gd name="T43" fmla="*/ 30 h 44"/>
              <a:gd name="T44" fmla="*/ 11 w 59"/>
              <a:gd name="T45" fmla="*/ 28 h 44"/>
              <a:gd name="T46" fmla="*/ 3 w 59"/>
              <a:gd name="T47" fmla="*/ 35 h 44"/>
              <a:gd name="T48" fmla="*/ 38 w 59"/>
              <a:gd name="T49" fmla="*/ 29 h 44"/>
              <a:gd name="T50" fmla="*/ 46 w 59"/>
              <a:gd name="T51" fmla="*/ 25 h 44"/>
              <a:gd name="T52" fmla="*/ 27 w 59"/>
              <a:gd name="T53" fmla="*/ 17 h 44"/>
              <a:gd name="T54" fmla="*/ 25 w 59"/>
              <a:gd name="T55" fmla="*/ 16 h 44"/>
              <a:gd name="T56" fmla="*/ 12 w 59"/>
              <a:gd name="T57" fmla="*/ 19 h 44"/>
              <a:gd name="T58" fmla="*/ 10 w 59"/>
              <a:gd name="T59" fmla="*/ 18 h 44"/>
              <a:gd name="T60" fmla="*/ 3 w 59"/>
              <a:gd name="T61" fmla="*/ 13 h 44"/>
              <a:gd name="T62" fmla="*/ 8 w 59"/>
              <a:gd name="T63" fmla="*/ 26 h 44"/>
              <a:gd name="T64" fmla="*/ 11 w 59"/>
              <a:gd name="T65" fmla="*/ 23 h 44"/>
              <a:gd name="T66" fmla="*/ 13 w 59"/>
              <a:gd name="T67" fmla="*/ 26 h 44"/>
              <a:gd name="T68" fmla="*/ 17 w 59"/>
              <a:gd name="T69" fmla="*/ 28 h 44"/>
              <a:gd name="T70" fmla="*/ 26 w 59"/>
              <a:gd name="T71" fmla="*/ 23 h 44"/>
              <a:gd name="T72" fmla="*/ 28 w 59"/>
              <a:gd name="T73" fmla="*/ 20 h 44"/>
              <a:gd name="T74" fmla="*/ 31 w 59"/>
              <a:gd name="T75" fmla="*/ 23 h 44"/>
              <a:gd name="T76" fmla="*/ 38 w 59"/>
              <a:gd name="T77" fmla="*/ 2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 h="44">
                <a:moveTo>
                  <a:pt x="3" y="41"/>
                </a:moveTo>
                <a:cubicBezTo>
                  <a:pt x="57" y="41"/>
                  <a:pt x="57" y="41"/>
                  <a:pt x="57" y="41"/>
                </a:cubicBezTo>
                <a:cubicBezTo>
                  <a:pt x="57" y="44"/>
                  <a:pt x="57" y="44"/>
                  <a:pt x="57" y="44"/>
                </a:cubicBezTo>
                <a:cubicBezTo>
                  <a:pt x="3" y="44"/>
                  <a:pt x="3" y="44"/>
                  <a:pt x="3" y="44"/>
                </a:cubicBezTo>
                <a:cubicBezTo>
                  <a:pt x="0" y="44"/>
                  <a:pt x="0" y="44"/>
                  <a:pt x="0" y="44"/>
                </a:cubicBezTo>
                <a:cubicBezTo>
                  <a:pt x="0" y="41"/>
                  <a:pt x="0" y="41"/>
                  <a:pt x="0" y="41"/>
                </a:cubicBezTo>
                <a:cubicBezTo>
                  <a:pt x="0" y="0"/>
                  <a:pt x="0" y="0"/>
                  <a:pt x="0" y="0"/>
                </a:cubicBezTo>
                <a:cubicBezTo>
                  <a:pt x="3" y="0"/>
                  <a:pt x="3" y="0"/>
                  <a:pt x="3" y="0"/>
                </a:cubicBezTo>
                <a:cubicBezTo>
                  <a:pt x="3" y="9"/>
                  <a:pt x="3" y="9"/>
                  <a:pt x="3" y="9"/>
                </a:cubicBezTo>
                <a:cubicBezTo>
                  <a:pt x="7" y="8"/>
                  <a:pt x="7" y="8"/>
                  <a:pt x="7" y="8"/>
                </a:cubicBezTo>
                <a:cubicBezTo>
                  <a:pt x="8" y="8"/>
                  <a:pt x="8" y="8"/>
                  <a:pt x="8" y="8"/>
                </a:cubicBezTo>
                <a:cubicBezTo>
                  <a:pt x="9" y="9"/>
                  <a:pt x="9" y="9"/>
                  <a:pt x="9" y="9"/>
                </a:cubicBezTo>
                <a:cubicBezTo>
                  <a:pt x="12" y="15"/>
                  <a:pt x="12" y="15"/>
                  <a:pt x="12" y="15"/>
                </a:cubicBezTo>
                <a:cubicBezTo>
                  <a:pt x="25" y="9"/>
                  <a:pt x="25" y="9"/>
                  <a:pt x="25" y="9"/>
                </a:cubicBezTo>
                <a:cubicBezTo>
                  <a:pt x="28" y="8"/>
                  <a:pt x="28" y="8"/>
                  <a:pt x="28" y="8"/>
                </a:cubicBezTo>
                <a:cubicBezTo>
                  <a:pt x="28" y="10"/>
                  <a:pt x="28" y="10"/>
                  <a:pt x="28" y="10"/>
                </a:cubicBezTo>
                <a:cubicBezTo>
                  <a:pt x="28" y="13"/>
                  <a:pt x="28" y="13"/>
                  <a:pt x="28" y="13"/>
                </a:cubicBezTo>
                <a:cubicBezTo>
                  <a:pt x="35" y="11"/>
                  <a:pt x="35" y="11"/>
                  <a:pt x="35" y="11"/>
                </a:cubicBezTo>
                <a:cubicBezTo>
                  <a:pt x="36" y="11"/>
                  <a:pt x="36" y="11"/>
                  <a:pt x="36" y="11"/>
                </a:cubicBezTo>
                <a:cubicBezTo>
                  <a:pt x="37" y="11"/>
                  <a:pt x="37" y="11"/>
                  <a:pt x="37" y="11"/>
                </a:cubicBezTo>
                <a:cubicBezTo>
                  <a:pt x="48" y="23"/>
                  <a:pt x="48" y="23"/>
                  <a:pt x="48" y="23"/>
                </a:cubicBezTo>
                <a:cubicBezTo>
                  <a:pt x="54" y="18"/>
                  <a:pt x="54" y="18"/>
                  <a:pt x="54" y="18"/>
                </a:cubicBezTo>
                <a:cubicBezTo>
                  <a:pt x="53" y="18"/>
                  <a:pt x="53" y="18"/>
                  <a:pt x="53" y="18"/>
                </a:cubicBezTo>
                <a:cubicBezTo>
                  <a:pt x="53" y="16"/>
                  <a:pt x="55" y="15"/>
                  <a:pt x="56" y="15"/>
                </a:cubicBezTo>
                <a:cubicBezTo>
                  <a:pt x="58" y="15"/>
                  <a:pt x="59" y="16"/>
                  <a:pt x="59" y="18"/>
                </a:cubicBezTo>
                <a:cubicBezTo>
                  <a:pt x="59" y="19"/>
                  <a:pt x="58" y="20"/>
                  <a:pt x="56" y="20"/>
                </a:cubicBezTo>
                <a:cubicBezTo>
                  <a:pt x="56" y="20"/>
                  <a:pt x="56" y="20"/>
                  <a:pt x="55" y="20"/>
                </a:cubicBezTo>
                <a:cubicBezTo>
                  <a:pt x="50" y="24"/>
                  <a:pt x="50" y="24"/>
                  <a:pt x="50" y="24"/>
                </a:cubicBezTo>
                <a:cubicBezTo>
                  <a:pt x="56" y="29"/>
                  <a:pt x="56" y="29"/>
                  <a:pt x="56" y="29"/>
                </a:cubicBezTo>
                <a:cubicBezTo>
                  <a:pt x="53" y="32"/>
                  <a:pt x="53" y="32"/>
                  <a:pt x="53" y="32"/>
                </a:cubicBezTo>
                <a:cubicBezTo>
                  <a:pt x="47" y="27"/>
                  <a:pt x="47" y="27"/>
                  <a:pt x="47" y="27"/>
                </a:cubicBezTo>
                <a:cubicBezTo>
                  <a:pt x="41" y="32"/>
                  <a:pt x="41" y="32"/>
                  <a:pt x="41" y="32"/>
                </a:cubicBezTo>
                <a:cubicBezTo>
                  <a:pt x="41" y="32"/>
                  <a:pt x="41" y="32"/>
                  <a:pt x="41" y="32"/>
                </a:cubicBezTo>
                <a:cubicBezTo>
                  <a:pt x="41" y="33"/>
                  <a:pt x="40" y="35"/>
                  <a:pt x="38" y="35"/>
                </a:cubicBezTo>
                <a:cubicBezTo>
                  <a:pt x="37" y="35"/>
                  <a:pt x="36" y="33"/>
                  <a:pt x="36" y="32"/>
                </a:cubicBezTo>
                <a:cubicBezTo>
                  <a:pt x="36" y="32"/>
                  <a:pt x="36" y="32"/>
                  <a:pt x="36" y="32"/>
                </a:cubicBezTo>
                <a:cubicBezTo>
                  <a:pt x="29" y="25"/>
                  <a:pt x="29" y="25"/>
                  <a:pt x="29" y="25"/>
                </a:cubicBezTo>
                <a:cubicBezTo>
                  <a:pt x="29" y="25"/>
                  <a:pt x="28" y="25"/>
                  <a:pt x="28" y="25"/>
                </a:cubicBezTo>
                <a:cubicBezTo>
                  <a:pt x="28" y="25"/>
                  <a:pt x="27" y="25"/>
                  <a:pt x="27" y="25"/>
                </a:cubicBezTo>
                <a:cubicBezTo>
                  <a:pt x="20" y="31"/>
                  <a:pt x="20" y="31"/>
                  <a:pt x="20" y="31"/>
                </a:cubicBezTo>
                <a:cubicBezTo>
                  <a:pt x="20" y="31"/>
                  <a:pt x="20" y="31"/>
                  <a:pt x="20" y="31"/>
                </a:cubicBezTo>
                <a:cubicBezTo>
                  <a:pt x="20" y="32"/>
                  <a:pt x="18" y="33"/>
                  <a:pt x="17" y="33"/>
                </a:cubicBezTo>
                <a:cubicBezTo>
                  <a:pt x="15" y="33"/>
                  <a:pt x="14" y="32"/>
                  <a:pt x="14" y="31"/>
                </a:cubicBezTo>
                <a:cubicBezTo>
                  <a:pt x="14" y="31"/>
                  <a:pt x="14" y="31"/>
                  <a:pt x="14" y="30"/>
                </a:cubicBezTo>
                <a:cubicBezTo>
                  <a:pt x="12" y="28"/>
                  <a:pt x="12" y="28"/>
                  <a:pt x="12" y="28"/>
                </a:cubicBezTo>
                <a:cubicBezTo>
                  <a:pt x="11" y="28"/>
                  <a:pt x="11" y="28"/>
                  <a:pt x="11" y="28"/>
                </a:cubicBezTo>
                <a:cubicBezTo>
                  <a:pt x="10" y="28"/>
                  <a:pt x="10" y="28"/>
                  <a:pt x="10" y="28"/>
                </a:cubicBezTo>
                <a:cubicBezTo>
                  <a:pt x="3" y="35"/>
                  <a:pt x="3" y="35"/>
                  <a:pt x="3" y="35"/>
                </a:cubicBezTo>
                <a:cubicBezTo>
                  <a:pt x="3" y="41"/>
                  <a:pt x="3" y="41"/>
                  <a:pt x="3" y="41"/>
                </a:cubicBezTo>
                <a:close/>
                <a:moveTo>
                  <a:pt x="38" y="29"/>
                </a:moveTo>
                <a:cubicBezTo>
                  <a:pt x="39" y="29"/>
                  <a:pt x="39" y="29"/>
                  <a:pt x="39" y="30"/>
                </a:cubicBezTo>
                <a:cubicBezTo>
                  <a:pt x="46" y="25"/>
                  <a:pt x="46" y="25"/>
                  <a:pt x="46" y="25"/>
                </a:cubicBezTo>
                <a:cubicBezTo>
                  <a:pt x="35" y="15"/>
                  <a:pt x="35" y="15"/>
                  <a:pt x="35" y="15"/>
                </a:cubicBezTo>
                <a:cubicBezTo>
                  <a:pt x="27" y="17"/>
                  <a:pt x="27" y="17"/>
                  <a:pt x="27" y="17"/>
                </a:cubicBezTo>
                <a:cubicBezTo>
                  <a:pt x="25" y="18"/>
                  <a:pt x="25" y="18"/>
                  <a:pt x="25" y="18"/>
                </a:cubicBezTo>
                <a:cubicBezTo>
                  <a:pt x="25" y="16"/>
                  <a:pt x="25" y="16"/>
                  <a:pt x="25" y="16"/>
                </a:cubicBezTo>
                <a:cubicBezTo>
                  <a:pt x="24" y="13"/>
                  <a:pt x="24" y="13"/>
                  <a:pt x="24" y="13"/>
                </a:cubicBezTo>
                <a:cubicBezTo>
                  <a:pt x="12" y="19"/>
                  <a:pt x="12" y="19"/>
                  <a:pt x="12" y="19"/>
                </a:cubicBezTo>
                <a:cubicBezTo>
                  <a:pt x="11" y="20"/>
                  <a:pt x="11" y="20"/>
                  <a:pt x="11" y="20"/>
                </a:cubicBezTo>
                <a:cubicBezTo>
                  <a:pt x="10" y="18"/>
                  <a:pt x="10" y="18"/>
                  <a:pt x="10" y="18"/>
                </a:cubicBezTo>
                <a:cubicBezTo>
                  <a:pt x="6" y="12"/>
                  <a:pt x="6" y="12"/>
                  <a:pt x="6" y="12"/>
                </a:cubicBezTo>
                <a:cubicBezTo>
                  <a:pt x="3" y="13"/>
                  <a:pt x="3" y="13"/>
                  <a:pt x="3" y="13"/>
                </a:cubicBezTo>
                <a:cubicBezTo>
                  <a:pt x="3" y="32"/>
                  <a:pt x="3" y="32"/>
                  <a:pt x="3" y="32"/>
                </a:cubicBezTo>
                <a:cubicBezTo>
                  <a:pt x="8" y="26"/>
                  <a:pt x="8" y="26"/>
                  <a:pt x="8" y="26"/>
                </a:cubicBezTo>
                <a:cubicBezTo>
                  <a:pt x="8" y="26"/>
                  <a:pt x="8" y="25"/>
                  <a:pt x="8" y="25"/>
                </a:cubicBezTo>
                <a:cubicBezTo>
                  <a:pt x="8" y="24"/>
                  <a:pt x="9" y="23"/>
                  <a:pt x="11" y="23"/>
                </a:cubicBezTo>
                <a:cubicBezTo>
                  <a:pt x="12" y="23"/>
                  <a:pt x="13" y="24"/>
                  <a:pt x="13" y="25"/>
                </a:cubicBezTo>
                <a:cubicBezTo>
                  <a:pt x="13" y="25"/>
                  <a:pt x="13" y="26"/>
                  <a:pt x="13" y="26"/>
                </a:cubicBezTo>
                <a:cubicBezTo>
                  <a:pt x="16" y="28"/>
                  <a:pt x="16" y="28"/>
                  <a:pt x="16" y="28"/>
                </a:cubicBezTo>
                <a:cubicBezTo>
                  <a:pt x="16" y="28"/>
                  <a:pt x="17" y="28"/>
                  <a:pt x="17" y="28"/>
                </a:cubicBezTo>
                <a:cubicBezTo>
                  <a:pt x="17" y="28"/>
                  <a:pt x="18" y="28"/>
                  <a:pt x="18" y="29"/>
                </a:cubicBezTo>
                <a:cubicBezTo>
                  <a:pt x="26" y="23"/>
                  <a:pt x="26" y="23"/>
                  <a:pt x="26" y="23"/>
                </a:cubicBezTo>
                <a:cubicBezTo>
                  <a:pt x="26" y="23"/>
                  <a:pt x="26" y="23"/>
                  <a:pt x="26" y="23"/>
                </a:cubicBezTo>
                <a:cubicBezTo>
                  <a:pt x="26" y="21"/>
                  <a:pt x="27" y="20"/>
                  <a:pt x="28" y="20"/>
                </a:cubicBezTo>
                <a:cubicBezTo>
                  <a:pt x="30" y="20"/>
                  <a:pt x="31" y="21"/>
                  <a:pt x="31" y="23"/>
                </a:cubicBezTo>
                <a:cubicBezTo>
                  <a:pt x="31" y="23"/>
                  <a:pt x="31" y="23"/>
                  <a:pt x="31" y="23"/>
                </a:cubicBezTo>
                <a:cubicBezTo>
                  <a:pt x="37" y="30"/>
                  <a:pt x="37" y="30"/>
                  <a:pt x="37" y="30"/>
                </a:cubicBezTo>
                <a:cubicBezTo>
                  <a:pt x="37" y="29"/>
                  <a:pt x="38" y="29"/>
                  <a:pt x="38" y="29"/>
                </a:cubicBezTo>
                <a:close/>
              </a:path>
            </a:pathLst>
          </a:custGeom>
          <a:solidFill>
            <a:srgbClr val="B72727"/>
          </a:solidFill>
          <a:ln>
            <a:noFill/>
          </a:ln>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13" name="原创设计师_11"/>
          <p:cNvSpPr>
            <a:spLocks noEditPoints="1"/>
          </p:cNvSpPr>
          <p:nvPr/>
        </p:nvSpPr>
        <p:spPr bwMode="auto">
          <a:xfrm>
            <a:off x="6205895" y="1885690"/>
            <a:ext cx="354562" cy="267206"/>
          </a:xfrm>
          <a:custGeom>
            <a:avLst/>
            <a:gdLst>
              <a:gd name="T0" fmla="*/ 5 w 58"/>
              <a:gd name="T1" fmla="*/ 41 h 44"/>
              <a:gd name="T2" fmla="*/ 12 w 58"/>
              <a:gd name="T3" fmla="*/ 29 h 44"/>
              <a:gd name="T4" fmla="*/ 14 w 58"/>
              <a:gd name="T5" fmla="*/ 41 h 44"/>
              <a:gd name="T6" fmla="*/ 21 w 58"/>
              <a:gd name="T7" fmla="*/ 16 h 44"/>
              <a:gd name="T8" fmla="*/ 22 w 58"/>
              <a:gd name="T9" fmla="*/ 41 h 44"/>
              <a:gd name="T10" fmla="*/ 29 w 58"/>
              <a:gd name="T11" fmla="*/ 7 h 44"/>
              <a:gd name="T12" fmla="*/ 31 w 58"/>
              <a:gd name="T13" fmla="*/ 41 h 44"/>
              <a:gd name="T14" fmla="*/ 38 w 58"/>
              <a:gd name="T15" fmla="*/ 9 h 44"/>
              <a:gd name="T16" fmla="*/ 39 w 58"/>
              <a:gd name="T17" fmla="*/ 41 h 44"/>
              <a:gd name="T18" fmla="*/ 46 w 58"/>
              <a:gd name="T19" fmla="*/ 11 h 44"/>
              <a:gd name="T20" fmla="*/ 47 w 58"/>
              <a:gd name="T21" fmla="*/ 41 h 44"/>
              <a:gd name="T22" fmla="*/ 54 w 58"/>
              <a:gd name="T23" fmla="*/ 4 h 44"/>
              <a:gd name="T24" fmla="*/ 58 w 58"/>
              <a:gd name="T25" fmla="*/ 41 h 44"/>
              <a:gd name="T26" fmla="*/ 3 w 58"/>
              <a:gd name="T27" fmla="*/ 44 h 44"/>
              <a:gd name="T28" fmla="*/ 0 w 58"/>
              <a:gd name="T29" fmla="*/ 41 h 44"/>
              <a:gd name="T30" fmla="*/ 3 w 58"/>
              <a:gd name="T31" fmla="*/ 0 h 44"/>
              <a:gd name="T32" fmla="*/ 7 w 58"/>
              <a:gd name="T33" fmla="*/ 32 h 44"/>
              <a:gd name="T34" fmla="*/ 7 w 58"/>
              <a:gd name="T35" fmla="*/ 37 h 44"/>
              <a:gd name="T36" fmla="*/ 7 w 58"/>
              <a:gd name="T37" fmla="*/ 38 h 44"/>
              <a:gd name="T38" fmla="*/ 8 w 58"/>
              <a:gd name="T39" fmla="*/ 32 h 44"/>
              <a:gd name="T40" fmla="*/ 7 w 58"/>
              <a:gd name="T41" fmla="*/ 32 h 44"/>
              <a:gd name="T42" fmla="*/ 15 w 58"/>
              <a:gd name="T43" fmla="*/ 19 h 44"/>
              <a:gd name="T44" fmla="*/ 15 w 58"/>
              <a:gd name="T45" fmla="*/ 38 h 44"/>
              <a:gd name="T46" fmla="*/ 16 w 58"/>
              <a:gd name="T47" fmla="*/ 37 h 44"/>
              <a:gd name="T48" fmla="*/ 15 w 58"/>
              <a:gd name="T49" fmla="*/ 18 h 44"/>
              <a:gd name="T50" fmla="*/ 24 w 58"/>
              <a:gd name="T51" fmla="*/ 9 h 44"/>
              <a:gd name="T52" fmla="*/ 23 w 58"/>
              <a:gd name="T53" fmla="*/ 37 h 44"/>
              <a:gd name="T54" fmla="*/ 24 w 58"/>
              <a:gd name="T55" fmla="*/ 38 h 44"/>
              <a:gd name="T56" fmla="*/ 24 w 58"/>
              <a:gd name="T57" fmla="*/ 10 h 44"/>
              <a:gd name="T58" fmla="*/ 24 w 58"/>
              <a:gd name="T59" fmla="*/ 9 h 44"/>
              <a:gd name="T60" fmla="*/ 32 w 58"/>
              <a:gd name="T61" fmla="*/ 12 h 44"/>
              <a:gd name="T62" fmla="*/ 32 w 58"/>
              <a:gd name="T63" fmla="*/ 38 h 44"/>
              <a:gd name="T64" fmla="*/ 33 w 58"/>
              <a:gd name="T65" fmla="*/ 37 h 44"/>
              <a:gd name="T66" fmla="*/ 32 w 58"/>
              <a:gd name="T67" fmla="*/ 11 h 44"/>
              <a:gd name="T68" fmla="*/ 49 w 58"/>
              <a:gd name="T69" fmla="*/ 6 h 44"/>
              <a:gd name="T70" fmla="*/ 49 w 58"/>
              <a:gd name="T71" fmla="*/ 37 h 44"/>
              <a:gd name="T72" fmla="*/ 49 w 58"/>
              <a:gd name="T73" fmla="*/ 38 h 44"/>
              <a:gd name="T74" fmla="*/ 50 w 58"/>
              <a:gd name="T75" fmla="*/ 7 h 44"/>
              <a:gd name="T76" fmla="*/ 49 w 58"/>
              <a:gd name="T77" fmla="*/ 6 h 44"/>
              <a:gd name="T78" fmla="*/ 40 w 58"/>
              <a:gd name="T79" fmla="*/ 14 h 44"/>
              <a:gd name="T80" fmla="*/ 41 w 58"/>
              <a:gd name="T81" fmla="*/ 38 h 44"/>
              <a:gd name="T82" fmla="*/ 41 w 58"/>
              <a:gd name="T83" fmla="*/ 37 h 44"/>
              <a:gd name="T84" fmla="*/ 41 w 58"/>
              <a:gd name="T85" fmla="*/ 1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8" h="44">
                <a:moveTo>
                  <a:pt x="3" y="41"/>
                </a:moveTo>
                <a:cubicBezTo>
                  <a:pt x="5" y="41"/>
                  <a:pt x="5" y="41"/>
                  <a:pt x="5" y="41"/>
                </a:cubicBezTo>
                <a:cubicBezTo>
                  <a:pt x="5" y="29"/>
                  <a:pt x="5" y="29"/>
                  <a:pt x="5" y="29"/>
                </a:cubicBezTo>
                <a:cubicBezTo>
                  <a:pt x="12" y="29"/>
                  <a:pt x="12" y="29"/>
                  <a:pt x="12" y="29"/>
                </a:cubicBezTo>
                <a:cubicBezTo>
                  <a:pt x="12" y="41"/>
                  <a:pt x="12" y="41"/>
                  <a:pt x="12" y="41"/>
                </a:cubicBezTo>
                <a:cubicBezTo>
                  <a:pt x="14" y="41"/>
                  <a:pt x="14" y="41"/>
                  <a:pt x="14" y="41"/>
                </a:cubicBezTo>
                <a:cubicBezTo>
                  <a:pt x="14" y="16"/>
                  <a:pt x="14" y="16"/>
                  <a:pt x="14" y="16"/>
                </a:cubicBezTo>
                <a:cubicBezTo>
                  <a:pt x="21" y="16"/>
                  <a:pt x="21" y="16"/>
                  <a:pt x="21" y="16"/>
                </a:cubicBezTo>
                <a:cubicBezTo>
                  <a:pt x="21" y="41"/>
                  <a:pt x="21" y="41"/>
                  <a:pt x="21" y="41"/>
                </a:cubicBezTo>
                <a:cubicBezTo>
                  <a:pt x="22" y="41"/>
                  <a:pt x="22" y="41"/>
                  <a:pt x="22" y="41"/>
                </a:cubicBezTo>
                <a:cubicBezTo>
                  <a:pt x="22" y="7"/>
                  <a:pt x="22" y="7"/>
                  <a:pt x="22" y="7"/>
                </a:cubicBezTo>
                <a:cubicBezTo>
                  <a:pt x="29" y="7"/>
                  <a:pt x="29" y="7"/>
                  <a:pt x="29" y="7"/>
                </a:cubicBezTo>
                <a:cubicBezTo>
                  <a:pt x="29" y="41"/>
                  <a:pt x="29" y="41"/>
                  <a:pt x="29" y="41"/>
                </a:cubicBezTo>
                <a:cubicBezTo>
                  <a:pt x="31" y="41"/>
                  <a:pt x="31" y="41"/>
                  <a:pt x="31" y="41"/>
                </a:cubicBezTo>
                <a:cubicBezTo>
                  <a:pt x="31" y="9"/>
                  <a:pt x="31" y="9"/>
                  <a:pt x="31" y="9"/>
                </a:cubicBezTo>
                <a:cubicBezTo>
                  <a:pt x="38" y="9"/>
                  <a:pt x="38" y="9"/>
                  <a:pt x="38" y="9"/>
                </a:cubicBezTo>
                <a:cubicBezTo>
                  <a:pt x="38" y="41"/>
                  <a:pt x="38" y="41"/>
                  <a:pt x="38" y="41"/>
                </a:cubicBezTo>
                <a:cubicBezTo>
                  <a:pt x="39" y="41"/>
                  <a:pt x="39" y="41"/>
                  <a:pt x="39" y="41"/>
                </a:cubicBezTo>
                <a:cubicBezTo>
                  <a:pt x="39" y="11"/>
                  <a:pt x="39" y="11"/>
                  <a:pt x="39" y="11"/>
                </a:cubicBezTo>
                <a:cubicBezTo>
                  <a:pt x="46" y="11"/>
                  <a:pt x="46" y="11"/>
                  <a:pt x="46" y="11"/>
                </a:cubicBezTo>
                <a:cubicBezTo>
                  <a:pt x="46" y="41"/>
                  <a:pt x="46" y="41"/>
                  <a:pt x="46" y="41"/>
                </a:cubicBezTo>
                <a:cubicBezTo>
                  <a:pt x="47" y="41"/>
                  <a:pt x="47" y="41"/>
                  <a:pt x="47" y="41"/>
                </a:cubicBezTo>
                <a:cubicBezTo>
                  <a:pt x="47" y="4"/>
                  <a:pt x="47" y="4"/>
                  <a:pt x="47" y="4"/>
                </a:cubicBezTo>
                <a:cubicBezTo>
                  <a:pt x="54" y="4"/>
                  <a:pt x="54" y="4"/>
                  <a:pt x="54" y="4"/>
                </a:cubicBezTo>
                <a:cubicBezTo>
                  <a:pt x="54" y="41"/>
                  <a:pt x="54" y="41"/>
                  <a:pt x="54" y="41"/>
                </a:cubicBezTo>
                <a:cubicBezTo>
                  <a:pt x="58" y="41"/>
                  <a:pt x="58" y="41"/>
                  <a:pt x="58" y="41"/>
                </a:cubicBezTo>
                <a:cubicBezTo>
                  <a:pt x="58" y="44"/>
                  <a:pt x="58" y="44"/>
                  <a:pt x="58" y="44"/>
                </a:cubicBezTo>
                <a:cubicBezTo>
                  <a:pt x="3" y="44"/>
                  <a:pt x="3" y="44"/>
                  <a:pt x="3" y="44"/>
                </a:cubicBezTo>
                <a:cubicBezTo>
                  <a:pt x="0" y="44"/>
                  <a:pt x="0" y="44"/>
                  <a:pt x="0" y="44"/>
                </a:cubicBezTo>
                <a:cubicBezTo>
                  <a:pt x="0" y="41"/>
                  <a:pt x="0" y="41"/>
                  <a:pt x="0" y="41"/>
                </a:cubicBezTo>
                <a:cubicBezTo>
                  <a:pt x="0" y="0"/>
                  <a:pt x="0" y="0"/>
                  <a:pt x="0" y="0"/>
                </a:cubicBezTo>
                <a:cubicBezTo>
                  <a:pt x="3" y="0"/>
                  <a:pt x="3" y="0"/>
                  <a:pt x="3" y="0"/>
                </a:cubicBezTo>
                <a:cubicBezTo>
                  <a:pt x="3" y="41"/>
                  <a:pt x="3" y="41"/>
                  <a:pt x="3" y="41"/>
                </a:cubicBezTo>
                <a:close/>
                <a:moveTo>
                  <a:pt x="7" y="32"/>
                </a:moveTo>
                <a:cubicBezTo>
                  <a:pt x="7" y="32"/>
                  <a:pt x="7" y="32"/>
                  <a:pt x="7" y="32"/>
                </a:cubicBezTo>
                <a:cubicBezTo>
                  <a:pt x="7" y="37"/>
                  <a:pt x="7" y="37"/>
                  <a:pt x="7" y="37"/>
                </a:cubicBezTo>
                <a:cubicBezTo>
                  <a:pt x="7" y="38"/>
                  <a:pt x="7" y="38"/>
                  <a:pt x="7" y="38"/>
                </a:cubicBezTo>
                <a:cubicBezTo>
                  <a:pt x="7" y="38"/>
                  <a:pt x="7" y="38"/>
                  <a:pt x="7" y="38"/>
                </a:cubicBezTo>
                <a:cubicBezTo>
                  <a:pt x="8" y="38"/>
                  <a:pt x="8" y="38"/>
                  <a:pt x="8" y="37"/>
                </a:cubicBezTo>
                <a:cubicBezTo>
                  <a:pt x="8" y="32"/>
                  <a:pt x="8" y="32"/>
                  <a:pt x="8" y="32"/>
                </a:cubicBezTo>
                <a:cubicBezTo>
                  <a:pt x="8" y="32"/>
                  <a:pt x="8" y="32"/>
                  <a:pt x="7" y="32"/>
                </a:cubicBezTo>
                <a:cubicBezTo>
                  <a:pt x="7" y="32"/>
                  <a:pt x="7" y="32"/>
                  <a:pt x="7" y="32"/>
                </a:cubicBezTo>
                <a:close/>
                <a:moveTo>
                  <a:pt x="15" y="18"/>
                </a:moveTo>
                <a:cubicBezTo>
                  <a:pt x="15" y="18"/>
                  <a:pt x="15" y="19"/>
                  <a:pt x="15" y="19"/>
                </a:cubicBezTo>
                <a:cubicBezTo>
                  <a:pt x="15" y="37"/>
                  <a:pt x="15" y="37"/>
                  <a:pt x="15" y="37"/>
                </a:cubicBezTo>
                <a:cubicBezTo>
                  <a:pt x="15" y="38"/>
                  <a:pt x="15" y="38"/>
                  <a:pt x="15" y="38"/>
                </a:cubicBezTo>
                <a:cubicBezTo>
                  <a:pt x="15" y="38"/>
                  <a:pt x="15" y="38"/>
                  <a:pt x="15" y="38"/>
                </a:cubicBezTo>
                <a:cubicBezTo>
                  <a:pt x="16" y="38"/>
                  <a:pt x="16" y="38"/>
                  <a:pt x="16" y="37"/>
                </a:cubicBezTo>
                <a:cubicBezTo>
                  <a:pt x="16" y="19"/>
                  <a:pt x="16" y="19"/>
                  <a:pt x="16" y="19"/>
                </a:cubicBezTo>
                <a:cubicBezTo>
                  <a:pt x="16" y="19"/>
                  <a:pt x="16" y="18"/>
                  <a:pt x="15" y="18"/>
                </a:cubicBezTo>
                <a:cubicBezTo>
                  <a:pt x="15" y="18"/>
                  <a:pt x="15" y="18"/>
                  <a:pt x="15" y="18"/>
                </a:cubicBezTo>
                <a:close/>
                <a:moveTo>
                  <a:pt x="24" y="9"/>
                </a:moveTo>
                <a:cubicBezTo>
                  <a:pt x="23" y="9"/>
                  <a:pt x="23" y="9"/>
                  <a:pt x="23" y="10"/>
                </a:cubicBezTo>
                <a:cubicBezTo>
                  <a:pt x="23" y="37"/>
                  <a:pt x="23" y="37"/>
                  <a:pt x="23" y="37"/>
                </a:cubicBezTo>
                <a:cubicBezTo>
                  <a:pt x="23" y="38"/>
                  <a:pt x="23" y="38"/>
                  <a:pt x="24" y="38"/>
                </a:cubicBezTo>
                <a:cubicBezTo>
                  <a:pt x="24" y="38"/>
                  <a:pt x="24" y="38"/>
                  <a:pt x="24" y="38"/>
                </a:cubicBezTo>
                <a:cubicBezTo>
                  <a:pt x="24" y="38"/>
                  <a:pt x="24" y="38"/>
                  <a:pt x="24" y="37"/>
                </a:cubicBezTo>
                <a:cubicBezTo>
                  <a:pt x="24" y="10"/>
                  <a:pt x="24" y="10"/>
                  <a:pt x="24" y="10"/>
                </a:cubicBezTo>
                <a:cubicBezTo>
                  <a:pt x="24" y="9"/>
                  <a:pt x="24" y="9"/>
                  <a:pt x="24" y="9"/>
                </a:cubicBezTo>
                <a:cubicBezTo>
                  <a:pt x="24" y="9"/>
                  <a:pt x="24" y="9"/>
                  <a:pt x="24" y="9"/>
                </a:cubicBezTo>
                <a:close/>
                <a:moveTo>
                  <a:pt x="32" y="11"/>
                </a:moveTo>
                <a:cubicBezTo>
                  <a:pt x="32" y="11"/>
                  <a:pt x="32" y="12"/>
                  <a:pt x="32" y="12"/>
                </a:cubicBezTo>
                <a:cubicBezTo>
                  <a:pt x="32" y="37"/>
                  <a:pt x="32" y="37"/>
                  <a:pt x="32" y="37"/>
                </a:cubicBezTo>
                <a:cubicBezTo>
                  <a:pt x="32" y="38"/>
                  <a:pt x="32" y="38"/>
                  <a:pt x="32" y="38"/>
                </a:cubicBezTo>
                <a:cubicBezTo>
                  <a:pt x="32" y="38"/>
                  <a:pt x="32" y="38"/>
                  <a:pt x="32" y="38"/>
                </a:cubicBezTo>
                <a:cubicBezTo>
                  <a:pt x="33" y="38"/>
                  <a:pt x="33" y="38"/>
                  <a:pt x="33" y="37"/>
                </a:cubicBezTo>
                <a:cubicBezTo>
                  <a:pt x="33" y="12"/>
                  <a:pt x="33" y="12"/>
                  <a:pt x="33" y="12"/>
                </a:cubicBezTo>
                <a:cubicBezTo>
                  <a:pt x="33" y="12"/>
                  <a:pt x="33" y="11"/>
                  <a:pt x="32" y="11"/>
                </a:cubicBezTo>
                <a:cubicBezTo>
                  <a:pt x="32" y="11"/>
                  <a:pt x="32" y="11"/>
                  <a:pt x="32" y="11"/>
                </a:cubicBezTo>
                <a:close/>
                <a:moveTo>
                  <a:pt x="49" y="6"/>
                </a:moveTo>
                <a:cubicBezTo>
                  <a:pt x="49" y="6"/>
                  <a:pt x="49" y="6"/>
                  <a:pt x="49" y="7"/>
                </a:cubicBezTo>
                <a:cubicBezTo>
                  <a:pt x="49" y="37"/>
                  <a:pt x="49" y="37"/>
                  <a:pt x="49" y="37"/>
                </a:cubicBezTo>
                <a:cubicBezTo>
                  <a:pt x="49" y="38"/>
                  <a:pt x="49" y="38"/>
                  <a:pt x="49" y="38"/>
                </a:cubicBezTo>
                <a:cubicBezTo>
                  <a:pt x="49" y="38"/>
                  <a:pt x="49" y="38"/>
                  <a:pt x="49" y="38"/>
                </a:cubicBezTo>
                <a:cubicBezTo>
                  <a:pt x="49" y="38"/>
                  <a:pt x="50" y="38"/>
                  <a:pt x="50" y="37"/>
                </a:cubicBezTo>
                <a:cubicBezTo>
                  <a:pt x="50" y="7"/>
                  <a:pt x="50" y="7"/>
                  <a:pt x="50" y="7"/>
                </a:cubicBezTo>
                <a:cubicBezTo>
                  <a:pt x="50" y="6"/>
                  <a:pt x="49" y="6"/>
                  <a:pt x="49" y="6"/>
                </a:cubicBezTo>
                <a:cubicBezTo>
                  <a:pt x="49" y="6"/>
                  <a:pt x="49" y="6"/>
                  <a:pt x="49" y="6"/>
                </a:cubicBezTo>
                <a:close/>
                <a:moveTo>
                  <a:pt x="41" y="13"/>
                </a:moveTo>
                <a:cubicBezTo>
                  <a:pt x="40" y="13"/>
                  <a:pt x="40" y="14"/>
                  <a:pt x="40" y="14"/>
                </a:cubicBezTo>
                <a:cubicBezTo>
                  <a:pt x="40" y="37"/>
                  <a:pt x="40" y="37"/>
                  <a:pt x="40" y="37"/>
                </a:cubicBezTo>
                <a:cubicBezTo>
                  <a:pt x="40" y="38"/>
                  <a:pt x="40" y="38"/>
                  <a:pt x="41" y="38"/>
                </a:cubicBezTo>
                <a:cubicBezTo>
                  <a:pt x="41" y="38"/>
                  <a:pt x="41" y="38"/>
                  <a:pt x="41" y="38"/>
                </a:cubicBezTo>
                <a:cubicBezTo>
                  <a:pt x="41" y="38"/>
                  <a:pt x="41" y="38"/>
                  <a:pt x="41" y="37"/>
                </a:cubicBezTo>
                <a:cubicBezTo>
                  <a:pt x="41" y="14"/>
                  <a:pt x="41" y="14"/>
                  <a:pt x="41" y="14"/>
                </a:cubicBezTo>
                <a:cubicBezTo>
                  <a:pt x="41" y="14"/>
                  <a:pt x="41" y="13"/>
                  <a:pt x="41" y="13"/>
                </a:cubicBezTo>
                <a:close/>
              </a:path>
            </a:pathLst>
          </a:custGeom>
          <a:solidFill>
            <a:srgbClr val="B72727"/>
          </a:solidFill>
          <a:ln>
            <a:noFill/>
          </a:ln>
        </p:spPr>
        <p:txBody>
          <a:bodyPr vert="horz" wrap="square" lIns="91440" tIns="45720" rIns="91440" bIns="45720" numCol="1" anchor="t" anchorCtr="0" compatLnSpc="1"/>
          <a:lstStyle/>
          <a:p>
            <a:endParaRPr lang="zh-CN" altLang="en-US">
              <a:ea typeface="微软雅黑" panose="020B0503020204020204" pitchFamily="34" charset="-122"/>
            </a:endParaRPr>
          </a:p>
        </p:txBody>
      </p:sp>
      <p:grpSp>
        <p:nvGrpSpPr>
          <p:cNvPr id="14" name="原创设计师_12"/>
          <p:cNvGrpSpPr/>
          <p:nvPr/>
        </p:nvGrpSpPr>
        <p:grpSpPr>
          <a:xfrm>
            <a:off x="1053457" y="1416543"/>
            <a:ext cx="1132134" cy="1132415"/>
            <a:chOff x="-381549" y="1319482"/>
            <a:chExt cx="1132134" cy="1132415"/>
          </a:xfrm>
        </p:grpSpPr>
        <p:sp>
          <p:nvSpPr>
            <p:cNvPr id="15" name="Oval 53"/>
            <p:cNvSpPr>
              <a:spLocks noChangeArrowheads="1"/>
            </p:cNvSpPr>
            <p:nvPr/>
          </p:nvSpPr>
          <p:spPr bwMode="auto">
            <a:xfrm>
              <a:off x="-381549" y="1319482"/>
              <a:ext cx="1132134" cy="1132415"/>
            </a:xfrm>
            <a:prstGeom prst="ellipse">
              <a:avLst/>
            </a:prstGeom>
            <a:solidFill>
              <a:srgbClr val="B72727"/>
            </a:soli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16" name="矩形 15"/>
            <p:cNvSpPr/>
            <p:nvPr/>
          </p:nvSpPr>
          <p:spPr>
            <a:xfrm>
              <a:off x="-303895" y="1470191"/>
              <a:ext cx="919402" cy="830997"/>
            </a:xfrm>
            <a:prstGeom prst="rect">
              <a:avLst/>
            </a:prstGeom>
          </p:spPr>
          <p:txBody>
            <a:bodyPr wrap="square" anchor="ctr">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添加</a:t>
              </a:r>
              <a:endParaRPr lang="en-US" altLang="zh-CN" sz="2400" dirty="0">
                <a:solidFill>
                  <a:schemeClr val="bg1"/>
                </a:solidFill>
                <a:latin typeface="微软雅黑" panose="020B0503020204020204" pitchFamily="34" charset="-122"/>
                <a:ea typeface="微软雅黑" panose="020B0503020204020204" pitchFamily="34" charset="-122"/>
              </a:endParaRPr>
            </a:p>
            <a:p>
              <a:pPr algn="ctr"/>
              <a:r>
                <a:rPr lang="zh-CN" altLang="en-US" sz="2400" dirty="0">
                  <a:solidFill>
                    <a:schemeClr val="bg1"/>
                  </a:solidFill>
                  <a:latin typeface="微软雅黑" panose="020B0503020204020204" pitchFamily="34" charset="-122"/>
                  <a:ea typeface="微软雅黑" panose="020B0503020204020204" pitchFamily="34" charset="-122"/>
                </a:rPr>
                <a:t>标题</a:t>
              </a:r>
            </a:p>
          </p:txBody>
        </p:sp>
      </p:grpSp>
      <p:grpSp>
        <p:nvGrpSpPr>
          <p:cNvPr id="17" name="原创设计师_13"/>
          <p:cNvGrpSpPr/>
          <p:nvPr/>
        </p:nvGrpSpPr>
        <p:grpSpPr>
          <a:xfrm>
            <a:off x="3059832" y="1416543"/>
            <a:ext cx="1132134" cy="1132415"/>
            <a:chOff x="-381549" y="1319482"/>
            <a:chExt cx="1132134" cy="1132415"/>
          </a:xfrm>
        </p:grpSpPr>
        <p:sp>
          <p:nvSpPr>
            <p:cNvPr id="18" name="Oval 53"/>
            <p:cNvSpPr>
              <a:spLocks noChangeArrowheads="1"/>
            </p:cNvSpPr>
            <p:nvPr/>
          </p:nvSpPr>
          <p:spPr bwMode="auto">
            <a:xfrm>
              <a:off x="-381549" y="1319482"/>
              <a:ext cx="1132134" cy="1132415"/>
            </a:xfrm>
            <a:prstGeom prst="ellipse">
              <a:avLst/>
            </a:prstGeom>
            <a:solidFill>
              <a:srgbClr val="B72727"/>
            </a:soli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19" name="矩形 18"/>
            <p:cNvSpPr/>
            <p:nvPr/>
          </p:nvSpPr>
          <p:spPr>
            <a:xfrm>
              <a:off x="-283575" y="1470191"/>
              <a:ext cx="919402" cy="830997"/>
            </a:xfrm>
            <a:prstGeom prst="rect">
              <a:avLst/>
            </a:prstGeom>
          </p:spPr>
          <p:txBody>
            <a:bodyPr wrap="square" anchor="ctr">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添加</a:t>
              </a:r>
              <a:endParaRPr lang="en-US" altLang="zh-CN" sz="2400" dirty="0">
                <a:solidFill>
                  <a:schemeClr val="bg1"/>
                </a:solidFill>
                <a:latin typeface="微软雅黑" panose="020B0503020204020204" pitchFamily="34" charset="-122"/>
                <a:ea typeface="微软雅黑" panose="020B0503020204020204" pitchFamily="34" charset="-122"/>
              </a:endParaRPr>
            </a:p>
            <a:p>
              <a:pPr algn="ctr"/>
              <a:r>
                <a:rPr lang="zh-CN" altLang="en-US" sz="2400" dirty="0">
                  <a:solidFill>
                    <a:schemeClr val="bg1"/>
                  </a:solidFill>
                  <a:latin typeface="微软雅黑" panose="020B0503020204020204" pitchFamily="34" charset="-122"/>
                  <a:ea typeface="微软雅黑" panose="020B0503020204020204" pitchFamily="34" charset="-122"/>
                </a:rPr>
                <a:t>标题</a:t>
              </a:r>
            </a:p>
          </p:txBody>
        </p:sp>
      </p:grpSp>
      <p:grpSp>
        <p:nvGrpSpPr>
          <p:cNvPr id="20" name="1"/>
          <p:cNvGrpSpPr/>
          <p:nvPr/>
        </p:nvGrpSpPr>
        <p:grpSpPr>
          <a:xfrm>
            <a:off x="4932040" y="1416543"/>
            <a:ext cx="1132134" cy="1132415"/>
            <a:chOff x="-381549" y="1319482"/>
            <a:chExt cx="1132134" cy="1132415"/>
          </a:xfrm>
        </p:grpSpPr>
        <p:sp>
          <p:nvSpPr>
            <p:cNvPr id="21" name="Oval 53"/>
            <p:cNvSpPr>
              <a:spLocks noChangeArrowheads="1"/>
            </p:cNvSpPr>
            <p:nvPr/>
          </p:nvSpPr>
          <p:spPr bwMode="auto">
            <a:xfrm>
              <a:off x="-381549" y="1319482"/>
              <a:ext cx="1132134" cy="1132415"/>
            </a:xfrm>
            <a:prstGeom prst="ellipse">
              <a:avLst/>
            </a:prstGeom>
            <a:solidFill>
              <a:srgbClr val="B72727"/>
            </a:soli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2" name="矩形 21"/>
            <p:cNvSpPr/>
            <p:nvPr/>
          </p:nvSpPr>
          <p:spPr>
            <a:xfrm>
              <a:off x="-324215" y="1470191"/>
              <a:ext cx="919402" cy="830997"/>
            </a:xfrm>
            <a:prstGeom prst="rect">
              <a:avLst/>
            </a:prstGeom>
          </p:spPr>
          <p:txBody>
            <a:bodyPr wrap="square" anchor="ctr">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添加</a:t>
              </a:r>
              <a:endParaRPr lang="en-US" altLang="zh-CN" sz="2400" dirty="0">
                <a:solidFill>
                  <a:schemeClr val="bg1"/>
                </a:solidFill>
                <a:latin typeface="微软雅黑" panose="020B0503020204020204" pitchFamily="34" charset="-122"/>
                <a:ea typeface="微软雅黑" panose="020B0503020204020204" pitchFamily="34" charset="-122"/>
              </a:endParaRPr>
            </a:p>
            <a:p>
              <a:pPr algn="ctr"/>
              <a:r>
                <a:rPr lang="zh-CN" altLang="en-US" sz="2400" dirty="0">
                  <a:solidFill>
                    <a:schemeClr val="bg1"/>
                  </a:solidFill>
                  <a:latin typeface="微软雅黑" panose="020B0503020204020204" pitchFamily="34" charset="-122"/>
                  <a:ea typeface="微软雅黑" panose="020B0503020204020204" pitchFamily="34" charset="-122"/>
                </a:rPr>
                <a:t>标题</a:t>
              </a:r>
            </a:p>
          </p:txBody>
        </p:sp>
      </p:grpSp>
      <p:grpSp>
        <p:nvGrpSpPr>
          <p:cNvPr id="23" name="原创设计师_15"/>
          <p:cNvGrpSpPr/>
          <p:nvPr/>
        </p:nvGrpSpPr>
        <p:grpSpPr>
          <a:xfrm>
            <a:off x="6841576" y="1416543"/>
            <a:ext cx="1132134" cy="1132415"/>
            <a:chOff x="-381549" y="1319482"/>
            <a:chExt cx="1132134" cy="1132415"/>
          </a:xfrm>
        </p:grpSpPr>
        <p:sp>
          <p:nvSpPr>
            <p:cNvPr id="24" name="Oval 53"/>
            <p:cNvSpPr>
              <a:spLocks noChangeArrowheads="1"/>
            </p:cNvSpPr>
            <p:nvPr/>
          </p:nvSpPr>
          <p:spPr bwMode="auto">
            <a:xfrm>
              <a:off x="-381549" y="1319482"/>
              <a:ext cx="1132134" cy="1132415"/>
            </a:xfrm>
            <a:prstGeom prst="ellipse">
              <a:avLst/>
            </a:prstGeom>
            <a:solidFill>
              <a:srgbClr val="B72727"/>
            </a:soli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5" name="矩形 24"/>
            <p:cNvSpPr/>
            <p:nvPr/>
          </p:nvSpPr>
          <p:spPr>
            <a:xfrm>
              <a:off x="-288639" y="1470191"/>
              <a:ext cx="919402" cy="830997"/>
            </a:xfrm>
            <a:prstGeom prst="rect">
              <a:avLst/>
            </a:prstGeom>
          </p:spPr>
          <p:txBody>
            <a:bodyPr wrap="square" anchor="ctr">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添加</a:t>
              </a:r>
              <a:endParaRPr lang="en-US" altLang="zh-CN" sz="2400" dirty="0">
                <a:solidFill>
                  <a:schemeClr val="bg1"/>
                </a:solidFill>
                <a:latin typeface="微软雅黑" panose="020B0503020204020204" pitchFamily="34" charset="-122"/>
                <a:ea typeface="微软雅黑" panose="020B0503020204020204" pitchFamily="34" charset="-122"/>
              </a:endParaRPr>
            </a:p>
            <a:p>
              <a:pPr algn="ctr"/>
              <a:r>
                <a:rPr lang="zh-CN" altLang="en-US" sz="2400" dirty="0">
                  <a:solidFill>
                    <a:schemeClr val="bg1"/>
                  </a:solidFill>
                  <a:latin typeface="微软雅黑" panose="020B0503020204020204" pitchFamily="34" charset="-122"/>
                  <a:ea typeface="微软雅黑" panose="020B0503020204020204" pitchFamily="34" charset="-122"/>
                </a:rPr>
                <a:t>标题</a:t>
              </a:r>
            </a:p>
          </p:txBody>
        </p:sp>
      </p:grpSp>
      <p:sp>
        <p:nvSpPr>
          <p:cNvPr id="26" name="文本占位符 1"/>
          <p:cNvSpPr>
            <a:spLocks noGrp="1"/>
          </p:cNvSpPr>
          <p:nvPr>
            <p:ph type="body" sz="quarter" idx="11"/>
          </p:nvPr>
        </p:nvSpPr>
        <p:spPr>
          <a:xfrm>
            <a:off x="900389" y="124957"/>
            <a:ext cx="2513913" cy="414096"/>
          </a:xfrm>
        </p:spPr>
        <p:txBody>
          <a:bodyPr/>
          <a:lstStyle/>
          <a:p>
            <a:r>
              <a:rPr lang="zh-CN" altLang="en-US" dirty="0"/>
              <a:t>点击输入标题</a:t>
            </a: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nodeType="withEffect">
                                  <p:stCondLst>
                                    <p:cond delay="30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53" presetClass="entr" presetSubtype="16" fill="hold" nodeType="withEffect">
                                  <p:stCondLst>
                                    <p:cond delay="60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nodeType="withEffect">
                                  <p:stCondLst>
                                    <p:cond delay="90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animEffect transition="in" filter="fade">
                                      <p:cBhvr>
                                        <p:cTn id="30" dur="500"/>
                                        <p:tgtEl>
                                          <p:spTgt spid="3"/>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ppt_w</p:attrName>
                                        </p:attrNameLst>
                                      </p:cBhvr>
                                      <p:tavLst>
                                        <p:tav tm="0">
                                          <p:val>
                                            <p:fltVal val="0"/>
                                          </p:val>
                                        </p:tav>
                                        <p:tav tm="100000">
                                          <p:val>
                                            <p:strVal val="#ppt_w"/>
                                          </p:val>
                                        </p:tav>
                                      </p:tavLst>
                                    </p:anim>
                                    <p:anim calcmode="lin" valueType="num">
                                      <p:cBhvr>
                                        <p:cTn id="34" dur="500" fill="hold"/>
                                        <p:tgtEl>
                                          <p:spTgt spid="4"/>
                                        </p:tgtEl>
                                        <p:attrNameLst>
                                          <p:attrName>ppt_h</p:attrName>
                                        </p:attrNameLst>
                                      </p:cBhvr>
                                      <p:tavLst>
                                        <p:tav tm="0">
                                          <p:val>
                                            <p:fltVal val="0"/>
                                          </p:val>
                                        </p:tav>
                                        <p:tav tm="100000">
                                          <p:val>
                                            <p:strVal val="#ppt_h"/>
                                          </p:val>
                                        </p:tav>
                                      </p:tavLst>
                                    </p:anim>
                                    <p:animEffect transition="in" filter="fade">
                                      <p:cBhvr>
                                        <p:cTn id="35" dur="500"/>
                                        <p:tgtEl>
                                          <p:spTgt spid="4"/>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p:cTn id="38" dur="500" fill="hold"/>
                                        <p:tgtEl>
                                          <p:spTgt spid="5"/>
                                        </p:tgtEl>
                                        <p:attrNameLst>
                                          <p:attrName>ppt_w</p:attrName>
                                        </p:attrNameLst>
                                      </p:cBhvr>
                                      <p:tavLst>
                                        <p:tav tm="0">
                                          <p:val>
                                            <p:fltVal val="0"/>
                                          </p:val>
                                        </p:tav>
                                        <p:tav tm="100000">
                                          <p:val>
                                            <p:strVal val="#ppt_w"/>
                                          </p:val>
                                        </p:tav>
                                      </p:tavLst>
                                    </p:anim>
                                    <p:anim calcmode="lin" valueType="num">
                                      <p:cBhvr>
                                        <p:cTn id="39" dur="500" fill="hold"/>
                                        <p:tgtEl>
                                          <p:spTgt spid="5"/>
                                        </p:tgtEl>
                                        <p:attrNameLst>
                                          <p:attrName>ppt_h</p:attrName>
                                        </p:attrNameLst>
                                      </p:cBhvr>
                                      <p:tavLst>
                                        <p:tav tm="0">
                                          <p:val>
                                            <p:fltVal val="0"/>
                                          </p:val>
                                        </p:tav>
                                        <p:tav tm="100000">
                                          <p:val>
                                            <p:strVal val="#ppt_h"/>
                                          </p:val>
                                        </p:tav>
                                      </p:tavLst>
                                    </p:anim>
                                    <p:animEffect transition="in" filter="fade">
                                      <p:cBhvr>
                                        <p:cTn id="40" dur="500"/>
                                        <p:tgtEl>
                                          <p:spTgt spid="5"/>
                                        </p:tgtEl>
                                      </p:cBhvr>
                                    </p:animEffect>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childTnLst>
                          </p:cTn>
                        </p:par>
                        <p:par>
                          <p:cTn id="51" fill="hold">
                            <p:stCondLst>
                              <p:cond delay="1500"/>
                            </p:stCondLst>
                            <p:childTnLst>
                              <p:par>
                                <p:cTn id="52" presetID="53" presetClass="entr" presetSubtype="16"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fltVal val="0"/>
                                          </p:val>
                                        </p:tav>
                                        <p:tav tm="100000">
                                          <p:val>
                                            <p:strVal val="#ppt_w"/>
                                          </p:val>
                                        </p:tav>
                                      </p:tavLst>
                                    </p:anim>
                                    <p:anim calcmode="lin" valueType="num">
                                      <p:cBhvr>
                                        <p:cTn id="55" dur="500" fill="hold"/>
                                        <p:tgtEl>
                                          <p:spTgt spid="10"/>
                                        </p:tgtEl>
                                        <p:attrNameLst>
                                          <p:attrName>ppt_h</p:attrName>
                                        </p:attrNameLst>
                                      </p:cBhvr>
                                      <p:tavLst>
                                        <p:tav tm="0">
                                          <p:val>
                                            <p:fltVal val="0"/>
                                          </p:val>
                                        </p:tav>
                                        <p:tav tm="100000">
                                          <p:val>
                                            <p:strVal val="#ppt_h"/>
                                          </p:val>
                                        </p:tav>
                                      </p:tavLst>
                                    </p:anim>
                                    <p:animEffect transition="in" filter="fade">
                                      <p:cBhvr>
                                        <p:cTn id="56" dur="500"/>
                                        <p:tgtEl>
                                          <p:spTgt spid="10"/>
                                        </p:tgtEl>
                                      </p:cBhvr>
                                    </p:animEffect>
                                  </p:childTnLst>
                                </p:cTn>
                              </p:par>
                            </p:childTnLst>
                          </p:cTn>
                        </p:par>
                        <p:par>
                          <p:cTn id="57" fill="hold">
                            <p:stCondLst>
                              <p:cond delay="2000"/>
                            </p:stCondLst>
                            <p:childTnLst>
                              <p:par>
                                <p:cTn id="58" presetID="22" presetClass="entr" presetSubtype="1" fill="hold" nodeType="after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wipe(up)">
                                      <p:cBhvr>
                                        <p:cTn id="60" dur="500"/>
                                        <p:tgtEl>
                                          <p:spTgt spid="7"/>
                                        </p:tgtEl>
                                      </p:cBhvr>
                                    </p:animEffect>
                                  </p:childTnLst>
                                </p:cTn>
                              </p:par>
                              <p:par>
                                <p:cTn id="61" presetID="22" presetClass="entr" presetSubtype="1" fill="hold" nodeType="with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wipe(up)">
                                      <p:cBhvr>
                                        <p:cTn id="63" dur="500"/>
                                        <p:tgtEl>
                                          <p:spTgt spid="9"/>
                                        </p:tgtEl>
                                      </p:cBhvr>
                                    </p:animEffect>
                                  </p:childTnLst>
                                </p:cTn>
                              </p:par>
                            </p:childTnLst>
                          </p:cTn>
                        </p:par>
                        <p:par>
                          <p:cTn id="64" fill="hold">
                            <p:stCondLst>
                              <p:cond delay="2500"/>
                            </p:stCondLst>
                            <p:childTnLst>
                              <p:par>
                                <p:cTn id="65" presetID="22" presetClass="entr" presetSubtype="8" fill="hold" grpId="0"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wipe(left)">
                                      <p:cBhvr>
                                        <p:cTn id="67" dur="500"/>
                                        <p:tgtEl>
                                          <p:spTgt spid="8"/>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6"/>
                                        </p:tgtEl>
                                        <p:attrNameLst>
                                          <p:attrName>style.visibility</p:attrName>
                                        </p:attrNameLst>
                                      </p:cBhvr>
                                      <p:to>
                                        <p:strVal val="visible"/>
                                      </p:to>
                                    </p:set>
                                    <p:animEffect transition="in" filter="wipe(right)">
                                      <p:cBhvr>
                                        <p:cTn id="7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8" grpId="0"/>
      <p:bldP spid="10" grpId="0"/>
      <p:bldP spid="11" grpId="0" animBg="1"/>
      <p:bldP spid="12" grpId="0" animBg="1"/>
      <p:bldP spid="1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原创设计师_1"/>
          <p:cNvSpPr txBox="1"/>
          <p:nvPr/>
        </p:nvSpPr>
        <p:spPr>
          <a:xfrm>
            <a:off x="664482" y="1347614"/>
            <a:ext cx="3217688" cy="1200329"/>
          </a:xfrm>
          <a:prstGeom prst="rect">
            <a:avLst/>
          </a:prstGeom>
          <a:noFill/>
          <a:ln>
            <a:noFill/>
          </a:ln>
        </p:spPr>
        <p:txBody>
          <a:bodyPr wrap="square" rtlCol="0">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您的内容打在这里，或者通过复制您的文本后，在此框中选择粘贴，并选择只保留文字。您的内容打在这里，或者通过复制您的文本后，在此框中选择粘贴，并选择只保留文字。</a:t>
            </a:r>
          </a:p>
        </p:txBody>
      </p:sp>
      <p:sp>
        <p:nvSpPr>
          <p:cNvPr id="4" name="原创设计师_2"/>
          <p:cNvSpPr txBox="1"/>
          <p:nvPr/>
        </p:nvSpPr>
        <p:spPr>
          <a:xfrm>
            <a:off x="6409344" y="2396624"/>
            <a:ext cx="2620356" cy="646331"/>
          </a:xfrm>
          <a:prstGeom prst="rect">
            <a:avLst/>
          </a:prstGeom>
          <a:noFill/>
        </p:spPr>
        <p:txBody>
          <a:bodyPr wrap="square" rtlCol="0">
            <a:spAutoFit/>
          </a:bodyPr>
          <a:lstStyle/>
          <a:p>
            <a:pPr>
              <a:lnSpc>
                <a:spcPct val="150000"/>
              </a:lnSpc>
            </a:pP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01.</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您的内容打在这里，或者通过复制您的文本后，在此框中选择粘贴，</a:t>
            </a:r>
          </a:p>
        </p:txBody>
      </p:sp>
      <p:sp>
        <p:nvSpPr>
          <p:cNvPr id="5" name="原创设计师_3"/>
          <p:cNvSpPr txBox="1"/>
          <p:nvPr/>
        </p:nvSpPr>
        <p:spPr>
          <a:xfrm>
            <a:off x="6409344" y="3319150"/>
            <a:ext cx="2620356" cy="646331"/>
          </a:xfrm>
          <a:prstGeom prst="rect">
            <a:avLst/>
          </a:prstGeom>
          <a:noFill/>
        </p:spPr>
        <p:txBody>
          <a:bodyPr wrap="square" rtlCol="0">
            <a:spAutoFit/>
          </a:bodyPr>
          <a:lstStyle/>
          <a:p>
            <a:pPr>
              <a:lnSpc>
                <a:spcPct val="150000"/>
              </a:lnSpc>
            </a:pP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02.</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您的内容打在这里，或者通过复制您的文本后，在此框中选择粘贴，</a:t>
            </a:r>
          </a:p>
        </p:txBody>
      </p:sp>
      <p:sp>
        <p:nvSpPr>
          <p:cNvPr id="6" name="原创设计师_4"/>
          <p:cNvSpPr txBox="1"/>
          <p:nvPr/>
        </p:nvSpPr>
        <p:spPr>
          <a:xfrm>
            <a:off x="6409344" y="4147791"/>
            <a:ext cx="2134262" cy="646331"/>
          </a:xfrm>
          <a:prstGeom prst="rect">
            <a:avLst/>
          </a:prstGeom>
          <a:noFill/>
        </p:spPr>
        <p:txBody>
          <a:bodyPr wrap="square" rtlCol="0">
            <a:spAutoFit/>
          </a:bodyPr>
          <a:lstStyle/>
          <a:p>
            <a:pPr>
              <a:lnSpc>
                <a:spcPct val="150000"/>
              </a:lnSpc>
            </a:pP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03.</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您的内容打在这里，或者通过复制您的文本后。</a:t>
            </a:r>
          </a:p>
        </p:txBody>
      </p:sp>
      <p:sp>
        <p:nvSpPr>
          <p:cNvPr id="7" name="原创设计师_5"/>
          <p:cNvSpPr txBox="1"/>
          <p:nvPr/>
        </p:nvSpPr>
        <p:spPr>
          <a:xfrm>
            <a:off x="2582778" y="3819560"/>
            <a:ext cx="954107" cy="553998"/>
          </a:xfrm>
          <a:prstGeom prst="rect">
            <a:avLst/>
          </a:prstGeom>
          <a:noFill/>
          <a:ln>
            <a:noFill/>
          </a:ln>
        </p:spPr>
        <p:txBody>
          <a:bodyPr wrap="none" rtlCol="0">
            <a:spAutoFit/>
          </a:bodyPr>
          <a:lstStyle/>
          <a:p>
            <a:pPr>
              <a:lnSpc>
                <a:spcPct val="15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项目一</a:t>
            </a:r>
          </a:p>
        </p:txBody>
      </p:sp>
      <p:sp>
        <p:nvSpPr>
          <p:cNvPr id="8" name="原创设计师_6"/>
          <p:cNvSpPr txBox="1"/>
          <p:nvPr/>
        </p:nvSpPr>
        <p:spPr>
          <a:xfrm>
            <a:off x="4424460" y="2762131"/>
            <a:ext cx="954107" cy="553998"/>
          </a:xfrm>
          <a:prstGeom prst="rect">
            <a:avLst/>
          </a:prstGeom>
          <a:noFill/>
          <a:ln>
            <a:noFill/>
          </a:ln>
        </p:spPr>
        <p:txBody>
          <a:bodyPr wrap="none" rtlCol="0">
            <a:spAutoFit/>
          </a:bodyPr>
          <a:lstStyle/>
          <a:p>
            <a:pPr>
              <a:lnSpc>
                <a:spcPct val="15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项目二</a:t>
            </a:r>
          </a:p>
        </p:txBody>
      </p:sp>
      <p:sp>
        <p:nvSpPr>
          <p:cNvPr id="9" name="原创设计师_7"/>
          <p:cNvSpPr txBox="1"/>
          <p:nvPr/>
        </p:nvSpPr>
        <p:spPr>
          <a:xfrm>
            <a:off x="6299007" y="1708452"/>
            <a:ext cx="954107" cy="553998"/>
          </a:xfrm>
          <a:prstGeom prst="rect">
            <a:avLst/>
          </a:prstGeom>
          <a:noFill/>
          <a:ln>
            <a:noFill/>
          </a:ln>
        </p:spPr>
        <p:txBody>
          <a:bodyPr wrap="none" rtlCol="0">
            <a:spAutoFit/>
          </a:bodyPr>
          <a:lstStyle/>
          <a:p>
            <a:pPr>
              <a:lnSpc>
                <a:spcPct val="15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项目三</a:t>
            </a:r>
          </a:p>
        </p:txBody>
      </p:sp>
      <p:grpSp>
        <p:nvGrpSpPr>
          <p:cNvPr id="10" name="原创设计师_8"/>
          <p:cNvGrpSpPr/>
          <p:nvPr/>
        </p:nvGrpSpPr>
        <p:grpSpPr>
          <a:xfrm>
            <a:off x="1520053" y="3221242"/>
            <a:ext cx="887942" cy="888162"/>
            <a:chOff x="-381549" y="1319482"/>
            <a:chExt cx="1132134" cy="1132415"/>
          </a:xfrm>
        </p:grpSpPr>
        <p:sp>
          <p:nvSpPr>
            <p:cNvPr id="11" name="Oval 53"/>
            <p:cNvSpPr>
              <a:spLocks noChangeArrowheads="1"/>
            </p:cNvSpPr>
            <p:nvPr/>
          </p:nvSpPr>
          <p:spPr bwMode="auto">
            <a:xfrm>
              <a:off x="-381549" y="1319482"/>
              <a:ext cx="1132134" cy="1132415"/>
            </a:xfrm>
            <a:prstGeom prst="ellipse">
              <a:avLst/>
            </a:prstGeom>
            <a:solidFill>
              <a:srgbClr val="B72727"/>
            </a:soli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12" name="矩形 11"/>
            <p:cNvSpPr/>
            <p:nvPr/>
          </p:nvSpPr>
          <p:spPr>
            <a:xfrm>
              <a:off x="-268792" y="1434409"/>
              <a:ext cx="919403" cy="902561"/>
            </a:xfrm>
            <a:prstGeom prst="rect">
              <a:avLst/>
            </a:prstGeom>
          </p:spPr>
          <p:txBody>
            <a:bodyPr wrap="square" anchor="ctr">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添加</a:t>
              </a:r>
              <a:endParaRPr lang="en-US" altLang="zh-CN" sz="2000" dirty="0">
                <a:solidFill>
                  <a:schemeClr val="bg1"/>
                </a:solidFill>
                <a:latin typeface="微软雅黑" panose="020B0503020204020204" pitchFamily="34" charset="-122"/>
                <a:ea typeface="微软雅黑" panose="020B0503020204020204" pitchFamily="34" charset="-122"/>
              </a:endParaRPr>
            </a:p>
            <a:p>
              <a:pPr algn="ctr"/>
              <a:r>
                <a:rPr lang="zh-CN" altLang="en-US" sz="2000" dirty="0">
                  <a:solidFill>
                    <a:schemeClr val="bg1"/>
                  </a:solidFill>
                  <a:latin typeface="微软雅黑" panose="020B0503020204020204" pitchFamily="34" charset="-122"/>
                  <a:ea typeface="微软雅黑" panose="020B0503020204020204" pitchFamily="34" charset="-122"/>
                </a:rPr>
                <a:t>标题</a:t>
              </a:r>
            </a:p>
          </p:txBody>
        </p:sp>
      </p:grpSp>
      <p:grpSp>
        <p:nvGrpSpPr>
          <p:cNvPr id="13" name="原创设计师_9"/>
          <p:cNvGrpSpPr/>
          <p:nvPr/>
        </p:nvGrpSpPr>
        <p:grpSpPr>
          <a:xfrm>
            <a:off x="3320253" y="2414208"/>
            <a:ext cx="887942" cy="888162"/>
            <a:chOff x="-381549" y="1319482"/>
            <a:chExt cx="1132134" cy="1132415"/>
          </a:xfrm>
        </p:grpSpPr>
        <p:sp>
          <p:nvSpPr>
            <p:cNvPr id="14" name="Oval 53"/>
            <p:cNvSpPr>
              <a:spLocks noChangeArrowheads="1"/>
            </p:cNvSpPr>
            <p:nvPr/>
          </p:nvSpPr>
          <p:spPr bwMode="auto">
            <a:xfrm>
              <a:off x="-381549" y="1319482"/>
              <a:ext cx="1132134" cy="1132415"/>
            </a:xfrm>
            <a:prstGeom prst="ellipse">
              <a:avLst/>
            </a:prstGeom>
            <a:solidFill>
              <a:srgbClr val="B72727"/>
            </a:soli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15" name="矩形 14"/>
            <p:cNvSpPr/>
            <p:nvPr/>
          </p:nvSpPr>
          <p:spPr>
            <a:xfrm>
              <a:off x="-285352" y="1434409"/>
              <a:ext cx="919403" cy="902561"/>
            </a:xfrm>
            <a:prstGeom prst="rect">
              <a:avLst/>
            </a:prstGeom>
          </p:spPr>
          <p:txBody>
            <a:bodyPr wrap="square" anchor="ctr">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添加</a:t>
              </a:r>
              <a:endParaRPr lang="en-US" altLang="zh-CN" sz="2000" dirty="0">
                <a:solidFill>
                  <a:schemeClr val="bg1"/>
                </a:solidFill>
                <a:latin typeface="微软雅黑" panose="020B0503020204020204" pitchFamily="34" charset="-122"/>
                <a:ea typeface="微软雅黑" panose="020B0503020204020204" pitchFamily="34" charset="-122"/>
              </a:endParaRPr>
            </a:p>
            <a:p>
              <a:pPr algn="ctr"/>
              <a:r>
                <a:rPr lang="zh-CN" altLang="en-US" sz="2000" dirty="0">
                  <a:solidFill>
                    <a:schemeClr val="bg1"/>
                  </a:solidFill>
                  <a:latin typeface="微软雅黑" panose="020B0503020204020204" pitchFamily="34" charset="-122"/>
                  <a:ea typeface="微软雅黑" panose="020B0503020204020204" pitchFamily="34" charset="-122"/>
                </a:rPr>
                <a:t>标题</a:t>
              </a:r>
            </a:p>
          </p:txBody>
        </p:sp>
      </p:grpSp>
      <p:grpSp>
        <p:nvGrpSpPr>
          <p:cNvPr id="16" name="原创设计师_10"/>
          <p:cNvGrpSpPr/>
          <p:nvPr/>
        </p:nvGrpSpPr>
        <p:grpSpPr>
          <a:xfrm>
            <a:off x="5120453" y="1392022"/>
            <a:ext cx="887942" cy="888162"/>
            <a:chOff x="-381549" y="1319482"/>
            <a:chExt cx="1132134" cy="1132415"/>
          </a:xfrm>
        </p:grpSpPr>
        <p:sp>
          <p:nvSpPr>
            <p:cNvPr id="17" name="Oval 53"/>
            <p:cNvSpPr>
              <a:spLocks noChangeArrowheads="1"/>
            </p:cNvSpPr>
            <p:nvPr/>
          </p:nvSpPr>
          <p:spPr bwMode="auto">
            <a:xfrm>
              <a:off x="-381549" y="1319482"/>
              <a:ext cx="1132134" cy="1132415"/>
            </a:xfrm>
            <a:prstGeom prst="ellipse">
              <a:avLst/>
            </a:prstGeom>
            <a:solidFill>
              <a:srgbClr val="B72727"/>
            </a:soli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18" name="矩形 17"/>
            <p:cNvSpPr/>
            <p:nvPr/>
          </p:nvSpPr>
          <p:spPr>
            <a:xfrm>
              <a:off x="-295068" y="1434409"/>
              <a:ext cx="919403" cy="902561"/>
            </a:xfrm>
            <a:prstGeom prst="rect">
              <a:avLst/>
            </a:prstGeom>
          </p:spPr>
          <p:txBody>
            <a:bodyPr wrap="square" anchor="ctr">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添加</a:t>
              </a:r>
              <a:endParaRPr lang="en-US" altLang="zh-CN" sz="2000" dirty="0">
                <a:solidFill>
                  <a:schemeClr val="bg1"/>
                </a:solidFill>
                <a:latin typeface="微软雅黑" panose="020B0503020204020204" pitchFamily="34" charset="-122"/>
                <a:ea typeface="微软雅黑" panose="020B0503020204020204" pitchFamily="34" charset="-122"/>
              </a:endParaRPr>
            </a:p>
            <a:p>
              <a:pPr algn="ctr"/>
              <a:r>
                <a:rPr lang="zh-CN" altLang="en-US" sz="2000" dirty="0">
                  <a:solidFill>
                    <a:schemeClr val="bg1"/>
                  </a:solidFill>
                  <a:latin typeface="微软雅黑" panose="020B0503020204020204" pitchFamily="34" charset="-122"/>
                  <a:ea typeface="微软雅黑" panose="020B0503020204020204" pitchFamily="34" charset="-122"/>
                </a:rPr>
                <a:t>标题</a:t>
              </a:r>
            </a:p>
          </p:txBody>
        </p:sp>
      </p:grpSp>
      <p:sp>
        <p:nvSpPr>
          <p:cNvPr id="19" name="文本占位符 1"/>
          <p:cNvSpPr>
            <a:spLocks noGrp="1"/>
          </p:cNvSpPr>
          <p:nvPr>
            <p:ph type="body" sz="quarter" idx="11"/>
          </p:nvPr>
        </p:nvSpPr>
        <p:spPr>
          <a:xfrm>
            <a:off x="900389" y="124957"/>
            <a:ext cx="2513913" cy="414096"/>
          </a:xfrm>
        </p:spPr>
        <p:txBody>
          <a:bodyPr/>
          <a:lstStyle/>
          <a:p>
            <a:r>
              <a:rPr lang="zh-CN" altLang="en-US" dirty="0"/>
              <a:t>点击输入标题</a:t>
            </a: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60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12" presetClass="entr" presetSubtype="8" fill="hold" grpId="0" nodeType="withEffect">
                                  <p:stCondLst>
                                    <p:cond delay="30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p:tgtEl>
                                          <p:spTgt spid="7"/>
                                        </p:tgtEl>
                                        <p:attrNameLst>
                                          <p:attrName>ppt_x</p:attrName>
                                        </p:attrNameLst>
                                      </p:cBhvr>
                                      <p:tavLst>
                                        <p:tav tm="0">
                                          <p:val>
                                            <p:strVal val="#ppt_x-#ppt_w*1.125000"/>
                                          </p:val>
                                        </p:tav>
                                        <p:tav tm="100000">
                                          <p:val>
                                            <p:strVal val="#ppt_x"/>
                                          </p:val>
                                        </p:tav>
                                      </p:tavLst>
                                    </p:anim>
                                    <p:animEffect transition="in" filter="wipe(right)">
                                      <p:cBhvr>
                                        <p:cTn id="23" dur="500"/>
                                        <p:tgtEl>
                                          <p:spTgt spid="7"/>
                                        </p:tgtEl>
                                      </p:cBhvr>
                                    </p:animEffect>
                                  </p:childTnLst>
                                </p:cTn>
                              </p:par>
                              <p:par>
                                <p:cTn id="24" presetID="12" presetClass="entr" presetSubtype="8" fill="hold" grpId="0" nodeType="withEffect">
                                  <p:stCondLst>
                                    <p:cond delay="60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p:tgtEl>
                                          <p:spTgt spid="8"/>
                                        </p:tgtEl>
                                        <p:attrNameLst>
                                          <p:attrName>ppt_x</p:attrName>
                                        </p:attrNameLst>
                                      </p:cBhvr>
                                      <p:tavLst>
                                        <p:tav tm="0">
                                          <p:val>
                                            <p:strVal val="#ppt_x-#ppt_w*1.125000"/>
                                          </p:val>
                                        </p:tav>
                                        <p:tav tm="100000">
                                          <p:val>
                                            <p:strVal val="#ppt_x"/>
                                          </p:val>
                                        </p:tav>
                                      </p:tavLst>
                                    </p:anim>
                                    <p:animEffect transition="in" filter="wipe(right)">
                                      <p:cBhvr>
                                        <p:cTn id="27" dur="500"/>
                                        <p:tgtEl>
                                          <p:spTgt spid="8"/>
                                        </p:tgtEl>
                                      </p:cBhvr>
                                    </p:animEffect>
                                  </p:childTnLst>
                                </p:cTn>
                              </p:par>
                              <p:par>
                                <p:cTn id="28" presetID="12" presetClass="entr" presetSubtype="8" fill="hold" grpId="0" nodeType="withEffect">
                                  <p:stCondLst>
                                    <p:cond delay="90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p:tgtEl>
                                          <p:spTgt spid="9"/>
                                        </p:tgtEl>
                                        <p:attrNameLst>
                                          <p:attrName>ppt_x</p:attrName>
                                        </p:attrNameLst>
                                      </p:cBhvr>
                                      <p:tavLst>
                                        <p:tav tm="0">
                                          <p:val>
                                            <p:strVal val="#ppt_x-#ppt_w*1.125000"/>
                                          </p:val>
                                        </p:tav>
                                        <p:tav tm="100000">
                                          <p:val>
                                            <p:strVal val="#ppt_x"/>
                                          </p:val>
                                        </p:tav>
                                      </p:tavLst>
                                    </p:anim>
                                    <p:animEffect transition="in" filter="wipe(right)">
                                      <p:cBhvr>
                                        <p:cTn id="31" dur="500"/>
                                        <p:tgtEl>
                                          <p:spTgt spid="9"/>
                                        </p:tgtEl>
                                      </p:cBhvr>
                                    </p:animEffect>
                                  </p:childTnLst>
                                </p:cTn>
                              </p:par>
                            </p:childTnLst>
                          </p:cTn>
                        </p:par>
                        <p:par>
                          <p:cTn id="32" fill="hold">
                            <p:stCondLst>
                              <p:cond delay="1000"/>
                            </p:stCondLst>
                            <p:childTnLst>
                              <p:par>
                                <p:cTn id="33" presetID="18" presetClass="entr" presetSubtype="3"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strips(upRight)">
                                      <p:cBhvr>
                                        <p:cTn id="35" dur="500"/>
                                        <p:tgtEl>
                                          <p:spTgt spid="3"/>
                                        </p:tgtEl>
                                      </p:cBhvr>
                                    </p:animEffect>
                                  </p:childTnLst>
                                </p:cTn>
                              </p:par>
                              <p:par>
                                <p:cTn id="36" presetID="18" presetClass="entr" presetSubtype="3" fill="hold" grpId="0" nodeType="with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strips(upRight)">
                                      <p:cBhvr>
                                        <p:cTn id="38" dur="500"/>
                                        <p:tgtEl>
                                          <p:spTgt spid="4"/>
                                        </p:tgtEl>
                                      </p:cBhvr>
                                    </p:animEffect>
                                  </p:childTnLst>
                                </p:cTn>
                              </p:par>
                              <p:par>
                                <p:cTn id="39" presetID="18" presetClass="entr" presetSubtype="3"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strips(upRight)">
                                      <p:cBhvr>
                                        <p:cTn id="41" dur="500"/>
                                        <p:tgtEl>
                                          <p:spTgt spid="5"/>
                                        </p:tgtEl>
                                      </p:cBhvr>
                                    </p:animEffect>
                                  </p:childTnLst>
                                </p:cTn>
                              </p:par>
                              <p:par>
                                <p:cTn id="42" presetID="18" presetClass="entr" presetSubtype="3" fill="hold" grpId="0" nodeType="with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strips(upRight)">
                                      <p:cBhvr>
                                        <p:cTn id="4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1"/>
          </p:nvPr>
        </p:nvSpPr>
        <p:spPr/>
        <p:txBody>
          <a:bodyPr/>
          <a:lstStyle/>
          <a:p>
            <a:r>
              <a:rPr lang="zh-CN" altLang="en-US" dirty="0"/>
              <a:t>点击输入标题</a:t>
            </a:r>
          </a:p>
        </p:txBody>
      </p:sp>
      <p:sp>
        <p:nvSpPr>
          <p:cNvPr id="5" name="文本占位符 4"/>
          <p:cNvSpPr>
            <a:spLocks noGrp="1"/>
          </p:cNvSpPr>
          <p:nvPr>
            <p:ph type="body" sz="quarter" idx="12"/>
          </p:nvPr>
        </p:nvSpPr>
        <p:spPr/>
        <p:txBody>
          <a:bodyPr/>
          <a:lstStyle/>
          <a:p>
            <a:r>
              <a:rPr lang="zh-CN" altLang="en-US" dirty="0"/>
              <a:t>点击输入标题</a:t>
            </a:r>
          </a:p>
        </p:txBody>
      </p:sp>
      <p:sp>
        <p:nvSpPr>
          <p:cNvPr id="6" name="文本占位符 5"/>
          <p:cNvSpPr>
            <a:spLocks noGrp="1"/>
          </p:cNvSpPr>
          <p:nvPr>
            <p:ph type="body" sz="quarter" idx="13"/>
          </p:nvPr>
        </p:nvSpPr>
        <p:spPr/>
        <p:txBody>
          <a:bodyPr/>
          <a:lstStyle/>
          <a:p>
            <a:r>
              <a:rPr lang="zh-CN" altLang="en-US" dirty="0"/>
              <a:t>点击输入标题</a:t>
            </a:r>
          </a:p>
        </p:txBody>
      </p:sp>
      <p:sp>
        <p:nvSpPr>
          <p:cNvPr id="7" name="文本占位符 6"/>
          <p:cNvSpPr>
            <a:spLocks noGrp="1"/>
          </p:cNvSpPr>
          <p:nvPr>
            <p:ph type="body" sz="quarter" idx="14"/>
          </p:nvPr>
        </p:nvSpPr>
        <p:spPr/>
        <p:txBody>
          <a:bodyPr/>
          <a:lstStyle/>
          <a:p>
            <a:r>
              <a:rPr lang="zh-CN" altLang="en-US" dirty="0"/>
              <a:t>点击输入标题</a:t>
            </a:r>
          </a:p>
        </p:txBody>
      </p:sp>
      <p:sp>
        <p:nvSpPr>
          <p:cNvPr id="3" name="文本占位符 2"/>
          <p:cNvSpPr>
            <a:spLocks noGrp="1"/>
          </p:cNvSpPr>
          <p:nvPr>
            <p:ph type="body" sz="quarter" idx="10"/>
          </p:nvPr>
        </p:nvSpPr>
        <p:spPr/>
        <p:txBody>
          <a:bodyPr/>
          <a:lstStyle/>
          <a:p>
            <a:r>
              <a:rPr lang="en-US" altLang="zh-CN" dirty="0" smtClean="0"/>
              <a:t>05</a:t>
            </a:r>
            <a:endParaRPr lang="zh-CN" altLang="en-US" dirty="0"/>
          </a:p>
        </p:txBody>
      </p:sp>
      <p:sp>
        <p:nvSpPr>
          <p:cNvPr id="8" name="文本占位符 7"/>
          <p:cNvSpPr>
            <a:spLocks noGrp="1"/>
          </p:cNvSpPr>
          <p:nvPr>
            <p:ph type="body" sz="quarter" idx="15"/>
          </p:nvPr>
        </p:nvSpPr>
        <p:spPr/>
        <p:txBody>
          <a:bodyPr/>
          <a:lstStyle/>
          <a:p>
            <a:r>
              <a:rPr lang="zh-CN" altLang="en-US" dirty="0"/>
              <a:t>点击输入标题</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2935642" y="1460255"/>
            <a:ext cx="561488" cy="561488"/>
            <a:chOff x="5516013" y="2029365"/>
            <a:chExt cx="1116000" cy="1115999"/>
          </a:xfrm>
        </p:grpSpPr>
        <p:sp>
          <p:nvSpPr>
            <p:cNvPr id="43" name="椭圆 42"/>
            <p:cNvSpPr/>
            <p:nvPr/>
          </p:nvSpPr>
          <p:spPr>
            <a:xfrm rot="18000000">
              <a:off x="5516013" y="2029365"/>
              <a:ext cx="1115999" cy="1116000"/>
            </a:xfrm>
            <a:prstGeom prst="ellipse">
              <a:avLst/>
            </a:prstGeom>
            <a:gradFill>
              <a:gsLst>
                <a:gs pos="28000">
                  <a:srgbClr val="D8D1D8"/>
                </a:gs>
                <a:gs pos="76000">
                  <a:srgbClr val="F2F2F2"/>
                </a:gs>
              </a:gsLst>
              <a:lin ang="7800000" scaled="0"/>
            </a:gradFill>
            <a:ln w="22225">
              <a:gradFill flip="none" rotWithShape="1">
                <a:gsLst>
                  <a:gs pos="0">
                    <a:schemeClr val="bg1"/>
                  </a:gs>
                  <a:gs pos="100000">
                    <a:schemeClr val="bg1">
                      <a:lumMod val="75000"/>
                    </a:schemeClr>
                  </a:gs>
                </a:gsLst>
                <a:lin ang="5400000" scaled="0"/>
                <a:tileRect/>
              </a:gradFill>
            </a:ln>
            <a:effectLst>
              <a:outerShdw blurRad="254000" dist="114300" dir="42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44" name="椭圆 43"/>
            <p:cNvSpPr/>
            <p:nvPr/>
          </p:nvSpPr>
          <p:spPr>
            <a:xfrm>
              <a:off x="5590584" y="2103934"/>
              <a:ext cx="966861" cy="966862"/>
            </a:xfrm>
            <a:prstGeom prst="ellipse">
              <a:avLst/>
            </a:prstGeom>
            <a:solidFill>
              <a:srgbClr val="777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46" name="图片 45"/>
          <p:cNvPicPr>
            <a:picLocks noChangeAspect="1"/>
          </p:cNvPicPr>
          <p:nvPr/>
        </p:nvPicPr>
        <p:blipFill rotWithShape="1">
          <a:blip r:embed="rId3" cstate="print">
            <a:extLst>
              <a:ext uri="{28A0092B-C50C-407E-A947-70E740481C1C}">
                <a14:useLocalDpi xmlns:a14="http://schemas.microsoft.com/office/drawing/2010/main" val="0"/>
              </a:ext>
            </a:extLst>
          </a:blip>
          <a:srcRect l="25106" t="15286" r="25903" b="12337"/>
          <a:stretch>
            <a:fillRect/>
          </a:stretch>
        </p:blipFill>
        <p:spPr>
          <a:xfrm>
            <a:off x="3905250" y="1219200"/>
            <a:ext cx="1571625" cy="3352800"/>
          </a:xfrm>
          <a:prstGeom prst="rect">
            <a:avLst/>
          </a:prstGeom>
        </p:spPr>
      </p:pic>
      <p:grpSp>
        <p:nvGrpSpPr>
          <p:cNvPr id="47" name="组合 46"/>
          <p:cNvGrpSpPr/>
          <p:nvPr/>
        </p:nvGrpSpPr>
        <p:grpSpPr>
          <a:xfrm>
            <a:off x="2935642" y="2546105"/>
            <a:ext cx="561488" cy="561488"/>
            <a:chOff x="5516013" y="2029365"/>
            <a:chExt cx="1116000" cy="1115999"/>
          </a:xfrm>
        </p:grpSpPr>
        <p:sp>
          <p:nvSpPr>
            <p:cNvPr id="48" name="椭圆 47"/>
            <p:cNvSpPr/>
            <p:nvPr/>
          </p:nvSpPr>
          <p:spPr>
            <a:xfrm rot="18000000">
              <a:off x="5516013" y="2029365"/>
              <a:ext cx="1115999" cy="1116000"/>
            </a:xfrm>
            <a:prstGeom prst="ellipse">
              <a:avLst/>
            </a:prstGeom>
            <a:gradFill>
              <a:gsLst>
                <a:gs pos="28000">
                  <a:srgbClr val="D8D1D8"/>
                </a:gs>
                <a:gs pos="76000">
                  <a:srgbClr val="F2F2F2"/>
                </a:gs>
              </a:gsLst>
              <a:lin ang="7800000" scaled="0"/>
            </a:gradFill>
            <a:ln w="22225">
              <a:gradFill flip="none" rotWithShape="1">
                <a:gsLst>
                  <a:gs pos="0">
                    <a:schemeClr val="bg1"/>
                  </a:gs>
                  <a:gs pos="100000">
                    <a:schemeClr val="bg1">
                      <a:lumMod val="75000"/>
                    </a:schemeClr>
                  </a:gs>
                </a:gsLst>
                <a:lin ang="5400000" scaled="0"/>
                <a:tileRect/>
              </a:gradFill>
            </a:ln>
            <a:effectLst>
              <a:outerShdw blurRad="254000" dist="114300" dir="42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49" name="椭圆 48"/>
            <p:cNvSpPr/>
            <p:nvPr/>
          </p:nvSpPr>
          <p:spPr>
            <a:xfrm>
              <a:off x="5590584" y="2103934"/>
              <a:ext cx="966861" cy="966862"/>
            </a:xfrm>
            <a:prstGeom prst="ellipse">
              <a:avLst/>
            </a:prstGeom>
            <a:solidFill>
              <a:srgbClr val="B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0" name="组合 49"/>
          <p:cNvGrpSpPr/>
          <p:nvPr/>
        </p:nvGrpSpPr>
        <p:grpSpPr>
          <a:xfrm>
            <a:off x="2935642" y="3774830"/>
            <a:ext cx="561488" cy="561488"/>
            <a:chOff x="5516013" y="2029365"/>
            <a:chExt cx="1116000" cy="1115999"/>
          </a:xfrm>
        </p:grpSpPr>
        <p:sp>
          <p:nvSpPr>
            <p:cNvPr id="51" name="椭圆 50"/>
            <p:cNvSpPr/>
            <p:nvPr/>
          </p:nvSpPr>
          <p:spPr>
            <a:xfrm rot="18000000">
              <a:off x="5516013" y="2029365"/>
              <a:ext cx="1115999" cy="1116000"/>
            </a:xfrm>
            <a:prstGeom prst="ellipse">
              <a:avLst/>
            </a:prstGeom>
            <a:gradFill>
              <a:gsLst>
                <a:gs pos="28000">
                  <a:srgbClr val="D8D1D8"/>
                </a:gs>
                <a:gs pos="76000">
                  <a:srgbClr val="F2F2F2"/>
                </a:gs>
              </a:gsLst>
              <a:lin ang="7800000" scaled="0"/>
            </a:gradFill>
            <a:ln w="22225">
              <a:gradFill flip="none" rotWithShape="1">
                <a:gsLst>
                  <a:gs pos="0">
                    <a:schemeClr val="bg1"/>
                  </a:gs>
                  <a:gs pos="100000">
                    <a:schemeClr val="bg1">
                      <a:lumMod val="75000"/>
                    </a:schemeClr>
                  </a:gs>
                </a:gsLst>
                <a:lin ang="5400000" scaled="0"/>
                <a:tileRect/>
              </a:gradFill>
            </a:ln>
            <a:effectLst>
              <a:outerShdw blurRad="254000" dist="114300" dir="42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52" name="椭圆 51"/>
            <p:cNvSpPr/>
            <p:nvPr/>
          </p:nvSpPr>
          <p:spPr>
            <a:xfrm>
              <a:off x="5590584" y="2103934"/>
              <a:ext cx="966861" cy="966862"/>
            </a:xfrm>
            <a:prstGeom prst="ellipse">
              <a:avLst/>
            </a:prstGeom>
            <a:solidFill>
              <a:srgbClr val="B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3" name="组合 52"/>
          <p:cNvGrpSpPr/>
          <p:nvPr/>
        </p:nvGrpSpPr>
        <p:grpSpPr>
          <a:xfrm>
            <a:off x="5893758" y="1439393"/>
            <a:ext cx="594805" cy="594804"/>
            <a:chOff x="3439936" y="2710288"/>
            <a:chExt cx="1116000" cy="1115999"/>
          </a:xfrm>
        </p:grpSpPr>
        <p:sp>
          <p:nvSpPr>
            <p:cNvPr id="54" name="椭圆 53"/>
            <p:cNvSpPr/>
            <p:nvPr/>
          </p:nvSpPr>
          <p:spPr>
            <a:xfrm rot="18000000">
              <a:off x="3439936" y="2710288"/>
              <a:ext cx="1115999" cy="1116000"/>
            </a:xfrm>
            <a:prstGeom prst="ellipse">
              <a:avLst/>
            </a:prstGeom>
            <a:gradFill>
              <a:gsLst>
                <a:gs pos="28000">
                  <a:srgbClr val="D8D1D8"/>
                </a:gs>
                <a:gs pos="76000">
                  <a:srgbClr val="F2F2F2"/>
                </a:gs>
              </a:gsLst>
              <a:lin ang="7800000" scaled="0"/>
            </a:gradFill>
            <a:ln w="22225">
              <a:gradFill flip="none" rotWithShape="1">
                <a:gsLst>
                  <a:gs pos="0">
                    <a:schemeClr val="bg1"/>
                  </a:gs>
                  <a:gs pos="100000">
                    <a:schemeClr val="bg1">
                      <a:lumMod val="75000"/>
                    </a:schemeClr>
                  </a:gs>
                </a:gsLst>
                <a:lin ang="5400000" scaled="0"/>
                <a:tileRect/>
              </a:gradFill>
            </a:ln>
            <a:effectLst>
              <a:outerShdw blurRad="254000" dist="114300" dir="42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55" name="椭圆 54"/>
            <p:cNvSpPr/>
            <p:nvPr/>
          </p:nvSpPr>
          <p:spPr>
            <a:xfrm>
              <a:off x="3514505" y="2785699"/>
              <a:ext cx="966861" cy="96686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6" name="组合 55"/>
          <p:cNvGrpSpPr/>
          <p:nvPr/>
        </p:nvGrpSpPr>
        <p:grpSpPr>
          <a:xfrm>
            <a:off x="5893758" y="2529446"/>
            <a:ext cx="594805" cy="594804"/>
            <a:chOff x="3439936" y="2710288"/>
            <a:chExt cx="1116000" cy="1115999"/>
          </a:xfrm>
        </p:grpSpPr>
        <p:sp>
          <p:nvSpPr>
            <p:cNvPr id="57" name="椭圆 56"/>
            <p:cNvSpPr/>
            <p:nvPr/>
          </p:nvSpPr>
          <p:spPr>
            <a:xfrm rot="18000000">
              <a:off x="3439936" y="2710288"/>
              <a:ext cx="1115999" cy="1116000"/>
            </a:xfrm>
            <a:prstGeom prst="ellipse">
              <a:avLst/>
            </a:prstGeom>
            <a:gradFill>
              <a:gsLst>
                <a:gs pos="28000">
                  <a:srgbClr val="D8D1D8"/>
                </a:gs>
                <a:gs pos="76000">
                  <a:srgbClr val="F2F2F2"/>
                </a:gs>
              </a:gsLst>
              <a:lin ang="7800000" scaled="0"/>
            </a:gradFill>
            <a:ln w="22225">
              <a:gradFill flip="none" rotWithShape="1">
                <a:gsLst>
                  <a:gs pos="0">
                    <a:schemeClr val="bg1"/>
                  </a:gs>
                  <a:gs pos="100000">
                    <a:schemeClr val="bg1">
                      <a:lumMod val="75000"/>
                    </a:schemeClr>
                  </a:gs>
                </a:gsLst>
                <a:lin ang="5400000" scaled="0"/>
                <a:tileRect/>
              </a:gradFill>
            </a:ln>
            <a:effectLst>
              <a:outerShdw blurRad="254000" dist="114300" dir="42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58" name="椭圆 57"/>
            <p:cNvSpPr/>
            <p:nvPr/>
          </p:nvSpPr>
          <p:spPr>
            <a:xfrm>
              <a:off x="3514505" y="2785699"/>
              <a:ext cx="966861" cy="966862"/>
            </a:xfrm>
            <a:prstGeom prst="ellipse">
              <a:avLst/>
            </a:prstGeom>
            <a:solidFill>
              <a:srgbClr val="B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9" name="组合 58"/>
          <p:cNvGrpSpPr/>
          <p:nvPr/>
        </p:nvGrpSpPr>
        <p:grpSpPr>
          <a:xfrm>
            <a:off x="5893758" y="3812347"/>
            <a:ext cx="594805" cy="594804"/>
            <a:chOff x="3439936" y="2710288"/>
            <a:chExt cx="1116000" cy="1115999"/>
          </a:xfrm>
        </p:grpSpPr>
        <p:sp>
          <p:nvSpPr>
            <p:cNvPr id="60" name="椭圆 59"/>
            <p:cNvSpPr/>
            <p:nvPr/>
          </p:nvSpPr>
          <p:spPr>
            <a:xfrm rot="18000000">
              <a:off x="3439936" y="2710288"/>
              <a:ext cx="1115999" cy="1116000"/>
            </a:xfrm>
            <a:prstGeom prst="ellipse">
              <a:avLst/>
            </a:prstGeom>
            <a:gradFill>
              <a:gsLst>
                <a:gs pos="28000">
                  <a:srgbClr val="D8D1D8"/>
                </a:gs>
                <a:gs pos="76000">
                  <a:srgbClr val="F2F2F2"/>
                </a:gs>
              </a:gsLst>
              <a:lin ang="7800000" scaled="0"/>
            </a:gradFill>
            <a:ln w="22225">
              <a:gradFill flip="none" rotWithShape="1">
                <a:gsLst>
                  <a:gs pos="0">
                    <a:schemeClr val="bg1"/>
                  </a:gs>
                  <a:gs pos="100000">
                    <a:schemeClr val="bg1">
                      <a:lumMod val="75000"/>
                    </a:schemeClr>
                  </a:gs>
                </a:gsLst>
                <a:lin ang="5400000" scaled="0"/>
                <a:tileRect/>
              </a:gradFill>
            </a:ln>
            <a:effectLst>
              <a:outerShdw blurRad="254000" dist="114300" dir="42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61" name="椭圆 60"/>
            <p:cNvSpPr/>
            <p:nvPr/>
          </p:nvSpPr>
          <p:spPr>
            <a:xfrm>
              <a:off x="3514505" y="2785699"/>
              <a:ext cx="966861" cy="966862"/>
            </a:xfrm>
            <a:prstGeom prst="ellipse">
              <a:avLst/>
            </a:prstGeom>
            <a:solidFill>
              <a:srgbClr val="B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2" name="Freeform 10"/>
          <p:cNvSpPr>
            <a:spLocks noEditPoints="1"/>
          </p:cNvSpPr>
          <p:nvPr/>
        </p:nvSpPr>
        <p:spPr bwMode="auto">
          <a:xfrm>
            <a:off x="6009916" y="2633857"/>
            <a:ext cx="352376" cy="351140"/>
          </a:xfrm>
          <a:custGeom>
            <a:avLst/>
            <a:gdLst>
              <a:gd name="T0" fmla="*/ 122 w 689"/>
              <a:gd name="T1" fmla="*/ 472 h 688"/>
              <a:gd name="T2" fmla="*/ 567 w 689"/>
              <a:gd name="T3" fmla="*/ 215 h 688"/>
              <a:gd name="T4" fmla="*/ 495 w 689"/>
              <a:gd name="T5" fmla="*/ 605 h 688"/>
              <a:gd name="T6" fmla="*/ 194 w 689"/>
              <a:gd name="T7" fmla="*/ 83 h 688"/>
              <a:gd name="T8" fmla="*/ 495 w 689"/>
              <a:gd name="T9" fmla="*/ 605 h 688"/>
              <a:gd name="T10" fmla="*/ 161 w 689"/>
              <a:gd name="T11" fmla="*/ 450 h 688"/>
              <a:gd name="T12" fmla="*/ 528 w 689"/>
              <a:gd name="T13" fmla="*/ 238 h 688"/>
              <a:gd name="T14" fmla="*/ 460 w 689"/>
              <a:gd name="T15" fmla="*/ 543 h 688"/>
              <a:gd name="T16" fmla="*/ 230 w 689"/>
              <a:gd name="T17" fmla="*/ 145 h 688"/>
              <a:gd name="T18" fmla="*/ 460 w 689"/>
              <a:gd name="T19" fmla="*/ 543 h 688"/>
              <a:gd name="T20" fmla="*/ 345 w 689"/>
              <a:gd name="T21" fmla="*/ 376 h 688"/>
              <a:gd name="T22" fmla="*/ 345 w 689"/>
              <a:gd name="T23" fmla="*/ 311 h 688"/>
              <a:gd name="T24" fmla="*/ 359 w 689"/>
              <a:gd name="T25" fmla="*/ 158 h 688"/>
              <a:gd name="T26" fmla="*/ 344 w 689"/>
              <a:gd name="T27" fmla="*/ 172 h 688"/>
              <a:gd name="T28" fmla="*/ 330 w 689"/>
              <a:gd name="T29" fmla="*/ 135 h 688"/>
              <a:gd name="T30" fmla="*/ 345 w 689"/>
              <a:gd name="T31" fmla="*/ 121 h 688"/>
              <a:gd name="T32" fmla="*/ 359 w 689"/>
              <a:gd name="T33" fmla="*/ 158 h 688"/>
              <a:gd name="T34" fmla="*/ 345 w 689"/>
              <a:gd name="T35" fmla="*/ 567 h 688"/>
              <a:gd name="T36" fmla="*/ 330 w 689"/>
              <a:gd name="T37" fmla="*/ 553 h 688"/>
              <a:gd name="T38" fmla="*/ 344 w 689"/>
              <a:gd name="T39" fmla="*/ 516 h 688"/>
              <a:gd name="T40" fmla="*/ 359 w 689"/>
              <a:gd name="T41" fmla="*/ 530 h 688"/>
              <a:gd name="T42" fmla="*/ 159 w 689"/>
              <a:gd name="T43" fmla="*/ 326 h 688"/>
              <a:gd name="T44" fmla="*/ 173 w 689"/>
              <a:gd name="T45" fmla="*/ 342 h 688"/>
              <a:gd name="T46" fmla="*/ 136 w 689"/>
              <a:gd name="T47" fmla="*/ 356 h 688"/>
              <a:gd name="T48" fmla="*/ 122 w 689"/>
              <a:gd name="T49" fmla="*/ 340 h 688"/>
              <a:gd name="T50" fmla="*/ 159 w 689"/>
              <a:gd name="T51" fmla="*/ 326 h 688"/>
              <a:gd name="T52" fmla="*/ 567 w 689"/>
              <a:gd name="T53" fmla="*/ 340 h 688"/>
              <a:gd name="T54" fmla="*/ 553 w 689"/>
              <a:gd name="T55" fmla="*/ 356 h 688"/>
              <a:gd name="T56" fmla="*/ 516 w 689"/>
              <a:gd name="T57" fmla="*/ 342 h 688"/>
              <a:gd name="T58" fmla="*/ 530 w 689"/>
              <a:gd name="T59" fmla="*/ 326 h 688"/>
              <a:gd name="T60" fmla="*/ 363 w 689"/>
              <a:gd name="T61" fmla="*/ 344 h 688"/>
              <a:gd name="T62" fmla="*/ 327 w 689"/>
              <a:gd name="T63" fmla="*/ 344 h 688"/>
              <a:gd name="T64" fmla="*/ 345 w 689"/>
              <a:gd name="T65" fmla="*/ 201 h 688"/>
              <a:gd name="T66" fmla="*/ 363 w 689"/>
              <a:gd name="T67" fmla="*/ 344 h 688"/>
              <a:gd name="T68" fmla="*/ 262 w 689"/>
              <a:gd name="T69" fmla="*/ 429 h 688"/>
              <a:gd name="T70" fmla="*/ 329 w 689"/>
              <a:gd name="T71" fmla="*/ 336 h 688"/>
              <a:gd name="T72" fmla="*/ 355 w 689"/>
              <a:gd name="T73" fmla="*/ 36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9" h="688">
                <a:moveTo>
                  <a:pt x="216" y="121"/>
                </a:moveTo>
                <a:cubicBezTo>
                  <a:pt x="94" y="192"/>
                  <a:pt x="51" y="350"/>
                  <a:pt x="122" y="472"/>
                </a:cubicBezTo>
                <a:cubicBezTo>
                  <a:pt x="193" y="595"/>
                  <a:pt x="350" y="637"/>
                  <a:pt x="473" y="566"/>
                </a:cubicBezTo>
                <a:cubicBezTo>
                  <a:pt x="596" y="495"/>
                  <a:pt x="638" y="338"/>
                  <a:pt x="567" y="215"/>
                </a:cubicBezTo>
                <a:cubicBezTo>
                  <a:pt x="496" y="93"/>
                  <a:pt x="339" y="51"/>
                  <a:pt x="216" y="121"/>
                </a:cubicBezTo>
                <a:close/>
                <a:moveTo>
                  <a:pt x="495" y="605"/>
                </a:moveTo>
                <a:cubicBezTo>
                  <a:pt x="351" y="688"/>
                  <a:pt x="167" y="638"/>
                  <a:pt x="83" y="495"/>
                </a:cubicBezTo>
                <a:cubicBezTo>
                  <a:pt x="0" y="351"/>
                  <a:pt x="50" y="166"/>
                  <a:pt x="194" y="83"/>
                </a:cubicBezTo>
                <a:cubicBezTo>
                  <a:pt x="338" y="0"/>
                  <a:pt x="523" y="49"/>
                  <a:pt x="606" y="193"/>
                </a:cubicBezTo>
                <a:cubicBezTo>
                  <a:pt x="689" y="337"/>
                  <a:pt x="639" y="522"/>
                  <a:pt x="495" y="605"/>
                </a:cubicBezTo>
                <a:close/>
                <a:moveTo>
                  <a:pt x="238" y="160"/>
                </a:moveTo>
                <a:cubicBezTo>
                  <a:pt x="137" y="219"/>
                  <a:pt x="102" y="349"/>
                  <a:pt x="161" y="450"/>
                </a:cubicBezTo>
                <a:cubicBezTo>
                  <a:pt x="219" y="551"/>
                  <a:pt x="349" y="586"/>
                  <a:pt x="451" y="528"/>
                </a:cubicBezTo>
                <a:cubicBezTo>
                  <a:pt x="552" y="469"/>
                  <a:pt x="587" y="339"/>
                  <a:pt x="528" y="238"/>
                </a:cubicBezTo>
                <a:cubicBezTo>
                  <a:pt x="470" y="136"/>
                  <a:pt x="340" y="102"/>
                  <a:pt x="238" y="160"/>
                </a:cubicBezTo>
                <a:close/>
                <a:moveTo>
                  <a:pt x="460" y="543"/>
                </a:moveTo>
                <a:cubicBezTo>
                  <a:pt x="350" y="607"/>
                  <a:pt x="209" y="569"/>
                  <a:pt x="145" y="459"/>
                </a:cubicBezTo>
                <a:cubicBezTo>
                  <a:pt x="82" y="349"/>
                  <a:pt x="120" y="208"/>
                  <a:pt x="230" y="145"/>
                </a:cubicBezTo>
                <a:cubicBezTo>
                  <a:pt x="339" y="81"/>
                  <a:pt x="480" y="119"/>
                  <a:pt x="544" y="229"/>
                </a:cubicBezTo>
                <a:cubicBezTo>
                  <a:pt x="607" y="339"/>
                  <a:pt x="570" y="480"/>
                  <a:pt x="460" y="543"/>
                </a:cubicBezTo>
                <a:close/>
                <a:moveTo>
                  <a:pt x="377" y="344"/>
                </a:moveTo>
                <a:cubicBezTo>
                  <a:pt x="377" y="362"/>
                  <a:pt x="362" y="376"/>
                  <a:pt x="345" y="376"/>
                </a:cubicBezTo>
                <a:cubicBezTo>
                  <a:pt x="327" y="376"/>
                  <a:pt x="312" y="362"/>
                  <a:pt x="312" y="344"/>
                </a:cubicBezTo>
                <a:cubicBezTo>
                  <a:pt x="312" y="326"/>
                  <a:pt x="327" y="311"/>
                  <a:pt x="345" y="311"/>
                </a:cubicBezTo>
                <a:cubicBezTo>
                  <a:pt x="362" y="311"/>
                  <a:pt x="377" y="326"/>
                  <a:pt x="377" y="344"/>
                </a:cubicBezTo>
                <a:close/>
                <a:moveTo>
                  <a:pt x="359" y="158"/>
                </a:moveTo>
                <a:cubicBezTo>
                  <a:pt x="359" y="166"/>
                  <a:pt x="353" y="172"/>
                  <a:pt x="345" y="172"/>
                </a:cubicBezTo>
                <a:lnTo>
                  <a:pt x="344" y="172"/>
                </a:lnTo>
                <a:cubicBezTo>
                  <a:pt x="336" y="172"/>
                  <a:pt x="330" y="166"/>
                  <a:pt x="330" y="158"/>
                </a:cubicBezTo>
                <a:lnTo>
                  <a:pt x="330" y="135"/>
                </a:lnTo>
                <a:cubicBezTo>
                  <a:pt x="330" y="127"/>
                  <a:pt x="336" y="121"/>
                  <a:pt x="344" y="121"/>
                </a:cubicBezTo>
                <a:lnTo>
                  <a:pt x="345" y="121"/>
                </a:lnTo>
                <a:cubicBezTo>
                  <a:pt x="353" y="121"/>
                  <a:pt x="359" y="127"/>
                  <a:pt x="359" y="135"/>
                </a:cubicBezTo>
                <a:lnTo>
                  <a:pt x="359" y="158"/>
                </a:lnTo>
                <a:close/>
                <a:moveTo>
                  <a:pt x="359" y="553"/>
                </a:moveTo>
                <a:cubicBezTo>
                  <a:pt x="359" y="560"/>
                  <a:pt x="353" y="567"/>
                  <a:pt x="345" y="567"/>
                </a:cubicBezTo>
                <a:lnTo>
                  <a:pt x="344" y="567"/>
                </a:lnTo>
                <a:cubicBezTo>
                  <a:pt x="336" y="567"/>
                  <a:pt x="330" y="560"/>
                  <a:pt x="330" y="553"/>
                </a:cubicBezTo>
                <a:lnTo>
                  <a:pt x="330" y="530"/>
                </a:lnTo>
                <a:cubicBezTo>
                  <a:pt x="330" y="522"/>
                  <a:pt x="336" y="516"/>
                  <a:pt x="344" y="516"/>
                </a:cubicBezTo>
                <a:lnTo>
                  <a:pt x="345" y="516"/>
                </a:lnTo>
                <a:cubicBezTo>
                  <a:pt x="353" y="516"/>
                  <a:pt x="359" y="522"/>
                  <a:pt x="359" y="530"/>
                </a:cubicBezTo>
                <a:lnTo>
                  <a:pt x="359" y="553"/>
                </a:lnTo>
                <a:close/>
                <a:moveTo>
                  <a:pt x="159" y="326"/>
                </a:moveTo>
                <a:cubicBezTo>
                  <a:pt x="166" y="326"/>
                  <a:pt x="173" y="333"/>
                  <a:pt x="173" y="340"/>
                </a:cubicBezTo>
                <a:lnTo>
                  <a:pt x="173" y="342"/>
                </a:lnTo>
                <a:cubicBezTo>
                  <a:pt x="173" y="350"/>
                  <a:pt x="166" y="356"/>
                  <a:pt x="159" y="356"/>
                </a:cubicBezTo>
                <a:lnTo>
                  <a:pt x="136" y="356"/>
                </a:lnTo>
                <a:cubicBezTo>
                  <a:pt x="128" y="356"/>
                  <a:pt x="122" y="350"/>
                  <a:pt x="122" y="342"/>
                </a:cubicBezTo>
                <a:lnTo>
                  <a:pt x="122" y="340"/>
                </a:lnTo>
                <a:cubicBezTo>
                  <a:pt x="122" y="333"/>
                  <a:pt x="128" y="326"/>
                  <a:pt x="136" y="326"/>
                </a:cubicBezTo>
                <a:lnTo>
                  <a:pt x="159" y="326"/>
                </a:lnTo>
                <a:close/>
                <a:moveTo>
                  <a:pt x="553" y="326"/>
                </a:moveTo>
                <a:cubicBezTo>
                  <a:pt x="561" y="326"/>
                  <a:pt x="567" y="333"/>
                  <a:pt x="567" y="340"/>
                </a:cubicBezTo>
                <a:lnTo>
                  <a:pt x="567" y="342"/>
                </a:lnTo>
                <a:cubicBezTo>
                  <a:pt x="567" y="350"/>
                  <a:pt x="561" y="356"/>
                  <a:pt x="553" y="356"/>
                </a:cubicBezTo>
                <a:lnTo>
                  <a:pt x="530" y="356"/>
                </a:lnTo>
                <a:cubicBezTo>
                  <a:pt x="523" y="356"/>
                  <a:pt x="516" y="350"/>
                  <a:pt x="516" y="342"/>
                </a:cubicBezTo>
                <a:lnTo>
                  <a:pt x="516" y="340"/>
                </a:lnTo>
                <a:cubicBezTo>
                  <a:pt x="516" y="333"/>
                  <a:pt x="523" y="326"/>
                  <a:pt x="530" y="326"/>
                </a:cubicBezTo>
                <a:lnTo>
                  <a:pt x="553" y="326"/>
                </a:lnTo>
                <a:close/>
                <a:moveTo>
                  <a:pt x="363" y="344"/>
                </a:moveTo>
                <a:cubicBezTo>
                  <a:pt x="363" y="354"/>
                  <a:pt x="355" y="362"/>
                  <a:pt x="345" y="362"/>
                </a:cubicBezTo>
                <a:cubicBezTo>
                  <a:pt x="335" y="362"/>
                  <a:pt x="327" y="354"/>
                  <a:pt x="327" y="344"/>
                </a:cubicBezTo>
                <a:lnTo>
                  <a:pt x="327" y="219"/>
                </a:lnTo>
                <a:cubicBezTo>
                  <a:pt x="327" y="209"/>
                  <a:pt x="335" y="201"/>
                  <a:pt x="345" y="201"/>
                </a:cubicBezTo>
                <a:cubicBezTo>
                  <a:pt x="355" y="201"/>
                  <a:pt x="363" y="209"/>
                  <a:pt x="363" y="219"/>
                </a:cubicBezTo>
                <a:lnTo>
                  <a:pt x="363" y="344"/>
                </a:lnTo>
                <a:close/>
                <a:moveTo>
                  <a:pt x="289" y="427"/>
                </a:moveTo>
                <a:cubicBezTo>
                  <a:pt x="281" y="435"/>
                  <a:pt x="269" y="436"/>
                  <a:pt x="262" y="429"/>
                </a:cubicBezTo>
                <a:cubicBezTo>
                  <a:pt x="255" y="422"/>
                  <a:pt x="255" y="409"/>
                  <a:pt x="263" y="402"/>
                </a:cubicBezTo>
                <a:lnTo>
                  <a:pt x="329" y="336"/>
                </a:lnTo>
                <a:cubicBezTo>
                  <a:pt x="337" y="328"/>
                  <a:pt x="349" y="327"/>
                  <a:pt x="356" y="334"/>
                </a:cubicBezTo>
                <a:cubicBezTo>
                  <a:pt x="363" y="341"/>
                  <a:pt x="362" y="354"/>
                  <a:pt x="355" y="361"/>
                </a:cubicBezTo>
                <a:lnTo>
                  <a:pt x="289" y="427"/>
                </a:lnTo>
                <a:close/>
              </a:path>
            </a:pathLst>
          </a:custGeom>
          <a:solidFill>
            <a:schemeClr val="bg1"/>
          </a:solidFill>
          <a:ln>
            <a:noFill/>
          </a:ln>
        </p:spPr>
        <p:txBody>
          <a:bodyPr vert="horz" wrap="square" lIns="68580" tIns="34290" rIns="68580" bIns="34290" numCol="1" anchor="t" anchorCtr="0" compatLnSpc="1"/>
          <a:lstStyle/>
          <a:p>
            <a:endParaRPr lang="zh-CN" altLang="en-US">
              <a:cs typeface="+mn-ea"/>
              <a:sym typeface="+mn-lt"/>
            </a:endParaRPr>
          </a:p>
        </p:txBody>
      </p:sp>
      <p:sp>
        <p:nvSpPr>
          <p:cNvPr id="63" name="Freeform 14"/>
          <p:cNvSpPr>
            <a:spLocks noEditPoints="1"/>
          </p:cNvSpPr>
          <p:nvPr/>
        </p:nvSpPr>
        <p:spPr bwMode="auto">
          <a:xfrm>
            <a:off x="6064132" y="1584998"/>
            <a:ext cx="254054" cy="317567"/>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8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1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2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8"/>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7"/>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8"/>
                </a:lnTo>
                <a:lnTo>
                  <a:pt x="383" y="28"/>
                </a:lnTo>
                <a:cubicBezTo>
                  <a:pt x="389" y="28"/>
                  <a:pt x="394" y="32"/>
                  <a:pt x="394" y="38"/>
                </a:cubicBezTo>
                <a:lnTo>
                  <a:pt x="394" y="422"/>
                </a:lnTo>
                <a:lnTo>
                  <a:pt x="394" y="429"/>
                </a:lnTo>
                <a:lnTo>
                  <a:pt x="414" y="449"/>
                </a:lnTo>
                <a:lnTo>
                  <a:pt x="414" y="443"/>
                </a:lnTo>
                <a:lnTo>
                  <a:pt x="414" y="39"/>
                </a:lnTo>
                <a:lnTo>
                  <a:pt x="414" y="32"/>
                </a:lnTo>
                <a:cubicBezTo>
                  <a:pt x="414" y="15"/>
                  <a:pt x="400" y="0"/>
                  <a:pt x="383" y="0"/>
                </a:cubicBezTo>
                <a:lnTo>
                  <a:pt x="123" y="0"/>
                </a:lnTo>
                <a:lnTo>
                  <a:pt x="121" y="2"/>
                </a:lnTo>
                <a:lnTo>
                  <a:pt x="1" y="122"/>
                </a:lnTo>
                <a:lnTo>
                  <a:pt x="0" y="123"/>
                </a:lnTo>
                <a:lnTo>
                  <a:pt x="0" y="130"/>
                </a:lnTo>
                <a:lnTo>
                  <a:pt x="0" y="492"/>
                </a:lnTo>
                <a:lnTo>
                  <a:pt x="0" y="499"/>
                </a:lnTo>
                <a:cubicBezTo>
                  <a:pt x="0" y="516"/>
                  <a:pt x="14" y="530"/>
                  <a:pt x="31" y="530"/>
                </a:cubicBezTo>
                <a:lnTo>
                  <a:pt x="326" y="530"/>
                </a:lnTo>
                <a:lnTo>
                  <a:pt x="319" y="524"/>
                </a:lnTo>
                <a:lnTo>
                  <a:pt x="326" y="524"/>
                </a:lnTo>
                <a:lnTo>
                  <a:pt x="305" y="503"/>
                </a:lnTo>
                <a:lnTo>
                  <a:pt x="31" y="503"/>
                </a:lnTo>
                <a:cubicBezTo>
                  <a:pt x="25" y="503"/>
                  <a:pt x="21" y="498"/>
                  <a:pt x="20" y="492"/>
                </a:cubicBezTo>
                <a:lnTo>
                  <a:pt x="20" y="492"/>
                </a:lnTo>
                <a:lnTo>
                  <a:pt x="20" y="150"/>
                </a:lnTo>
                <a:close/>
                <a:moveTo>
                  <a:pt x="82" y="322"/>
                </a:moveTo>
                <a:lnTo>
                  <a:pt x="156" y="322"/>
                </a:lnTo>
                <a:lnTo>
                  <a:pt x="156" y="315"/>
                </a:lnTo>
                <a:lnTo>
                  <a:pt x="156" y="301"/>
                </a:lnTo>
                <a:lnTo>
                  <a:pt x="156" y="294"/>
                </a:lnTo>
                <a:lnTo>
                  <a:pt x="82" y="294"/>
                </a:lnTo>
                <a:lnTo>
                  <a:pt x="82" y="301"/>
                </a:lnTo>
                <a:lnTo>
                  <a:pt x="82" y="315"/>
                </a:lnTo>
                <a:lnTo>
                  <a:pt x="82" y="322"/>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chemeClr val="bg1"/>
          </a:solidFill>
          <a:ln>
            <a:noFill/>
          </a:ln>
        </p:spPr>
        <p:txBody>
          <a:bodyPr vert="horz" wrap="square" lIns="68580" tIns="34290" rIns="68580" bIns="34290" numCol="1" anchor="t" anchorCtr="0" compatLnSpc="1"/>
          <a:lstStyle/>
          <a:p>
            <a:endParaRPr lang="zh-CN" altLang="en-US">
              <a:cs typeface="+mn-ea"/>
              <a:sym typeface="+mn-lt"/>
            </a:endParaRPr>
          </a:p>
        </p:txBody>
      </p:sp>
      <p:sp>
        <p:nvSpPr>
          <p:cNvPr id="64" name="Freeform 17"/>
          <p:cNvSpPr>
            <a:spLocks noEditPoints="1"/>
          </p:cNvSpPr>
          <p:nvPr/>
        </p:nvSpPr>
        <p:spPr bwMode="auto">
          <a:xfrm>
            <a:off x="3044061" y="3876995"/>
            <a:ext cx="311216" cy="332810"/>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chemeClr val="bg1"/>
          </a:solidFill>
          <a:ln>
            <a:noFill/>
          </a:ln>
        </p:spPr>
        <p:txBody>
          <a:bodyPr vert="horz" wrap="square" lIns="68580" tIns="34290" rIns="68580" bIns="34290" numCol="1" anchor="t" anchorCtr="0" compatLnSpc="1"/>
          <a:lstStyle/>
          <a:p>
            <a:endParaRPr lang="zh-CN" altLang="en-US">
              <a:cs typeface="+mn-ea"/>
              <a:sym typeface="+mn-lt"/>
            </a:endParaRPr>
          </a:p>
        </p:txBody>
      </p:sp>
      <p:sp>
        <p:nvSpPr>
          <p:cNvPr id="65" name="Freeform 18"/>
          <p:cNvSpPr>
            <a:spLocks noEditPoints="1"/>
          </p:cNvSpPr>
          <p:nvPr/>
        </p:nvSpPr>
        <p:spPr bwMode="auto">
          <a:xfrm>
            <a:off x="3050413" y="2668700"/>
            <a:ext cx="298512" cy="316297"/>
          </a:xfrm>
          <a:custGeom>
            <a:avLst/>
            <a:gdLst>
              <a:gd name="T0" fmla="*/ 283 w 568"/>
              <a:gd name="T1" fmla="*/ 574 h 601"/>
              <a:gd name="T2" fmla="*/ 284 w 568"/>
              <a:gd name="T3" fmla="*/ 333 h 601"/>
              <a:gd name="T4" fmla="*/ 453 w 568"/>
              <a:gd name="T5" fmla="*/ 301 h 601"/>
              <a:gd name="T6" fmla="*/ 347 w 568"/>
              <a:gd name="T7" fmla="*/ 343 h 601"/>
              <a:gd name="T8" fmla="*/ 95 w 568"/>
              <a:gd name="T9" fmla="*/ 214 h 601"/>
              <a:gd name="T10" fmla="*/ 127 w 568"/>
              <a:gd name="T11" fmla="*/ 218 h 601"/>
              <a:gd name="T12" fmla="*/ 168 w 568"/>
              <a:gd name="T13" fmla="*/ 222 h 601"/>
              <a:gd name="T14" fmla="*/ 167 w 568"/>
              <a:gd name="T15" fmla="*/ 195 h 601"/>
              <a:gd name="T16" fmla="*/ 284 w 568"/>
              <a:gd name="T17" fmla="*/ 303 h 601"/>
              <a:gd name="T18" fmla="*/ 413 w 568"/>
              <a:gd name="T19" fmla="*/ 209 h 601"/>
              <a:gd name="T20" fmla="*/ 442 w 568"/>
              <a:gd name="T21" fmla="*/ 204 h 601"/>
              <a:gd name="T22" fmla="*/ 458 w 568"/>
              <a:gd name="T23" fmla="*/ 210 h 601"/>
              <a:gd name="T24" fmla="*/ 416 w 568"/>
              <a:gd name="T25" fmla="*/ 256 h 601"/>
              <a:gd name="T26" fmla="*/ 489 w 568"/>
              <a:gd name="T27" fmla="*/ 341 h 601"/>
              <a:gd name="T28" fmla="*/ 467 w 568"/>
              <a:gd name="T29" fmla="*/ 263 h 601"/>
              <a:gd name="T30" fmla="*/ 467 w 568"/>
              <a:gd name="T31" fmla="*/ 500 h 601"/>
              <a:gd name="T32" fmla="*/ 494 w 568"/>
              <a:gd name="T33" fmla="*/ 494 h 601"/>
              <a:gd name="T34" fmla="*/ 310 w 568"/>
              <a:gd name="T35" fmla="*/ 595 h 601"/>
              <a:gd name="T36" fmla="*/ 285 w 568"/>
              <a:gd name="T37" fmla="*/ 601 h 601"/>
              <a:gd name="T38" fmla="*/ 75 w 568"/>
              <a:gd name="T39" fmla="*/ 494 h 601"/>
              <a:gd name="T40" fmla="*/ 102 w 568"/>
              <a:gd name="T41" fmla="*/ 500 h 601"/>
              <a:gd name="T42" fmla="*/ 102 w 568"/>
              <a:gd name="T43" fmla="*/ 263 h 601"/>
              <a:gd name="T44" fmla="*/ 80 w 568"/>
              <a:gd name="T45" fmla="*/ 341 h 601"/>
              <a:gd name="T46" fmla="*/ 142 w 568"/>
              <a:gd name="T47" fmla="*/ 252 h 601"/>
              <a:gd name="T48" fmla="*/ 62 w 568"/>
              <a:gd name="T49" fmla="*/ 400 h 601"/>
              <a:gd name="T50" fmla="*/ 74 w 568"/>
              <a:gd name="T51" fmla="*/ 424 h 601"/>
              <a:gd name="T52" fmla="*/ 85 w 568"/>
              <a:gd name="T53" fmla="*/ 446 h 601"/>
              <a:gd name="T54" fmla="*/ 45 w 568"/>
              <a:gd name="T55" fmla="*/ 475 h 601"/>
              <a:gd name="T56" fmla="*/ 28 w 568"/>
              <a:gd name="T57" fmla="*/ 377 h 601"/>
              <a:gd name="T58" fmla="*/ 54 w 568"/>
              <a:gd name="T59" fmla="*/ 333 h 601"/>
              <a:gd name="T60" fmla="*/ 473 w 568"/>
              <a:gd name="T61" fmla="*/ 381 h 601"/>
              <a:gd name="T62" fmla="*/ 463 w 568"/>
              <a:gd name="T63" fmla="*/ 406 h 601"/>
              <a:gd name="T64" fmla="*/ 455 w 568"/>
              <a:gd name="T65" fmla="*/ 431 h 601"/>
              <a:gd name="T66" fmla="*/ 450 w 568"/>
              <a:gd name="T67" fmla="*/ 450 h 601"/>
              <a:gd name="T68" fmla="*/ 482 w 568"/>
              <a:gd name="T69" fmla="*/ 363 h 601"/>
              <a:gd name="T70" fmla="*/ 513 w 568"/>
              <a:gd name="T71" fmla="*/ 360 h 601"/>
              <a:gd name="T72" fmla="*/ 282 w 568"/>
              <a:gd name="T73" fmla="*/ 0 h 601"/>
              <a:gd name="T74" fmla="*/ 418 w 568"/>
              <a:gd name="T75" fmla="*/ 107 h 601"/>
              <a:gd name="T76" fmla="*/ 394 w 568"/>
              <a:gd name="T77" fmla="*/ 179 h 601"/>
              <a:gd name="T78" fmla="*/ 365 w 568"/>
              <a:gd name="T79" fmla="*/ 81 h 601"/>
              <a:gd name="T80" fmla="*/ 194 w 568"/>
              <a:gd name="T81" fmla="*/ 183 h 601"/>
              <a:gd name="T82" fmla="*/ 152 w 568"/>
              <a:gd name="T83" fmla="*/ 154 h 601"/>
              <a:gd name="T84" fmla="*/ 198 w 568"/>
              <a:gd name="T85" fmla="*/ 41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solidFill>
            <a:schemeClr val="bg1"/>
          </a:solidFill>
          <a:ln>
            <a:noFill/>
          </a:ln>
        </p:spPr>
        <p:txBody>
          <a:bodyPr vert="horz" wrap="square" lIns="68580" tIns="34290" rIns="68580" bIns="34290" numCol="1" anchor="t" anchorCtr="0" compatLnSpc="1"/>
          <a:lstStyle/>
          <a:p>
            <a:endParaRPr lang="zh-CN" altLang="en-US">
              <a:cs typeface="+mn-ea"/>
              <a:sym typeface="+mn-lt"/>
            </a:endParaRPr>
          </a:p>
        </p:txBody>
      </p:sp>
      <p:sp>
        <p:nvSpPr>
          <p:cNvPr id="66" name="Freeform 22"/>
          <p:cNvSpPr>
            <a:spLocks noEditPoints="1"/>
          </p:cNvSpPr>
          <p:nvPr/>
        </p:nvSpPr>
        <p:spPr bwMode="auto">
          <a:xfrm>
            <a:off x="6059996" y="4006816"/>
            <a:ext cx="262326" cy="260253"/>
          </a:xfrm>
          <a:custGeom>
            <a:avLst/>
            <a:gdLst>
              <a:gd name="T0" fmla="*/ 553 w 612"/>
              <a:gd name="T1" fmla="*/ 521 h 605"/>
              <a:gd name="T2" fmla="*/ 490 w 612"/>
              <a:gd name="T3" fmla="*/ 521 h 605"/>
              <a:gd name="T4" fmla="*/ 590 w 612"/>
              <a:gd name="T5" fmla="*/ 59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9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9"/>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9"/>
                </a:cubicBezTo>
                <a:close/>
                <a:moveTo>
                  <a:pt x="221" y="215"/>
                </a:moveTo>
                <a:lnTo>
                  <a:pt x="239" y="197"/>
                </a:lnTo>
                <a:lnTo>
                  <a:pt x="255" y="206"/>
                </a:lnTo>
                <a:lnTo>
                  <a:pt x="246" y="190"/>
                </a:lnTo>
                <a:lnTo>
                  <a:pt x="264" y="172"/>
                </a:lnTo>
                <a:lnTo>
                  <a:pt x="266" y="171"/>
                </a:lnTo>
                <a:cubicBezTo>
                  <a:pt x="270" y="161"/>
                  <a:pt x="272" y="151"/>
                  <a:pt x="272" y="141"/>
                </a:cubicBezTo>
                <a:cubicBezTo>
                  <a:pt x="272" y="69"/>
                  <a:pt x="203" y="0"/>
                  <a:pt x="131" y="1"/>
                </a:cubicBezTo>
                <a:cubicBezTo>
                  <a:pt x="131" y="1"/>
                  <a:pt x="123" y="9"/>
                  <a:pt x="118" y="13"/>
                </a:cubicBezTo>
                <a:cubicBezTo>
                  <a:pt x="176" y="71"/>
                  <a:pt x="171" y="62"/>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1"/>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chemeClr val="bg1"/>
          </a:solidFill>
          <a:ln>
            <a:noFill/>
          </a:ln>
        </p:spPr>
        <p:txBody>
          <a:bodyPr vert="horz" wrap="square" lIns="68580" tIns="34290" rIns="68580" bIns="34290" numCol="1" anchor="t" anchorCtr="0" compatLnSpc="1"/>
          <a:lstStyle/>
          <a:p>
            <a:endParaRPr lang="zh-CN" altLang="en-US">
              <a:cs typeface="+mn-ea"/>
              <a:sym typeface="+mn-lt"/>
            </a:endParaRPr>
          </a:p>
        </p:txBody>
      </p:sp>
      <p:sp>
        <p:nvSpPr>
          <p:cNvPr id="67" name="Freeform 38"/>
          <p:cNvSpPr>
            <a:spLocks noEditPoints="1"/>
          </p:cNvSpPr>
          <p:nvPr/>
        </p:nvSpPr>
        <p:spPr bwMode="auto">
          <a:xfrm>
            <a:off x="3103330" y="1571025"/>
            <a:ext cx="257864" cy="331540"/>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2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30 h 631"/>
              <a:gd name="T68" fmla="*/ 409 w 491"/>
              <a:gd name="T69" fmla="*/ 630 h 631"/>
              <a:gd name="T70" fmla="*/ 409 w 491"/>
              <a:gd name="T71" fmla="*/ 560 h 631"/>
              <a:gd name="T72" fmla="*/ 303 w 491"/>
              <a:gd name="T73" fmla="*/ 560 h 631"/>
              <a:gd name="T74" fmla="*/ 303 w 491"/>
              <a:gd name="T75" fmla="*/ 630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9"/>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2"/>
                  <a:pt x="198" y="319"/>
                  <a:pt x="198" y="305"/>
                </a:cubicBezTo>
                <a:cubicBezTo>
                  <a:pt x="198" y="288"/>
                  <a:pt x="205" y="272"/>
                  <a:pt x="217" y="262"/>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6"/>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6"/>
                  <a:pt x="455" y="270"/>
                  <a:pt x="436" y="270"/>
                </a:cubicBezTo>
                <a:lnTo>
                  <a:pt x="349" y="270"/>
                </a:lnTo>
                <a:lnTo>
                  <a:pt x="265" y="270"/>
                </a:lnTo>
                <a:lnTo>
                  <a:pt x="256" y="270"/>
                </a:lnTo>
                <a:close/>
                <a:moveTo>
                  <a:pt x="349" y="366"/>
                </a:moveTo>
                <a:lnTo>
                  <a:pt x="221" y="366"/>
                </a:lnTo>
                <a:cubicBezTo>
                  <a:pt x="209" y="366"/>
                  <a:pt x="198" y="372"/>
                  <a:pt x="192" y="382"/>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30"/>
                </a:moveTo>
                <a:lnTo>
                  <a:pt x="315" y="630"/>
                </a:lnTo>
                <a:lnTo>
                  <a:pt x="409" y="630"/>
                </a:lnTo>
                <a:cubicBezTo>
                  <a:pt x="429" y="630"/>
                  <a:pt x="444" y="614"/>
                  <a:pt x="444" y="595"/>
                </a:cubicBezTo>
                <a:cubicBezTo>
                  <a:pt x="444" y="575"/>
                  <a:pt x="429" y="560"/>
                  <a:pt x="409" y="560"/>
                </a:cubicBezTo>
                <a:lnTo>
                  <a:pt x="315" y="560"/>
                </a:lnTo>
                <a:lnTo>
                  <a:pt x="303" y="560"/>
                </a:lnTo>
                <a:cubicBezTo>
                  <a:pt x="283" y="560"/>
                  <a:pt x="268" y="575"/>
                  <a:pt x="268" y="595"/>
                </a:cubicBezTo>
                <a:cubicBezTo>
                  <a:pt x="268" y="614"/>
                  <a:pt x="283" y="630"/>
                  <a:pt x="303" y="630"/>
                </a:cubicBezTo>
                <a:close/>
              </a:path>
            </a:pathLst>
          </a:custGeom>
          <a:solidFill>
            <a:schemeClr val="bg1"/>
          </a:solidFill>
          <a:ln>
            <a:noFill/>
          </a:ln>
        </p:spPr>
        <p:txBody>
          <a:bodyPr vert="horz" wrap="square" lIns="68580" tIns="34290" rIns="68580" bIns="34290" numCol="1" anchor="t" anchorCtr="0" compatLnSpc="1"/>
          <a:lstStyle/>
          <a:p>
            <a:endParaRPr lang="zh-CN" altLang="en-US">
              <a:cs typeface="+mn-ea"/>
              <a:sym typeface="+mn-lt"/>
            </a:endParaRPr>
          </a:p>
        </p:txBody>
      </p:sp>
      <p:sp>
        <p:nvSpPr>
          <p:cNvPr id="68" name="矩形 67"/>
          <p:cNvSpPr/>
          <p:nvPr/>
        </p:nvSpPr>
        <p:spPr>
          <a:xfrm>
            <a:off x="7034386" y="1425787"/>
            <a:ext cx="1523542" cy="346273"/>
          </a:xfrm>
          <a:prstGeom prst="rect">
            <a:avLst/>
          </a:prstGeom>
        </p:spPr>
        <p:txBody>
          <a:bodyPr wrap="none" lIns="68604" tIns="34302" rIns="68604" bIns="34302">
            <a:spAutoFit/>
          </a:bodyPr>
          <a:lstStyle/>
          <a:p>
            <a:r>
              <a:rPr lang="zh-CN" altLang="en-US" dirty="0">
                <a:solidFill>
                  <a:schemeClr val="tx1">
                    <a:lumMod val="85000"/>
                    <a:lumOff val="15000"/>
                  </a:schemeClr>
                </a:solidFill>
                <a:cs typeface="+mn-ea"/>
                <a:sym typeface="+mn-lt"/>
              </a:rPr>
              <a:t>点击添加文本</a:t>
            </a:r>
          </a:p>
        </p:txBody>
      </p:sp>
      <p:sp>
        <p:nvSpPr>
          <p:cNvPr id="69" name="文本框 16"/>
          <p:cNvSpPr txBox="1"/>
          <p:nvPr/>
        </p:nvSpPr>
        <p:spPr>
          <a:xfrm>
            <a:off x="6865237" y="1709824"/>
            <a:ext cx="2173988" cy="460254"/>
          </a:xfrm>
          <a:prstGeom prst="rect">
            <a:avLst/>
          </a:prstGeom>
          <a:noFill/>
        </p:spPr>
        <p:txBody>
          <a:bodyPr wrap="square" lIns="0" tIns="34290" rIns="0" bIns="34290" rtlCol="0">
            <a:spAutoFit/>
          </a:bodyPr>
          <a:lstStyle/>
          <a:p>
            <a:pPr algn="just">
              <a:lnSpc>
                <a:spcPct val="150000"/>
              </a:lnSpc>
            </a:pPr>
            <a:r>
              <a:rPr lang="zh-CN" altLang="en-US" sz="900" dirty="0">
                <a:cs typeface="+mn-ea"/>
                <a:sym typeface="+mn-lt"/>
              </a:rPr>
              <a:t>请在此处添加正文并根据调整字体大小，</a:t>
            </a:r>
            <a:endParaRPr lang="en-US" altLang="zh-CN" sz="900" dirty="0">
              <a:cs typeface="+mn-ea"/>
              <a:sym typeface="+mn-lt"/>
            </a:endParaRPr>
          </a:p>
          <a:p>
            <a:pPr algn="just">
              <a:lnSpc>
                <a:spcPct val="150000"/>
              </a:lnSpc>
            </a:pPr>
            <a:r>
              <a:rPr lang="zh-CN" altLang="en-US" sz="900" dirty="0">
                <a:cs typeface="+mn-ea"/>
                <a:sym typeface="+mn-lt"/>
              </a:rPr>
              <a:t>行距和两端对齐方式行距和两端对齐方。</a:t>
            </a:r>
          </a:p>
        </p:txBody>
      </p:sp>
      <p:sp>
        <p:nvSpPr>
          <p:cNvPr id="70" name="矩形 69"/>
          <p:cNvSpPr/>
          <p:nvPr/>
        </p:nvSpPr>
        <p:spPr>
          <a:xfrm>
            <a:off x="7034386" y="2433937"/>
            <a:ext cx="1523542" cy="346273"/>
          </a:xfrm>
          <a:prstGeom prst="rect">
            <a:avLst/>
          </a:prstGeom>
        </p:spPr>
        <p:txBody>
          <a:bodyPr wrap="none" lIns="68604" tIns="34302" rIns="68604" bIns="34302">
            <a:spAutoFit/>
          </a:bodyPr>
          <a:lstStyle/>
          <a:p>
            <a:r>
              <a:rPr lang="zh-CN" altLang="en-US" dirty="0">
                <a:solidFill>
                  <a:schemeClr val="tx1">
                    <a:lumMod val="85000"/>
                    <a:lumOff val="15000"/>
                  </a:schemeClr>
                </a:solidFill>
                <a:cs typeface="+mn-ea"/>
                <a:sym typeface="+mn-lt"/>
              </a:rPr>
              <a:t>点击添加文本</a:t>
            </a:r>
          </a:p>
        </p:txBody>
      </p:sp>
      <p:sp>
        <p:nvSpPr>
          <p:cNvPr id="71" name="文本框 16"/>
          <p:cNvSpPr txBox="1"/>
          <p:nvPr/>
        </p:nvSpPr>
        <p:spPr>
          <a:xfrm>
            <a:off x="6865237" y="2717974"/>
            <a:ext cx="2173988" cy="460254"/>
          </a:xfrm>
          <a:prstGeom prst="rect">
            <a:avLst/>
          </a:prstGeom>
          <a:noFill/>
        </p:spPr>
        <p:txBody>
          <a:bodyPr wrap="square" lIns="0" tIns="34290" rIns="0" bIns="34290" rtlCol="0">
            <a:spAutoFit/>
          </a:bodyPr>
          <a:lstStyle/>
          <a:p>
            <a:pPr algn="just">
              <a:lnSpc>
                <a:spcPct val="150000"/>
              </a:lnSpc>
            </a:pPr>
            <a:r>
              <a:rPr lang="zh-CN" altLang="en-US" sz="900" dirty="0">
                <a:cs typeface="+mn-ea"/>
                <a:sym typeface="+mn-lt"/>
              </a:rPr>
              <a:t>请在此处添加正文并根据调整字体大小，</a:t>
            </a:r>
            <a:endParaRPr lang="en-US" altLang="zh-CN" sz="900" dirty="0">
              <a:cs typeface="+mn-ea"/>
              <a:sym typeface="+mn-lt"/>
            </a:endParaRPr>
          </a:p>
          <a:p>
            <a:pPr algn="just">
              <a:lnSpc>
                <a:spcPct val="150000"/>
              </a:lnSpc>
            </a:pPr>
            <a:r>
              <a:rPr lang="zh-CN" altLang="en-US" sz="900" dirty="0">
                <a:cs typeface="+mn-ea"/>
                <a:sym typeface="+mn-lt"/>
              </a:rPr>
              <a:t>行距和两端对齐方式行距和两端对齐方。</a:t>
            </a:r>
          </a:p>
        </p:txBody>
      </p:sp>
      <p:sp>
        <p:nvSpPr>
          <p:cNvPr id="72" name="矩形 71"/>
          <p:cNvSpPr/>
          <p:nvPr/>
        </p:nvSpPr>
        <p:spPr>
          <a:xfrm>
            <a:off x="7034386" y="3715338"/>
            <a:ext cx="1523542" cy="346273"/>
          </a:xfrm>
          <a:prstGeom prst="rect">
            <a:avLst/>
          </a:prstGeom>
        </p:spPr>
        <p:txBody>
          <a:bodyPr wrap="none" lIns="68604" tIns="34302" rIns="68604" bIns="34302">
            <a:spAutoFit/>
          </a:bodyPr>
          <a:lstStyle/>
          <a:p>
            <a:r>
              <a:rPr lang="zh-CN" altLang="en-US" dirty="0">
                <a:solidFill>
                  <a:schemeClr val="tx1">
                    <a:lumMod val="85000"/>
                    <a:lumOff val="15000"/>
                  </a:schemeClr>
                </a:solidFill>
                <a:cs typeface="+mn-ea"/>
                <a:sym typeface="+mn-lt"/>
              </a:rPr>
              <a:t>点击添加文本</a:t>
            </a:r>
          </a:p>
        </p:txBody>
      </p:sp>
      <p:sp>
        <p:nvSpPr>
          <p:cNvPr id="73" name="文本框 16"/>
          <p:cNvSpPr txBox="1"/>
          <p:nvPr/>
        </p:nvSpPr>
        <p:spPr>
          <a:xfrm>
            <a:off x="6865237" y="3999375"/>
            <a:ext cx="2173988" cy="460254"/>
          </a:xfrm>
          <a:prstGeom prst="rect">
            <a:avLst/>
          </a:prstGeom>
          <a:noFill/>
        </p:spPr>
        <p:txBody>
          <a:bodyPr wrap="square" lIns="0" tIns="34290" rIns="0" bIns="34290" rtlCol="0">
            <a:spAutoFit/>
          </a:bodyPr>
          <a:lstStyle/>
          <a:p>
            <a:pPr algn="just">
              <a:lnSpc>
                <a:spcPct val="150000"/>
              </a:lnSpc>
            </a:pPr>
            <a:r>
              <a:rPr lang="zh-CN" altLang="en-US" sz="900" dirty="0">
                <a:cs typeface="+mn-ea"/>
                <a:sym typeface="+mn-lt"/>
              </a:rPr>
              <a:t>请在此处添加正文并根据调整字体大小，</a:t>
            </a:r>
            <a:endParaRPr lang="en-US" altLang="zh-CN" sz="900" dirty="0">
              <a:cs typeface="+mn-ea"/>
              <a:sym typeface="+mn-lt"/>
            </a:endParaRPr>
          </a:p>
          <a:p>
            <a:pPr algn="just">
              <a:lnSpc>
                <a:spcPct val="150000"/>
              </a:lnSpc>
            </a:pPr>
            <a:r>
              <a:rPr lang="zh-CN" altLang="en-US" sz="900" dirty="0">
                <a:cs typeface="+mn-ea"/>
                <a:sym typeface="+mn-lt"/>
              </a:rPr>
              <a:t>行距和两端对齐方式行距和两端对齐方。</a:t>
            </a:r>
          </a:p>
        </p:txBody>
      </p:sp>
      <p:sp>
        <p:nvSpPr>
          <p:cNvPr id="74" name="矩形 73"/>
          <p:cNvSpPr/>
          <p:nvPr/>
        </p:nvSpPr>
        <p:spPr>
          <a:xfrm>
            <a:off x="652423" y="1425787"/>
            <a:ext cx="1523542" cy="346273"/>
          </a:xfrm>
          <a:prstGeom prst="rect">
            <a:avLst/>
          </a:prstGeom>
        </p:spPr>
        <p:txBody>
          <a:bodyPr wrap="none" lIns="68604" tIns="34302" rIns="68604" bIns="34302">
            <a:spAutoFit/>
          </a:bodyPr>
          <a:lstStyle/>
          <a:p>
            <a:r>
              <a:rPr lang="zh-CN" altLang="en-US" dirty="0">
                <a:solidFill>
                  <a:schemeClr val="tx1">
                    <a:lumMod val="85000"/>
                    <a:lumOff val="15000"/>
                  </a:schemeClr>
                </a:solidFill>
                <a:cs typeface="+mn-ea"/>
                <a:sym typeface="+mn-lt"/>
              </a:rPr>
              <a:t>点击添加文本</a:t>
            </a:r>
          </a:p>
        </p:txBody>
      </p:sp>
      <p:sp>
        <p:nvSpPr>
          <p:cNvPr id="75" name="文本框 16"/>
          <p:cNvSpPr txBox="1"/>
          <p:nvPr/>
        </p:nvSpPr>
        <p:spPr>
          <a:xfrm>
            <a:off x="483274" y="1709824"/>
            <a:ext cx="2173988" cy="460254"/>
          </a:xfrm>
          <a:prstGeom prst="rect">
            <a:avLst/>
          </a:prstGeom>
          <a:noFill/>
        </p:spPr>
        <p:txBody>
          <a:bodyPr wrap="square" lIns="0" tIns="34290" rIns="0" bIns="34290" rtlCol="0">
            <a:spAutoFit/>
          </a:bodyPr>
          <a:lstStyle/>
          <a:p>
            <a:pPr algn="just">
              <a:lnSpc>
                <a:spcPct val="150000"/>
              </a:lnSpc>
            </a:pPr>
            <a:r>
              <a:rPr lang="zh-CN" altLang="en-US" sz="900" dirty="0">
                <a:cs typeface="+mn-ea"/>
                <a:sym typeface="+mn-lt"/>
              </a:rPr>
              <a:t>请在此处添加正文并根据调整字体大小，</a:t>
            </a:r>
            <a:endParaRPr lang="en-US" altLang="zh-CN" sz="900" dirty="0">
              <a:cs typeface="+mn-ea"/>
              <a:sym typeface="+mn-lt"/>
            </a:endParaRPr>
          </a:p>
          <a:p>
            <a:pPr algn="just">
              <a:lnSpc>
                <a:spcPct val="150000"/>
              </a:lnSpc>
            </a:pPr>
            <a:r>
              <a:rPr lang="zh-CN" altLang="en-US" sz="900" dirty="0">
                <a:cs typeface="+mn-ea"/>
                <a:sym typeface="+mn-lt"/>
              </a:rPr>
              <a:t>行距和两端对齐方式行距和两端对齐方。</a:t>
            </a:r>
          </a:p>
        </p:txBody>
      </p:sp>
      <p:sp>
        <p:nvSpPr>
          <p:cNvPr id="76" name="矩形 75"/>
          <p:cNvSpPr/>
          <p:nvPr/>
        </p:nvSpPr>
        <p:spPr>
          <a:xfrm>
            <a:off x="652423" y="2558544"/>
            <a:ext cx="1523542" cy="346273"/>
          </a:xfrm>
          <a:prstGeom prst="rect">
            <a:avLst/>
          </a:prstGeom>
        </p:spPr>
        <p:txBody>
          <a:bodyPr wrap="none" lIns="68604" tIns="34302" rIns="68604" bIns="34302">
            <a:spAutoFit/>
          </a:bodyPr>
          <a:lstStyle/>
          <a:p>
            <a:r>
              <a:rPr lang="zh-CN" altLang="en-US" dirty="0">
                <a:solidFill>
                  <a:schemeClr val="tx1">
                    <a:lumMod val="85000"/>
                    <a:lumOff val="15000"/>
                  </a:schemeClr>
                </a:solidFill>
                <a:cs typeface="+mn-ea"/>
                <a:sym typeface="+mn-lt"/>
              </a:rPr>
              <a:t>点击添加文本</a:t>
            </a:r>
          </a:p>
        </p:txBody>
      </p:sp>
      <p:sp>
        <p:nvSpPr>
          <p:cNvPr id="77" name="文本框 16"/>
          <p:cNvSpPr txBox="1"/>
          <p:nvPr/>
        </p:nvSpPr>
        <p:spPr>
          <a:xfrm>
            <a:off x="483274" y="2842582"/>
            <a:ext cx="2173988" cy="460254"/>
          </a:xfrm>
          <a:prstGeom prst="rect">
            <a:avLst/>
          </a:prstGeom>
          <a:noFill/>
        </p:spPr>
        <p:txBody>
          <a:bodyPr wrap="square" lIns="0" tIns="34290" rIns="0" bIns="34290" rtlCol="0">
            <a:spAutoFit/>
          </a:bodyPr>
          <a:lstStyle/>
          <a:p>
            <a:pPr algn="just">
              <a:lnSpc>
                <a:spcPct val="150000"/>
              </a:lnSpc>
            </a:pPr>
            <a:r>
              <a:rPr lang="zh-CN" altLang="en-US" sz="900" dirty="0">
                <a:cs typeface="+mn-ea"/>
                <a:sym typeface="+mn-lt"/>
              </a:rPr>
              <a:t>请在此处添加正文并根据调整字体大小，</a:t>
            </a:r>
            <a:endParaRPr lang="en-US" altLang="zh-CN" sz="900" dirty="0">
              <a:cs typeface="+mn-ea"/>
              <a:sym typeface="+mn-lt"/>
            </a:endParaRPr>
          </a:p>
          <a:p>
            <a:pPr algn="just">
              <a:lnSpc>
                <a:spcPct val="150000"/>
              </a:lnSpc>
            </a:pPr>
            <a:r>
              <a:rPr lang="zh-CN" altLang="en-US" sz="900" dirty="0">
                <a:cs typeface="+mn-ea"/>
                <a:sym typeface="+mn-lt"/>
              </a:rPr>
              <a:t>行距和两端对齐方式行距和两端对齐方。</a:t>
            </a:r>
          </a:p>
        </p:txBody>
      </p:sp>
      <p:sp>
        <p:nvSpPr>
          <p:cNvPr id="78" name="矩形 77"/>
          <p:cNvSpPr/>
          <p:nvPr/>
        </p:nvSpPr>
        <p:spPr>
          <a:xfrm>
            <a:off x="652423" y="3719865"/>
            <a:ext cx="1523542" cy="346273"/>
          </a:xfrm>
          <a:prstGeom prst="rect">
            <a:avLst/>
          </a:prstGeom>
        </p:spPr>
        <p:txBody>
          <a:bodyPr wrap="none" lIns="68604" tIns="34302" rIns="68604" bIns="34302">
            <a:spAutoFit/>
          </a:bodyPr>
          <a:lstStyle/>
          <a:p>
            <a:r>
              <a:rPr lang="zh-CN" altLang="en-US" dirty="0">
                <a:solidFill>
                  <a:schemeClr val="tx1">
                    <a:lumMod val="85000"/>
                    <a:lumOff val="15000"/>
                  </a:schemeClr>
                </a:solidFill>
                <a:cs typeface="+mn-ea"/>
                <a:sym typeface="+mn-lt"/>
              </a:rPr>
              <a:t>点击添加文本</a:t>
            </a:r>
          </a:p>
        </p:txBody>
      </p:sp>
      <p:sp>
        <p:nvSpPr>
          <p:cNvPr id="79" name="文本框 16"/>
          <p:cNvSpPr txBox="1"/>
          <p:nvPr/>
        </p:nvSpPr>
        <p:spPr>
          <a:xfrm>
            <a:off x="483274" y="4003903"/>
            <a:ext cx="2173988" cy="460254"/>
          </a:xfrm>
          <a:prstGeom prst="rect">
            <a:avLst/>
          </a:prstGeom>
          <a:noFill/>
        </p:spPr>
        <p:txBody>
          <a:bodyPr wrap="square" lIns="0" tIns="34290" rIns="0" bIns="34290" rtlCol="0">
            <a:spAutoFit/>
          </a:bodyPr>
          <a:lstStyle/>
          <a:p>
            <a:pPr algn="just">
              <a:lnSpc>
                <a:spcPct val="150000"/>
              </a:lnSpc>
            </a:pPr>
            <a:r>
              <a:rPr lang="zh-CN" altLang="en-US" sz="900" dirty="0">
                <a:cs typeface="+mn-ea"/>
                <a:sym typeface="+mn-lt"/>
              </a:rPr>
              <a:t>请在此处添加正文并根据调整字体大小，</a:t>
            </a:r>
            <a:endParaRPr lang="en-US" altLang="zh-CN" sz="900" dirty="0">
              <a:cs typeface="+mn-ea"/>
              <a:sym typeface="+mn-lt"/>
            </a:endParaRPr>
          </a:p>
          <a:p>
            <a:pPr algn="just">
              <a:lnSpc>
                <a:spcPct val="150000"/>
              </a:lnSpc>
            </a:pPr>
            <a:r>
              <a:rPr lang="zh-CN" altLang="en-US" sz="900" dirty="0">
                <a:cs typeface="+mn-ea"/>
                <a:sym typeface="+mn-lt"/>
              </a:rPr>
              <a:t>行距和两端对齐方式行距和两端对齐方。</a:t>
            </a:r>
          </a:p>
        </p:txBody>
      </p:sp>
      <p:sp>
        <p:nvSpPr>
          <p:cNvPr id="80" name="矩形 79"/>
          <p:cNvSpPr/>
          <p:nvPr/>
        </p:nvSpPr>
        <p:spPr>
          <a:xfrm>
            <a:off x="4038600" y="1616000"/>
            <a:ext cx="1323975" cy="239047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7" name="矩形 86"/>
          <p:cNvSpPr/>
          <p:nvPr/>
        </p:nvSpPr>
        <p:spPr>
          <a:xfrm>
            <a:off x="4038599" y="1615999"/>
            <a:ext cx="1323975" cy="2415423"/>
          </a:xfrm>
          <a:custGeom>
            <a:avLst/>
            <a:gdLst>
              <a:gd name="connsiteX0" fmla="*/ 0 w 1409700"/>
              <a:gd name="connsiteY0" fmla="*/ 0 h 2459798"/>
              <a:gd name="connsiteX1" fmla="*/ 1409700 w 1409700"/>
              <a:gd name="connsiteY1" fmla="*/ 0 h 2459798"/>
              <a:gd name="connsiteX2" fmla="*/ 1409700 w 1409700"/>
              <a:gd name="connsiteY2" fmla="*/ 2459798 h 2459798"/>
              <a:gd name="connsiteX3" fmla="*/ 0 w 1409700"/>
              <a:gd name="connsiteY3" fmla="*/ 2459798 h 2459798"/>
              <a:gd name="connsiteX4" fmla="*/ 0 w 1409700"/>
              <a:gd name="connsiteY4" fmla="*/ 0 h 2459798"/>
              <a:gd name="connsiteX0-1" fmla="*/ 0 w 1409700"/>
              <a:gd name="connsiteY0-2" fmla="*/ 2459798 h 2459798"/>
              <a:gd name="connsiteX1-3" fmla="*/ 1409700 w 1409700"/>
              <a:gd name="connsiteY1-4" fmla="*/ 0 h 2459798"/>
              <a:gd name="connsiteX2-5" fmla="*/ 1409700 w 1409700"/>
              <a:gd name="connsiteY2-6" fmla="*/ 2459798 h 2459798"/>
              <a:gd name="connsiteX3-7" fmla="*/ 0 w 1409700"/>
              <a:gd name="connsiteY3-8" fmla="*/ 2459798 h 2459798"/>
            </a:gdLst>
            <a:ahLst/>
            <a:cxnLst>
              <a:cxn ang="0">
                <a:pos x="connsiteX0-1" y="connsiteY0-2"/>
              </a:cxn>
              <a:cxn ang="0">
                <a:pos x="connsiteX1-3" y="connsiteY1-4"/>
              </a:cxn>
              <a:cxn ang="0">
                <a:pos x="connsiteX2-5" y="connsiteY2-6"/>
              </a:cxn>
              <a:cxn ang="0">
                <a:pos x="connsiteX3-7" y="connsiteY3-8"/>
              </a:cxn>
            </a:cxnLst>
            <a:rect l="l" t="t" r="r" b="b"/>
            <a:pathLst>
              <a:path w="1409700" h="2459798">
                <a:moveTo>
                  <a:pt x="0" y="2459798"/>
                </a:moveTo>
                <a:lnTo>
                  <a:pt x="1409700" y="0"/>
                </a:lnTo>
                <a:lnTo>
                  <a:pt x="1409700" y="2459798"/>
                </a:lnTo>
                <a:lnTo>
                  <a:pt x="0" y="2459798"/>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3" name="文本占位符 2"/>
          <p:cNvSpPr>
            <a:spLocks noGrp="1"/>
          </p:cNvSpPr>
          <p:nvPr>
            <p:ph type="body" sz="quarter" idx="11"/>
          </p:nvPr>
        </p:nvSpPr>
        <p:spPr/>
        <p:txBody>
          <a:bodyPr/>
          <a:lstStyle/>
          <a:p>
            <a:r>
              <a:rPr lang="zh-CN" altLang="en-US" dirty="0"/>
              <a:t>点击输入标题</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anim calcmode="lin" valueType="num">
                                      <p:cBhvr>
                                        <p:cTn id="8" dur="1000" fill="hold"/>
                                        <p:tgtEl>
                                          <p:spTgt spid="46"/>
                                        </p:tgtEl>
                                        <p:attrNameLst>
                                          <p:attrName>ppt_x</p:attrName>
                                        </p:attrNameLst>
                                      </p:cBhvr>
                                      <p:tavLst>
                                        <p:tav tm="0">
                                          <p:val>
                                            <p:strVal val="#ppt_x"/>
                                          </p:val>
                                        </p:tav>
                                        <p:tav tm="100000">
                                          <p:val>
                                            <p:strVal val="#ppt_x"/>
                                          </p:val>
                                        </p:tav>
                                      </p:tavLst>
                                    </p:anim>
                                    <p:anim calcmode="lin" valueType="num">
                                      <p:cBhvr>
                                        <p:cTn id="9" dur="1000" fill="hold"/>
                                        <p:tgtEl>
                                          <p:spTgt spid="4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0"/>
                                        </p:tgtEl>
                                        <p:attrNameLst>
                                          <p:attrName>style.visibility</p:attrName>
                                        </p:attrNameLst>
                                      </p:cBhvr>
                                      <p:to>
                                        <p:strVal val="visible"/>
                                      </p:to>
                                    </p:set>
                                    <p:animEffect transition="in" filter="fade">
                                      <p:cBhvr>
                                        <p:cTn id="12" dur="1000"/>
                                        <p:tgtEl>
                                          <p:spTgt spid="80"/>
                                        </p:tgtEl>
                                      </p:cBhvr>
                                    </p:animEffect>
                                    <p:anim calcmode="lin" valueType="num">
                                      <p:cBhvr>
                                        <p:cTn id="13" dur="1000" fill="hold"/>
                                        <p:tgtEl>
                                          <p:spTgt spid="80"/>
                                        </p:tgtEl>
                                        <p:attrNameLst>
                                          <p:attrName>ppt_x</p:attrName>
                                        </p:attrNameLst>
                                      </p:cBhvr>
                                      <p:tavLst>
                                        <p:tav tm="0">
                                          <p:val>
                                            <p:strVal val="#ppt_x"/>
                                          </p:val>
                                        </p:tav>
                                        <p:tav tm="100000">
                                          <p:val>
                                            <p:strVal val="#ppt_x"/>
                                          </p:val>
                                        </p:tav>
                                      </p:tavLst>
                                    </p:anim>
                                    <p:anim calcmode="lin" valueType="num">
                                      <p:cBhvr>
                                        <p:cTn id="14" dur="1000" fill="hold"/>
                                        <p:tgtEl>
                                          <p:spTgt spid="8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7"/>
                                        </p:tgtEl>
                                        <p:attrNameLst>
                                          <p:attrName>style.visibility</p:attrName>
                                        </p:attrNameLst>
                                      </p:cBhvr>
                                      <p:to>
                                        <p:strVal val="visible"/>
                                      </p:to>
                                    </p:set>
                                    <p:animEffect transition="in" filter="fade">
                                      <p:cBhvr>
                                        <p:cTn id="17" dur="1000"/>
                                        <p:tgtEl>
                                          <p:spTgt spid="87"/>
                                        </p:tgtEl>
                                      </p:cBhvr>
                                    </p:animEffect>
                                    <p:anim calcmode="lin" valueType="num">
                                      <p:cBhvr>
                                        <p:cTn id="18" dur="1000" fill="hold"/>
                                        <p:tgtEl>
                                          <p:spTgt spid="87"/>
                                        </p:tgtEl>
                                        <p:attrNameLst>
                                          <p:attrName>ppt_x</p:attrName>
                                        </p:attrNameLst>
                                      </p:cBhvr>
                                      <p:tavLst>
                                        <p:tav tm="0">
                                          <p:val>
                                            <p:strVal val="#ppt_x"/>
                                          </p:val>
                                        </p:tav>
                                        <p:tav tm="100000">
                                          <p:val>
                                            <p:strVal val="#ppt_x"/>
                                          </p:val>
                                        </p:tav>
                                      </p:tavLst>
                                    </p:anim>
                                    <p:anim calcmode="lin" valueType="num">
                                      <p:cBhvr>
                                        <p:cTn id="19" dur="1000" fill="hold"/>
                                        <p:tgtEl>
                                          <p:spTgt spid="87"/>
                                        </p:tgtEl>
                                        <p:attrNameLst>
                                          <p:attrName>ppt_y</p:attrName>
                                        </p:attrNameLst>
                                      </p:cBhvr>
                                      <p:tavLst>
                                        <p:tav tm="0">
                                          <p:val>
                                            <p:strVal val="#ppt_y+.1"/>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0-#ppt_w/2"/>
                                          </p:val>
                                        </p:tav>
                                        <p:tav tm="100000">
                                          <p:val>
                                            <p:strVal val="#ppt_x"/>
                                          </p:val>
                                        </p:tav>
                                      </p:tavLst>
                                    </p:anim>
                                    <p:anim calcmode="lin" valueType="num">
                                      <p:cBhvr additive="base">
                                        <p:cTn id="23" dur="500" fill="hold"/>
                                        <p:tgtEl>
                                          <p:spTgt spid="42"/>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47"/>
                                        </p:tgtEl>
                                        <p:attrNameLst>
                                          <p:attrName>style.visibility</p:attrName>
                                        </p:attrNameLst>
                                      </p:cBhvr>
                                      <p:to>
                                        <p:strVal val="visible"/>
                                      </p:to>
                                    </p:set>
                                    <p:anim calcmode="lin" valueType="num">
                                      <p:cBhvr additive="base">
                                        <p:cTn id="26" dur="500" fill="hold"/>
                                        <p:tgtEl>
                                          <p:spTgt spid="47"/>
                                        </p:tgtEl>
                                        <p:attrNameLst>
                                          <p:attrName>ppt_x</p:attrName>
                                        </p:attrNameLst>
                                      </p:cBhvr>
                                      <p:tavLst>
                                        <p:tav tm="0">
                                          <p:val>
                                            <p:strVal val="0-#ppt_w/2"/>
                                          </p:val>
                                        </p:tav>
                                        <p:tav tm="100000">
                                          <p:val>
                                            <p:strVal val="#ppt_x"/>
                                          </p:val>
                                        </p:tav>
                                      </p:tavLst>
                                    </p:anim>
                                    <p:anim calcmode="lin" valueType="num">
                                      <p:cBhvr additive="base">
                                        <p:cTn id="27" dur="500" fill="hold"/>
                                        <p:tgtEl>
                                          <p:spTgt spid="47"/>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0"/>
                                  </p:stCondLst>
                                  <p:childTnLst>
                                    <p:set>
                                      <p:cBhvr>
                                        <p:cTn id="29" dur="1" fill="hold">
                                          <p:stCondLst>
                                            <p:cond delay="0"/>
                                          </p:stCondLst>
                                        </p:cTn>
                                        <p:tgtEl>
                                          <p:spTgt spid="50"/>
                                        </p:tgtEl>
                                        <p:attrNameLst>
                                          <p:attrName>style.visibility</p:attrName>
                                        </p:attrNameLst>
                                      </p:cBhvr>
                                      <p:to>
                                        <p:strVal val="visible"/>
                                      </p:to>
                                    </p:set>
                                    <p:anim calcmode="lin" valueType="num">
                                      <p:cBhvr additive="base">
                                        <p:cTn id="30" dur="500" fill="hold"/>
                                        <p:tgtEl>
                                          <p:spTgt spid="50"/>
                                        </p:tgtEl>
                                        <p:attrNameLst>
                                          <p:attrName>ppt_x</p:attrName>
                                        </p:attrNameLst>
                                      </p:cBhvr>
                                      <p:tavLst>
                                        <p:tav tm="0">
                                          <p:val>
                                            <p:strVal val="0-#ppt_w/2"/>
                                          </p:val>
                                        </p:tav>
                                        <p:tav tm="100000">
                                          <p:val>
                                            <p:strVal val="#ppt_x"/>
                                          </p:val>
                                        </p:tav>
                                      </p:tavLst>
                                    </p:anim>
                                    <p:anim calcmode="lin" valueType="num">
                                      <p:cBhvr additive="base">
                                        <p:cTn id="31" dur="500" fill="hold"/>
                                        <p:tgtEl>
                                          <p:spTgt spid="50"/>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2" presetClass="entr" presetSubtype="2" fill="hold" nodeType="after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500" fill="hold"/>
                                        <p:tgtEl>
                                          <p:spTgt spid="53"/>
                                        </p:tgtEl>
                                        <p:attrNameLst>
                                          <p:attrName>ppt_x</p:attrName>
                                        </p:attrNameLst>
                                      </p:cBhvr>
                                      <p:tavLst>
                                        <p:tav tm="0">
                                          <p:val>
                                            <p:strVal val="1+#ppt_w/2"/>
                                          </p:val>
                                        </p:tav>
                                        <p:tav tm="100000">
                                          <p:val>
                                            <p:strVal val="#ppt_x"/>
                                          </p:val>
                                        </p:tav>
                                      </p:tavLst>
                                    </p:anim>
                                    <p:anim calcmode="lin" valueType="num">
                                      <p:cBhvr additive="base">
                                        <p:cTn id="36" dur="500" fill="hold"/>
                                        <p:tgtEl>
                                          <p:spTgt spid="53"/>
                                        </p:tgtEl>
                                        <p:attrNameLst>
                                          <p:attrName>ppt_y</p:attrName>
                                        </p:attrNameLst>
                                      </p:cBhvr>
                                      <p:tavLst>
                                        <p:tav tm="0">
                                          <p:val>
                                            <p:strVal val="#ppt_y"/>
                                          </p:val>
                                        </p:tav>
                                        <p:tav tm="100000">
                                          <p:val>
                                            <p:strVal val="#ppt_y"/>
                                          </p:val>
                                        </p:tav>
                                      </p:tavLst>
                                    </p:anim>
                                  </p:childTnLst>
                                </p:cTn>
                              </p:par>
                            </p:childTnLst>
                          </p:cTn>
                        </p:par>
                        <p:par>
                          <p:cTn id="37" fill="hold">
                            <p:stCondLst>
                              <p:cond delay="1500"/>
                            </p:stCondLst>
                            <p:childTnLst>
                              <p:par>
                                <p:cTn id="38" presetID="2" presetClass="entr" presetSubtype="2" fill="hold" nodeType="afterEffect">
                                  <p:stCondLst>
                                    <p:cond delay="0"/>
                                  </p:stCondLst>
                                  <p:childTnLst>
                                    <p:set>
                                      <p:cBhvr>
                                        <p:cTn id="39" dur="1" fill="hold">
                                          <p:stCondLst>
                                            <p:cond delay="0"/>
                                          </p:stCondLst>
                                        </p:cTn>
                                        <p:tgtEl>
                                          <p:spTgt spid="56"/>
                                        </p:tgtEl>
                                        <p:attrNameLst>
                                          <p:attrName>style.visibility</p:attrName>
                                        </p:attrNameLst>
                                      </p:cBhvr>
                                      <p:to>
                                        <p:strVal val="visible"/>
                                      </p:to>
                                    </p:set>
                                    <p:anim calcmode="lin" valueType="num">
                                      <p:cBhvr additive="base">
                                        <p:cTn id="40" dur="500" fill="hold"/>
                                        <p:tgtEl>
                                          <p:spTgt spid="56"/>
                                        </p:tgtEl>
                                        <p:attrNameLst>
                                          <p:attrName>ppt_x</p:attrName>
                                        </p:attrNameLst>
                                      </p:cBhvr>
                                      <p:tavLst>
                                        <p:tav tm="0">
                                          <p:val>
                                            <p:strVal val="1+#ppt_w/2"/>
                                          </p:val>
                                        </p:tav>
                                        <p:tav tm="100000">
                                          <p:val>
                                            <p:strVal val="#ppt_x"/>
                                          </p:val>
                                        </p:tav>
                                      </p:tavLst>
                                    </p:anim>
                                    <p:anim calcmode="lin" valueType="num">
                                      <p:cBhvr additive="base">
                                        <p:cTn id="41" dur="500" fill="hold"/>
                                        <p:tgtEl>
                                          <p:spTgt spid="56"/>
                                        </p:tgtEl>
                                        <p:attrNameLst>
                                          <p:attrName>ppt_y</p:attrName>
                                        </p:attrNameLst>
                                      </p:cBhvr>
                                      <p:tavLst>
                                        <p:tav tm="0">
                                          <p:val>
                                            <p:strVal val="#ppt_y"/>
                                          </p:val>
                                        </p:tav>
                                        <p:tav tm="100000">
                                          <p:val>
                                            <p:strVal val="#ppt_y"/>
                                          </p:val>
                                        </p:tav>
                                      </p:tavLst>
                                    </p:anim>
                                  </p:childTnLst>
                                </p:cTn>
                              </p:par>
                            </p:childTnLst>
                          </p:cTn>
                        </p:par>
                        <p:par>
                          <p:cTn id="42" fill="hold">
                            <p:stCondLst>
                              <p:cond delay="2000"/>
                            </p:stCondLst>
                            <p:childTnLst>
                              <p:par>
                                <p:cTn id="43" presetID="2" presetClass="entr" presetSubtype="2" fill="hold" nodeType="afterEffect">
                                  <p:stCondLst>
                                    <p:cond delay="0"/>
                                  </p:stCondLst>
                                  <p:childTnLst>
                                    <p:set>
                                      <p:cBhvr>
                                        <p:cTn id="44" dur="1" fill="hold">
                                          <p:stCondLst>
                                            <p:cond delay="0"/>
                                          </p:stCondLst>
                                        </p:cTn>
                                        <p:tgtEl>
                                          <p:spTgt spid="59"/>
                                        </p:tgtEl>
                                        <p:attrNameLst>
                                          <p:attrName>style.visibility</p:attrName>
                                        </p:attrNameLst>
                                      </p:cBhvr>
                                      <p:to>
                                        <p:strVal val="visible"/>
                                      </p:to>
                                    </p:set>
                                    <p:anim calcmode="lin" valueType="num">
                                      <p:cBhvr additive="base">
                                        <p:cTn id="45" dur="500" fill="hold"/>
                                        <p:tgtEl>
                                          <p:spTgt spid="59"/>
                                        </p:tgtEl>
                                        <p:attrNameLst>
                                          <p:attrName>ppt_x</p:attrName>
                                        </p:attrNameLst>
                                      </p:cBhvr>
                                      <p:tavLst>
                                        <p:tav tm="0">
                                          <p:val>
                                            <p:strVal val="1+#ppt_w/2"/>
                                          </p:val>
                                        </p:tav>
                                        <p:tav tm="100000">
                                          <p:val>
                                            <p:strVal val="#ppt_x"/>
                                          </p:val>
                                        </p:tav>
                                      </p:tavLst>
                                    </p:anim>
                                    <p:anim calcmode="lin" valueType="num">
                                      <p:cBhvr additive="base">
                                        <p:cTn id="46" dur="500" fill="hold"/>
                                        <p:tgtEl>
                                          <p:spTgt spid="59"/>
                                        </p:tgtEl>
                                        <p:attrNameLst>
                                          <p:attrName>ppt_y</p:attrName>
                                        </p:attrNameLst>
                                      </p:cBhvr>
                                      <p:tavLst>
                                        <p:tav tm="0">
                                          <p:val>
                                            <p:strVal val="#ppt_y"/>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62"/>
                                        </p:tgtEl>
                                        <p:attrNameLst>
                                          <p:attrName>style.visibility</p:attrName>
                                        </p:attrNameLst>
                                      </p:cBhvr>
                                      <p:to>
                                        <p:strVal val="visible"/>
                                      </p:to>
                                    </p:set>
                                    <p:animEffect transition="in" filter="fade">
                                      <p:cBhvr>
                                        <p:cTn id="49" dur="1000"/>
                                        <p:tgtEl>
                                          <p:spTgt spid="62"/>
                                        </p:tgtEl>
                                      </p:cBhvr>
                                    </p:animEffect>
                                    <p:anim calcmode="lin" valueType="num">
                                      <p:cBhvr>
                                        <p:cTn id="50" dur="1000" fill="hold"/>
                                        <p:tgtEl>
                                          <p:spTgt spid="62"/>
                                        </p:tgtEl>
                                        <p:attrNameLst>
                                          <p:attrName>ppt_x</p:attrName>
                                        </p:attrNameLst>
                                      </p:cBhvr>
                                      <p:tavLst>
                                        <p:tav tm="0">
                                          <p:val>
                                            <p:strVal val="#ppt_x"/>
                                          </p:val>
                                        </p:tav>
                                        <p:tav tm="100000">
                                          <p:val>
                                            <p:strVal val="#ppt_x"/>
                                          </p:val>
                                        </p:tav>
                                      </p:tavLst>
                                    </p:anim>
                                    <p:anim calcmode="lin" valueType="num">
                                      <p:cBhvr>
                                        <p:cTn id="51" dur="1000" fill="hold"/>
                                        <p:tgtEl>
                                          <p:spTgt spid="62"/>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fade">
                                      <p:cBhvr>
                                        <p:cTn id="54" dur="1000"/>
                                        <p:tgtEl>
                                          <p:spTgt spid="63"/>
                                        </p:tgtEl>
                                      </p:cBhvr>
                                    </p:animEffect>
                                    <p:anim calcmode="lin" valueType="num">
                                      <p:cBhvr>
                                        <p:cTn id="55" dur="1000" fill="hold"/>
                                        <p:tgtEl>
                                          <p:spTgt spid="63"/>
                                        </p:tgtEl>
                                        <p:attrNameLst>
                                          <p:attrName>ppt_x</p:attrName>
                                        </p:attrNameLst>
                                      </p:cBhvr>
                                      <p:tavLst>
                                        <p:tav tm="0">
                                          <p:val>
                                            <p:strVal val="#ppt_x"/>
                                          </p:val>
                                        </p:tav>
                                        <p:tav tm="100000">
                                          <p:val>
                                            <p:strVal val="#ppt_x"/>
                                          </p:val>
                                        </p:tav>
                                      </p:tavLst>
                                    </p:anim>
                                    <p:anim calcmode="lin" valueType="num">
                                      <p:cBhvr>
                                        <p:cTn id="56" dur="1000" fill="hold"/>
                                        <p:tgtEl>
                                          <p:spTgt spid="63"/>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fade">
                                      <p:cBhvr>
                                        <p:cTn id="59" dur="1000"/>
                                        <p:tgtEl>
                                          <p:spTgt spid="64"/>
                                        </p:tgtEl>
                                      </p:cBhvr>
                                    </p:animEffect>
                                    <p:anim calcmode="lin" valueType="num">
                                      <p:cBhvr>
                                        <p:cTn id="60" dur="1000" fill="hold"/>
                                        <p:tgtEl>
                                          <p:spTgt spid="64"/>
                                        </p:tgtEl>
                                        <p:attrNameLst>
                                          <p:attrName>ppt_x</p:attrName>
                                        </p:attrNameLst>
                                      </p:cBhvr>
                                      <p:tavLst>
                                        <p:tav tm="0">
                                          <p:val>
                                            <p:strVal val="#ppt_x"/>
                                          </p:val>
                                        </p:tav>
                                        <p:tav tm="100000">
                                          <p:val>
                                            <p:strVal val="#ppt_x"/>
                                          </p:val>
                                        </p:tav>
                                      </p:tavLst>
                                    </p:anim>
                                    <p:anim calcmode="lin" valueType="num">
                                      <p:cBhvr>
                                        <p:cTn id="61" dur="1000" fill="hold"/>
                                        <p:tgtEl>
                                          <p:spTgt spid="6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fade">
                                      <p:cBhvr>
                                        <p:cTn id="64" dur="1000"/>
                                        <p:tgtEl>
                                          <p:spTgt spid="65"/>
                                        </p:tgtEl>
                                      </p:cBhvr>
                                    </p:animEffect>
                                    <p:anim calcmode="lin" valueType="num">
                                      <p:cBhvr>
                                        <p:cTn id="65" dur="1000" fill="hold"/>
                                        <p:tgtEl>
                                          <p:spTgt spid="65"/>
                                        </p:tgtEl>
                                        <p:attrNameLst>
                                          <p:attrName>ppt_x</p:attrName>
                                        </p:attrNameLst>
                                      </p:cBhvr>
                                      <p:tavLst>
                                        <p:tav tm="0">
                                          <p:val>
                                            <p:strVal val="#ppt_x"/>
                                          </p:val>
                                        </p:tav>
                                        <p:tav tm="100000">
                                          <p:val>
                                            <p:strVal val="#ppt_x"/>
                                          </p:val>
                                        </p:tav>
                                      </p:tavLst>
                                    </p:anim>
                                    <p:anim calcmode="lin" valueType="num">
                                      <p:cBhvr>
                                        <p:cTn id="66" dur="1000" fill="hold"/>
                                        <p:tgtEl>
                                          <p:spTgt spid="65"/>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66"/>
                                        </p:tgtEl>
                                        <p:attrNameLst>
                                          <p:attrName>style.visibility</p:attrName>
                                        </p:attrNameLst>
                                      </p:cBhvr>
                                      <p:to>
                                        <p:strVal val="visible"/>
                                      </p:to>
                                    </p:set>
                                    <p:animEffect transition="in" filter="fade">
                                      <p:cBhvr>
                                        <p:cTn id="69" dur="1000"/>
                                        <p:tgtEl>
                                          <p:spTgt spid="66"/>
                                        </p:tgtEl>
                                      </p:cBhvr>
                                    </p:animEffect>
                                    <p:anim calcmode="lin" valueType="num">
                                      <p:cBhvr>
                                        <p:cTn id="70" dur="1000" fill="hold"/>
                                        <p:tgtEl>
                                          <p:spTgt spid="66"/>
                                        </p:tgtEl>
                                        <p:attrNameLst>
                                          <p:attrName>ppt_x</p:attrName>
                                        </p:attrNameLst>
                                      </p:cBhvr>
                                      <p:tavLst>
                                        <p:tav tm="0">
                                          <p:val>
                                            <p:strVal val="#ppt_x"/>
                                          </p:val>
                                        </p:tav>
                                        <p:tav tm="100000">
                                          <p:val>
                                            <p:strVal val="#ppt_x"/>
                                          </p:val>
                                        </p:tav>
                                      </p:tavLst>
                                    </p:anim>
                                    <p:anim calcmode="lin" valueType="num">
                                      <p:cBhvr>
                                        <p:cTn id="71" dur="1000" fill="hold"/>
                                        <p:tgtEl>
                                          <p:spTgt spid="66"/>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67"/>
                                        </p:tgtEl>
                                        <p:attrNameLst>
                                          <p:attrName>style.visibility</p:attrName>
                                        </p:attrNameLst>
                                      </p:cBhvr>
                                      <p:to>
                                        <p:strVal val="visible"/>
                                      </p:to>
                                    </p:set>
                                    <p:animEffect transition="in" filter="fade">
                                      <p:cBhvr>
                                        <p:cTn id="74" dur="1000"/>
                                        <p:tgtEl>
                                          <p:spTgt spid="67"/>
                                        </p:tgtEl>
                                      </p:cBhvr>
                                    </p:animEffect>
                                    <p:anim calcmode="lin" valueType="num">
                                      <p:cBhvr>
                                        <p:cTn id="75" dur="1000" fill="hold"/>
                                        <p:tgtEl>
                                          <p:spTgt spid="67"/>
                                        </p:tgtEl>
                                        <p:attrNameLst>
                                          <p:attrName>ppt_x</p:attrName>
                                        </p:attrNameLst>
                                      </p:cBhvr>
                                      <p:tavLst>
                                        <p:tav tm="0">
                                          <p:val>
                                            <p:strVal val="#ppt_x"/>
                                          </p:val>
                                        </p:tav>
                                        <p:tav tm="100000">
                                          <p:val>
                                            <p:strVal val="#ppt_x"/>
                                          </p:val>
                                        </p:tav>
                                      </p:tavLst>
                                    </p:anim>
                                    <p:anim calcmode="lin" valueType="num">
                                      <p:cBhvr>
                                        <p:cTn id="76"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68"/>
                                        </p:tgtEl>
                                        <p:attrNameLst>
                                          <p:attrName>style.visibility</p:attrName>
                                        </p:attrNameLst>
                                      </p:cBhvr>
                                      <p:to>
                                        <p:strVal val="visible"/>
                                      </p:to>
                                    </p:set>
                                    <p:animEffect transition="in" filter="wipe(left)">
                                      <p:cBhvr>
                                        <p:cTn id="81" dur="500"/>
                                        <p:tgtEl>
                                          <p:spTgt spid="68"/>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barn(inVertical)">
                                      <p:cBhvr>
                                        <p:cTn id="86" dur="500"/>
                                        <p:tgtEl>
                                          <p:spTgt spid="69"/>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70"/>
                                        </p:tgtEl>
                                        <p:attrNameLst>
                                          <p:attrName>style.visibility</p:attrName>
                                        </p:attrNameLst>
                                      </p:cBhvr>
                                      <p:to>
                                        <p:strVal val="visible"/>
                                      </p:to>
                                    </p:set>
                                    <p:animEffect transition="in" filter="wipe(left)">
                                      <p:cBhvr>
                                        <p:cTn id="91" dur="500"/>
                                        <p:tgtEl>
                                          <p:spTgt spid="70"/>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grpId="0" nodeType="clickEffect">
                                  <p:stCondLst>
                                    <p:cond delay="0"/>
                                  </p:stCondLst>
                                  <p:childTnLst>
                                    <p:set>
                                      <p:cBhvr>
                                        <p:cTn id="95" dur="1" fill="hold">
                                          <p:stCondLst>
                                            <p:cond delay="0"/>
                                          </p:stCondLst>
                                        </p:cTn>
                                        <p:tgtEl>
                                          <p:spTgt spid="71"/>
                                        </p:tgtEl>
                                        <p:attrNameLst>
                                          <p:attrName>style.visibility</p:attrName>
                                        </p:attrNameLst>
                                      </p:cBhvr>
                                      <p:to>
                                        <p:strVal val="visible"/>
                                      </p:to>
                                    </p:set>
                                    <p:animEffect transition="in" filter="barn(inVertical)">
                                      <p:cBhvr>
                                        <p:cTn id="96" dur="500"/>
                                        <p:tgtEl>
                                          <p:spTgt spid="71"/>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8" fill="hold" grpId="0" nodeType="clickEffect">
                                  <p:stCondLst>
                                    <p:cond delay="0"/>
                                  </p:stCondLst>
                                  <p:childTnLst>
                                    <p:set>
                                      <p:cBhvr>
                                        <p:cTn id="100" dur="1" fill="hold">
                                          <p:stCondLst>
                                            <p:cond delay="0"/>
                                          </p:stCondLst>
                                        </p:cTn>
                                        <p:tgtEl>
                                          <p:spTgt spid="72"/>
                                        </p:tgtEl>
                                        <p:attrNameLst>
                                          <p:attrName>style.visibility</p:attrName>
                                        </p:attrNameLst>
                                      </p:cBhvr>
                                      <p:to>
                                        <p:strVal val="visible"/>
                                      </p:to>
                                    </p:set>
                                    <p:animEffect transition="in" filter="wipe(left)">
                                      <p:cBhvr>
                                        <p:cTn id="101" dur="500"/>
                                        <p:tgtEl>
                                          <p:spTgt spid="72"/>
                                        </p:tgtEl>
                                      </p:cBhvr>
                                    </p:animEffect>
                                  </p:childTnLst>
                                </p:cTn>
                              </p:par>
                            </p:childTnLst>
                          </p:cTn>
                        </p:par>
                      </p:childTnLst>
                    </p:cTn>
                  </p:par>
                  <p:par>
                    <p:cTn id="102" fill="hold">
                      <p:stCondLst>
                        <p:cond delay="indefinite"/>
                      </p:stCondLst>
                      <p:childTnLst>
                        <p:par>
                          <p:cTn id="103" fill="hold">
                            <p:stCondLst>
                              <p:cond delay="0"/>
                            </p:stCondLst>
                            <p:childTnLst>
                              <p:par>
                                <p:cTn id="104" presetID="16" presetClass="entr" presetSubtype="21" fill="hold" grpId="0" nodeType="clickEffect">
                                  <p:stCondLst>
                                    <p:cond delay="0"/>
                                  </p:stCondLst>
                                  <p:childTnLst>
                                    <p:set>
                                      <p:cBhvr>
                                        <p:cTn id="105" dur="1" fill="hold">
                                          <p:stCondLst>
                                            <p:cond delay="0"/>
                                          </p:stCondLst>
                                        </p:cTn>
                                        <p:tgtEl>
                                          <p:spTgt spid="73"/>
                                        </p:tgtEl>
                                        <p:attrNameLst>
                                          <p:attrName>style.visibility</p:attrName>
                                        </p:attrNameLst>
                                      </p:cBhvr>
                                      <p:to>
                                        <p:strVal val="visible"/>
                                      </p:to>
                                    </p:set>
                                    <p:animEffect transition="in" filter="barn(inVertical)">
                                      <p:cBhvr>
                                        <p:cTn id="106" dur="500"/>
                                        <p:tgtEl>
                                          <p:spTgt spid="73"/>
                                        </p:tgtEl>
                                      </p:cBhvr>
                                    </p:animEffect>
                                  </p:childTnLst>
                                </p:cTn>
                              </p:par>
                            </p:childTnLst>
                          </p:cTn>
                        </p:par>
                      </p:childTnLst>
                    </p:cTn>
                  </p:par>
                  <p:par>
                    <p:cTn id="107" fill="hold">
                      <p:stCondLst>
                        <p:cond delay="indefinite"/>
                      </p:stCondLst>
                      <p:childTnLst>
                        <p:par>
                          <p:cTn id="108" fill="hold">
                            <p:stCondLst>
                              <p:cond delay="0"/>
                            </p:stCondLst>
                            <p:childTnLst>
                              <p:par>
                                <p:cTn id="109" presetID="22" presetClass="entr" presetSubtype="8" fill="hold" grpId="0" nodeType="clickEffect">
                                  <p:stCondLst>
                                    <p:cond delay="0"/>
                                  </p:stCondLst>
                                  <p:childTnLst>
                                    <p:set>
                                      <p:cBhvr>
                                        <p:cTn id="110" dur="1" fill="hold">
                                          <p:stCondLst>
                                            <p:cond delay="0"/>
                                          </p:stCondLst>
                                        </p:cTn>
                                        <p:tgtEl>
                                          <p:spTgt spid="74"/>
                                        </p:tgtEl>
                                        <p:attrNameLst>
                                          <p:attrName>style.visibility</p:attrName>
                                        </p:attrNameLst>
                                      </p:cBhvr>
                                      <p:to>
                                        <p:strVal val="visible"/>
                                      </p:to>
                                    </p:set>
                                    <p:animEffect transition="in" filter="wipe(left)">
                                      <p:cBhvr>
                                        <p:cTn id="111" dur="500"/>
                                        <p:tgtEl>
                                          <p:spTgt spid="74"/>
                                        </p:tgtEl>
                                      </p:cBhvr>
                                    </p:animEffect>
                                  </p:childTnLst>
                                </p:cTn>
                              </p:par>
                            </p:childTnLst>
                          </p:cTn>
                        </p:par>
                      </p:childTnLst>
                    </p:cTn>
                  </p:par>
                  <p:par>
                    <p:cTn id="112" fill="hold">
                      <p:stCondLst>
                        <p:cond delay="indefinite"/>
                      </p:stCondLst>
                      <p:childTnLst>
                        <p:par>
                          <p:cTn id="113" fill="hold">
                            <p:stCondLst>
                              <p:cond delay="0"/>
                            </p:stCondLst>
                            <p:childTnLst>
                              <p:par>
                                <p:cTn id="114" presetID="16" presetClass="entr" presetSubtype="21" fill="hold" grpId="0" nodeType="clickEffect">
                                  <p:stCondLst>
                                    <p:cond delay="0"/>
                                  </p:stCondLst>
                                  <p:childTnLst>
                                    <p:set>
                                      <p:cBhvr>
                                        <p:cTn id="115" dur="1" fill="hold">
                                          <p:stCondLst>
                                            <p:cond delay="0"/>
                                          </p:stCondLst>
                                        </p:cTn>
                                        <p:tgtEl>
                                          <p:spTgt spid="75"/>
                                        </p:tgtEl>
                                        <p:attrNameLst>
                                          <p:attrName>style.visibility</p:attrName>
                                        </p:attrNameLst>
                                      </p:cBhvr>
                                      <p:to>
                                        <p:strVal val="visible"/>
                                      </p:to>
                                    </p:set>
                                    <p:animEffect transition="in" filter="barn(inVertical)">
                                      <p:cBhvr>
                                        <p:cTn id="116" dur="500"/>
                                        <p:tgtEl>
                                          <p:spTgt spid="75"/>
                                        </p:tgtEl>
                                      </p:cBhvr>
                                    </p:animEffect>
                                  </p:childTnLst>
                                </p:cTn>
                              </p:par>
                            </p:childTnLst>
                          </p:cTn>
                        </p:par>
                      </p:childTnLst>
                    </p:cTn>
                  </p:par>
                  <p:par>
                    <p:cTn id="117" fill="hold">
                      <p:stCondLst>
                        <p:cond delay="indefinite"/>
                      </p:stCondLst>
                      <p:childTnLst>
                        <p:par>
                          <p:cTn id="118" fill="hold">
                            <p:stCondLst>
                              <p:cond delay="0"/>
                            </p:stCondLst>
                            <p:childTnLst>
                              <p:par>
                                <p:cTn id="119" presetID="22" presetClass="entr" presetSubtype="8" fill="hold" grpId="0" nodeType="clickEffect">
                                  <p:stCondLst>
                                    <p:cond delay="0"/>
                                  </p:stCondLst>
                                  <p:childTnLst>
                                    <p:set>
                                      <p:cBhvr>
                                        <p:cTn id="120" dur="1" fill="hold">
                                          <p:stCondLst>
                                            <p:cond delay="0"/>
                                          </p:stCondLst>
                                        </p:cTn>
                                        <p:tgtEl>
                                          <p:spTgt spid="76"/>
                                        </p:tgtEl>
                                        <p:attrNameLst>
                                          <p:attrName>style.visibility</p:attrName>
                                        </p:attrNameLst>
                                      </p:cBhvr>
                                      <p:to>
                                        <p:strVal val="visible"/>
                                      </p:to>
                                    </p:set>
                                    <p:animEffect transition="in" filter="wipe(left)">
                                      <p:cBhvr>
                                        <p:cTn id="121" dur="500"/>
                                        <p:tgtEl>
                                          <p:spTgt spid="76"/>
                                        </p:tgtEl>
                                      </p:cBhvr>
                                    </p:animEffect>
                                  </p:childTnLst>
                                </p:cTn>
                              </p:par>
                            </p:childTnLst>
                          </p:cTn>
                        </p:par>
                      </p:childTnLst>
                    </p:cTn>
                  </p:par>
                  <p:par>
                    <p:cTn id="122" fill="hold">
                      <p:stCondLst>
                        <p:cond delay="indefinite"/>
                      </p:stCondLst>
                      <p:childTnLst>
                        <p:par>
                          <p:cTn id="123" fill="hold">
                            <p:stCondLst>
                              <p:cond delay="0"/>
                            </p:stCondLst>
                            <p:childTnLst>
                              <p:par>
                                <p:cTn id="124" presetID="16" presetClass="entr" presetSubtype="21" fill="hold" grpId="0" nodeType="clickEffect">
                                  <p:stCondLst>
                                    <p:cond delay="0"/>
                                  </p:stCondLst>
                                  <p:childTnLst>
                                    <p:set>
                                      <p:cBhvr>
                                        <p:cTn id="125" dur="1" fill="hold">
                                          <p:stCondLst>
                                            <p:cond delay="0"/>
                                          </p:stCondLst>
                                        </p:cTn>
                                        <p:tgtEl>
                                          <p:spTgt spid="77"/>
                                        </p:tgtEl>
                                        <p:attrNameLst>
                                          <p:attrName>style.visibility</p:attrName>
                                        </p:attrNameLst>
                                      </p:cBhvr>
                                      <p:to>
                                        <p:strVal val="visible"/>
                                      </p:to>
                                    </p:set>
                                    <p:animEffect transition="in" filter="barn(inVertical)">
                                      <p:cBhvr>
                                        <p:cTn id="126" dur="500"/>
                                        <p:tgtEl>
                                          <p:spTgt spid="77"/>
                                        </p:tgtEl>
                                      </p:cBhvr>
                                    </p:animEffect>
                                  </p:childTnLst>
                                </p:cTn>
                              </p:par>
                            </p:childTnLst>
                          </p:cTn>
                        </p:par>
                      </p:childTnLst>
                    </p:cTn>
                  </p:par>
                  <p:par>
                    <p:cTn id="127" fill="hold">
                      <p:stCondLst>
                        <p:cond delay="indefinite"/>
                      </p:stCondLst>
                      <p:childTnLst>
                        <p:par>
                          <p:cTn id="128" fill="hold">
                            <p:stCondLst>
                              <p:cond delay="0"/>
                            </p:stCondLst>
                            <p:childTnLst>
                              <p:par>
                                <p:cTn id="129" presetID="22" presetClass="entr" presetSubtype="8" fill="hold" grpId="0" nodeType="clickEffect">
                                  <p:stCondLst>
                                    <p:cond delay="0"/>
                                  </p:stCondLst>
                                  <p:childTnLst>
                                    <p:set>
                                      <p:cBhvr>
                                        <p:cTn id="130" dur="1" fill="hold">
                                          <p:stCondLst>
                                            <p:cond delay="0"/>
                                          </p:stCondLst>
                                        </p:cTn>
                                        <p:tgtEl>
                                          <p:spTgt spid="78"/>
                                        </p:tgtEl>
                                        <p:attrNameLst>
                                          <p:attrName>style.visibility</p:attrName>
                                        </p:attrNameLst>
                                      </p:cBhvr>
                                      <p:to>
                                        <p:strVal val="visible"/>
                                      </p:to>
                                    </p:set>
                                    <p:animEffect transition="in" filter="wipe(left)">
                                      <p:cBhvr>
                                        <p:cTn id="131" dur="500"/>
                                        <p:tgtEl>
                                          <p:spTgt spid="78"/>
                                        </p:tgtEl>
                                      </p:cBhvr>
                                    </p:animEffect>
                                  </p:childTnLst>
                                </p:cTn>
                              </p:par>
                            </p:childTnLst>
                          </p:cTn>
                        </p:par>
                      </p:childTnLst>
                    </p:cTn>
                  </p:par>
                  <p:par>
                    <p:cTn id="132" fill="hold">
                      <p:stCondLst>
                        <p:cond delay="indefinite"/>
                      </p:stCondLst>
                      <p:childTnLst>
                        <p:par>
                          <p:cTn id="133" fill="hold">
                            <p:stCondLst>
                              <p:cond delay="0"/>
                            </p:stCondLst>
                            <p:childTnLst>
                              <p:par>
                                <p:cTn id="134" presetID="16" presetClass="entr" presetSubtype="21" fill="hold" grpId="0" nodeType="clickEffect">
                                  <p:stCondLst>
                                    <p:cond delay="0"/>
                                  </p:stCondLst>
                                  <p:childTnLst>
                                    <p:set>
                                      <p:cBhvr>
                                        <p:cTn id="135" dur="1" fill="hold">
                                          <p:stCondLst>
                                            <p:cond delay="0"/>
                                          </p:stCondLst>
                                        </p:cTn>
                                        <p:tgtEl>
                                          <p:spTgt spid="79"/>
                                        </p:tgtEl>
                                        <p:attrNameLst>
                                          <p:attrName>style.visibility</p:attrName>
                                        </p:attrNameLst>
                                      </p:cBhvr>
                                      <p:to>
                                        <p:strVal val="visible"/>
                                      </p:to>
                                    </p:set>
                                    <p:animEffect transition="in" filter="barn(inVertical)">
                                      <p:cBhvr>
                                        <p:cTn id="136"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P spid="65" grpId="0" animBg="1"/>
      <p:bldP spid="66" grpId="0" animBg="1"/>
      <p:bldP spid="67" grpId="0" animBg="1"/>
      <p:bldP spid="68" grpId="0"/>
      <p:bldP spid="69" grpId="0"/>
      <p:bldP spid="70" grpId="0"/>
      <p:bldP spid="71" grpId="0"/>
      <p:bldP spid="72" grpId="0"/>
      <p:bldP spid="73" grpId="0"/>
      <p:bldP spid="74" grpId="0"/>
      <p:bldP spid="75" grpId="0"/>
      <p:bldP spid="76" grpId="0"/>
      <p:bldP spid="77" grpId="0"/>
      <p:bldP spid="78" grpId="0"/>
      <p:bldP spid="79" grpId="0"/>
      <p:bldP spid="80" grpId="0" animBg="1"/>
      <p:bldP spid="8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6376916" y="1728621"/>
            <a:ext cx="2197739" cy="1826858"/>
          </a:xfrm>
          <a:prstGeom prst="rect">
            <a:avLst/>
          </a:prstGeom>
          <a:solidFill>
            <a:srgbClr val="B72727"/>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0000"/>
              </a:solidFill>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rcRect l="10871" t="9256" r="15887" b="10837"/>
          <a:stretch>
            <a:fillRect/>
          </a:stretch>
        </p:blipFill>
        <p:spPr>
          <a:xfrm>
            <a:off x="6472860" y="1808374"/>
            <a:ext cx="2005851" cy="1667352"/>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a:effectLst>
            <a:innerShdw blurRad="114300">
              <a:prstClr val="black"/>
            </a:innerShdw>
          </a:effectLst>
        </p:spPr>
      </p:pic>
      <p:sp>
        <p:nvSpPr>
          <p:cNvPr id="11" name="矩形 10"/>
          <p:cNvSpPr/>
          <p:nvPr/>
        </p:nvSpPr>
        <p:spPr>
          <a:xfrm>
            <a:off x="3542056" y="1728621"/>
            <a:ext cx="2197739" cy="1826858"/>
          </a:xfrm>
          <a:prstGeom prst="rect">
            <a:avLst/>
          </a:prstGeom>
          <a:solidFill>
            <a:srgbClr val="B72727"/>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0000"/>
              </a:solidFill>
            </a:endParaRPr>
          </a:p>
        </p:txBody>
      </p: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rcRect l="10938" t="10787" r="30482" b="15893"/>
          <a:stretch>
            <a:fillRect/>
          </a:stretch>
        </p:blipFill>
        <p:spPr>
          <a:xfrm>
            <a:off x="3638000" y="1808374"/>
            <a:ext cx="2005851" cy="1667352"/>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a:effectLst>
            <a:innerShdw blurRad="114300">
              <a:prstClr val="black"/>
            </a:innerShdw>
          </a:effectLst>
        </p:spPr>
      </p:pic>
      <p:sp>
        <p:nvSpPr>
          <p:cNvPr id="13" name="矩形 12"/>
          <p:cNvSpPr/>
          <p:nvPr/>
        </p:nvSpPr>
        <p:spPr>
          <a:xfrm>
            <a:off x="720274" y="1728621"/>
            <a:ext cx="2197739" cy="1826858"/>
          </a:xfrm>
          <a:prstGeom prst="rect">
            <a:avLst/>
          </a:prstGeom>
          <a:solidFill>
            <a:srgbClr val="B72727"/>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0000"/>
              </a:solidFill>
            </a:endParaRPr>
          </a:p>
        </p:txBody>
      </p:sp>
      <p:sp>
        <p:nvSpPr>
          <p:cNvPr id="14" name="文本框 13"/>
          <p:cNvSpPr txBox="1"/>
          <p:nvPr/>
        </p:nvSpPr>
        <p:spPr>
          <a:xfrm>
            <a:off x="641467" y="3701849"/>
            <a:ext cx="2393454"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请在此添加相关文字内容请在此添加相关文字内容</a:t>
            </a:r>
          </a:p>
        </p:txBody>
      </p:sp>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rcRect l="11014" r="11014" b="2415"/>
          <a:stretch>
            <a:fillRect/>
          </a:stretch>
        </p:blipFill>
        <p:spPr>
          <a:xfrm>
            <a:off x="816218" y="1808374"/>
            <a:ext cx="2005851" cy="1667352"/>
          </a:xfrm>
          <a:custGeom>
            <a:avLst/>
            <a:gdLst>
              <a:gd name="connsiteX0" fmla="*/ 0 w 3065462"/>
              <a:gd name="connsiteY0" fmla="*/ 0 h 2548148"/>
              <a:gd name="connsiteX1" fmla="*/ 3065462 w 3065462"/>
              <a:gd name="connsiteY1" fmla="*/ 0 h 2548148"/>
              <a:gd name="connsiteX2" fmla="*/ 3065462 w 3065462"/>
              <a:gd name="connsiteY2" fmla="*/ 2548148 h 2548148"/>
              <a:gd name="connsiteX3" fmla="*/ 0 w 3065462"/>
              <a:gd name="connsiteY3" fmla="*/ 2548148 h 2548148"/>
            </a:gdLst>
            <a:ahLst/>
            <a:cxnLst>
              <a:cxn ang="0">
                <a:pos x="connsiteX0" y="connsiteY0"/>
              </a:cxn>
              <a:cxn ang="0">
                <a:pos x="connsiteX1" y="connsiteY1"/>
              </a:cxn>
              <a:cxn ang="0">
                <a:pos x="connsiteX2" y="connsiteY2"/>
              </a:cxn>
              <a:cxn ang="0">
                <a:pos x="connsiteX3" y="connsiteY3"/>
              </a:cxn>
            </a:cxnLst>
            <a:rect l="l" t="t" r="r" b="b"/>
            <a:pathLst>
              <a:path w="3065462" h="2548148">
                <a:moveTo>
                  <a:pt x="0" y="0"/>
                </a:moveTo>
                <a:lnTo>
                  <a:pt x="3065462" y="0"/>
                </a:lnTo>
                <a:lnTo>
                  <a:pt x="3065462" y="2548148"/>
                </a:lnTo>
                <a:lnTo>
                  <a:pt x="0" y="2548148"/>
                </a:lnTo>
                <a:close/>
              </a:path>
            </a:pathLst>
          </a:custGeom>
          <a:effectLst>
            <a:innerShdw blurRad="114300">
              <a:prstClr val="black"/>
            </a:innerShdw>
          </a:effectLst>
        </p:spPr>
      </p:pic>
      <p:sp>
        <p:nvSpPr>
          <p:cNvPr id="16" name="五边形 15"/>
          <p:cNvSpPr/>
          <p:nvPr/>
        </p:nvSpPr>
        <p:spPr>
          <a:xfrm>
            <a:off x="720275" y="3033399"/>
            <a:ext cx="1600200" cy="321469"/>
          </a:xfrm>
          <a:prstGeom prst="homePlate">
            <a:avLst/>
          </a:prstGeom>
          <a:solidFill>
            <a:srgbClr val="B72727"/>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 name="文本框 16"/>
          <p:cNvSpPr txBox="1"/>
          <p:nvPr/>
        </p:nvSpPr>
        <p:spPr>
          <a:xfrm>
            <a:off x="929266" y="3033399"/>
            <a:ext cx="1249687"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18" name="文本框 17"/>
          <p:cNvSpPr txBox="1"/>
          <p:nvPr/>
        </p:nvSpPr>
        <p:spPr>
          <a:xfrm>
            <a:off x="3491823" y="3701849"/>
            <a:ext cx="2393454" cy="525978"/>
          </a:xfrm>
          <a:prstGeom prst="rect">
            <a:avLst/>
          </a:prstGeom>
          <a:noFill/>
        </p:spPr>
        <p:txBody>
          <a:bodyPr wrap="square" lIns="68580" tIns="34290" rIns="68580" bIns="34290" rtlCol="0">
            <a:spAutoFit/>
          </a:bodyPr>
          <a:lstStyle/>
          <a:p>
            <a:pPr>
              <a:lnSpc>
                <a:spcPct val="13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19" name="五边形 18"/>
          <p:cNvSpPr/>
          <p:nvPr/>
        </p:nvSpPr>
        <p:spPr>
          <a:xfrm>
            <a:off x="3542056" y="3033399"/>
            <a:ext cx="1600200" cy="321469"/>
          </a:xfrm>
          <a:prstGeom prst="homePlate">
            <a:avLst/>
          </a:prstGeom>
          <a:solidFill>
            <a:srgbClr val="B72727"/>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0" name="文本框 19"/>
          <p:cNvSpPr txBox="1"/>
          <p:nvPr/>
        </p:nvSpPr>
        <p:spPr>
          <a:xfrm>
            <a:off x="3751047" y="3033399"/>
            <a:ext cx="1249687"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21" name="文本框 20"/>
          <p:cNvSpPr txBox="1"/>
          <p:nvPr/>
        </p:nvSpPr>
        <p:spPr>
          <a:xfrm>
            <a:off x="6326683" y="3701849"/>
            <a:ext cx="2393454"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2" name="五边形 21"/>
          <p:cNvSpPr/>
          <p:nvPr/>
        </p:nvSpPr>
        <p:spPr>
          <a:xfrm>
            <a:off x="6376916" y="3033399"/>
            <a:ext cx="1600200" cy="321469"/>
          </a:xfrm>
          <a:prstGeom prst="homePlate">
            <a:avLst/>
          </a:prstGeom>
          <a:solidFill>
            <a:srgbClr val="B72727"/>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3" name="文本框 22"/>
          <p:cNvSpPr txBox="1"/>
          <p:nvPr/>
        </p:nvSpPr>
        <p:spPr>
          <a:xfrm>
            <a:off x="6585908" y="3033399"/>
            <a:ext cx="1249687"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3" name="文本占位符 2"/>
          <p:cNvSpPr>
            <a:spLocks noGrp="1"/>
          </p:cNvSpPr>
          <p:nvPr>
            <p:ph type="body" sz="quarter" idx="11"/>
          </p:nvPr>
        </p:nvSpPr>
        <p:spPr/>
        <p:txBody>
          <a:bodyPr/>
          <a:lstStyle/>
          <a:p>
            <a:r>
              <a:rPr lang="zh-CN" altLang="en-US" dirty="0"/>
              <a:t>点击输入</a:t>
            </a:r>
            <a:r>
              <a:rPr lang="zh-CN" altLang="en-US" dirty="0" smtClean="0"/>
              <a:t>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ppt_x"/>
                                          </p:val>
                                        </p:tav>
                                        <p:tav tm="100000">
                                          <p:val>
                                            <p:strVal val="#ppt_x"/>
                                          </p:val>
                                        </p:tav>
                                      </p:tavLst>
                                    </p:anim>
                                    <p:anim calcmode="lin" valueType="num">
                                      <p:cBhvr additive="base">
                                        <p:cTn id="40" dur="500" fill="hold"/>
                                        <p:tgtEl>
                                          <p:spTgt spid="1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fill="hold"/>
                                        <p:tgtEl>
                                          <p:spTgt spid="20"/>
                                        </p:tgtEl>
                                        <p:attrNameLst>
                                          <p:attrName>ppt_x</p:attrName>
                                        </p:attrNameLst>
                                      </p:cBhvr>
                                      <p:tavLst>
                                        <p:tav tm="0">
                                          <p:val>
                                            <p:strVal val="#ppt_x"/>
                                          </p:val>
                                        </p:tav>
                                        <p:tav tm="100000">
                                          <p:val>
                                            <p:strVal val="#ppt_x"/>
                                          </p:val>
                                        </p:tav>
                                      </p:tavLst>
                                    </p:anim>
                                    <p:anim calcmode="lin" valueType="num">
                                      <p:cBhvr additive="base">
                                        <p:cTn id="44" dur="500" fill="hold"/>
                                        <p:tgtEl>
                                          <p:spTgt spid="2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ppt_x"/>
                                          </p:val>
                                        </p:tav>
                                        <p:tav tm="100000">
                                          <p:val>
                                            <p:strVal val="#ppt_x"/>
                                          </p:val>
                                        </p:tav>
                                      </p:tavLst>
                                    </p:anim>
                                    <p:anim calcmode="lin" valueType="num">
                                      <p:cBhvr additive="base">
                                        <p:cTn id="48" dur="500" fill="hold"/>
                                        <p:tgtEl>
                                          <p:spTgt spid="9"/>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ppt_x"/>
                                          </p:val>
                                        </p:tav>
                                        <p:tav tm="100000">
                                          <p:val>
                                            <p:strVal val="#ppt_x"/>
                                          </p:val>
                                        </p:tav>
                                      </p:tavLst>
                                    </p:anim>
                                    <p:anim calcmode="lin" valueType="num">
                                      <p:cBhvr additive="base">
                                        <p:cTn id="52" dur="500" fill="hold"/>
                                        <p:tgtEl>
                                          <p:spTgt spid="1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ppt_x"/>
                                          </p:val>
                                        </p:tav>
                                        <p:tav tm="100000">
                                          <p:val>
                                            <p:strVal val="#ppt_x"/>
                                          </p:val>
                                        </p:tav>
                                      </p:tavLst>
                                    </p:anim>
                                    <p:anim calcmode="lin" valueType="num">
                                      <p:cBhvr additive="base">
                                        <p:cTn id="56" dur="500" fill="hold"/>
                                        <p:tgtEl>
                                          <p:spTgt spid="21"/>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500" fill="hold"/>
                                        <p:tgtEl>
                                          <p:spTgt spid="22"/>
                                        </p:tgtEl>
                                        <p:attrNameLst>
                                          <p:attrName>ppt_x</p:attrName>
                                        </p:attrNameLst>
                                      </p:cBhvr>
                                      <p:tavLst>
                                        <p:tav tm="0">
                                          <p:val>
                                            <p:strVal val="#ppt_x"/>
                                          </p:val>
                                        </p:tav>
                                        <p:tav tm="100000">
                                          <p:val>
                                            <p:strVal val="#ppt_x"/>
                                          </p:val>
                                        </p:tav>
                                      </p:tavLst>
                                    </p:anim>
                                    <p:anim calcmode="lin" valueType="num">
                                      <p:cBhvr additive="base">
                                        <p:cTn id="60" dur="50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500" fill="hold"/>
                                        <p:tgtEl>
                                          <p:spTgt spid="23"/>
                                        </p:tgtEl>
                                        <p:attrNameLst>
                                          <p:attrName>ppt_x</p:attrName>
                                        </p:attrNameLst>
                                      </p:cBhvr>
                                      <p:tavLst>
                                        <p:tav tm="0">
                                          <p:val>
                                            <p:strVal val="#ppt_x"/>
                                          </p:val>
                                        </p:tav>
                                        <p:tav tm="100000">
                                          <p:val>
                                            <p:strVal val="#ppt_x"/>
                                          </p:val>
                                        </p:tav>
                                      </p:tavLst>
                                    </p:anim>
                                    <p:anim calcmode="lin" valueType="num">
                                      <p:cBhvr additive="base">
                                        <p:cTn id="6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4" grpId="0"/>
      <p:bldP spid="16" grpId="0" animBg="1"/>
      <p:bldP spid="17" grpId="0"/>
      <p:bldP spid="18" grpId="0"/>
      <p:bldP spid="19" grpId="0" animBg="1"/>
      <p:bldP spid="20" grpId="0"/>
      <p:bldP spid="21" grpId="0"/>
      <p:bldP spid="22" grpId="0" animBg="1"/>
      <p:bldP spid="2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19"/>
          <p:cNvSpPr/>
          <p:nvPr/>
        </p:nvSpPr>
        <p:spPr bwMode="auto">
          <a:xfrm>
            <a:off x="2673697" y="3686507"/>
            <a:ext cx="1924616" cy="1456994"/>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rgbClr val="B72727"/>
          </a:solidFill>
          <a:ln>
            <a:noFill/>
          </a:ln>
          <a:effectLst>
            <a:outerShdw blurRad="50800" dist="38100" dir="5400000" algn="t" rotWithShape="0">
              <a:prstClr val="black">
                <a:alpha val="40000"/>
              </a:prstClr>
            </a:outerShdw>
          </a:effectLst>
        </p:spPr>
        <p:txBody>
          <a:bodyPr vert="horz" wrap="square" lIns="68580" tIns="34290" rIns="68580" bIns="34290" numCol="1" anchor="t" anchorCtr="0" compatLnSpc="1"/>
          <a:lstStyle/>
          <a:p>
            <a:endParaRPr lang="zh-CN" altLang="en-US" sz="1015"/>
          </a:p>
        </p:txBody>
      </p:sp>
      <p:sp>
        <p:nvSpPr>
          <p:cNvPr id="10" name="Freeform 20"/>
          <p:cNvSpPr/>
          <p:nvPr/>
        </p:nvSpPr>
        <p:spPr bwMode="auto">
          <a:xfrm>
            <a:off x="4481032" y="3733118"/>
            <a:ext cx="1399858" cy="55032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rgbClr val="B72727"/>
          </a:solidFill>
          <a:ln>
            <a:noFill/>
          </a:ln>
          <a:effectLst>
            <a:outerShdw blurRad="50800" dist="38100" dir="5400000" algn="t" rotWithShape="0">
              <a:prstClr val="black">
                <a:alpha val="40000"/>
              </a:prstClr>
            </a:outerShdw>
          </a:effectLst>
        </p:spPr>
        <p:txBody>
          <a:bodyPr vert="horz" wrap="square" lIns="68580" tIns="34290" rIns="68580" bIns="34290" numCol="1" anchor="t" anchorCtr="0" compatLnSpc="1"/>
          <a:lstStyle/>
          <a:p>
            <a:endParaRPr lang="zh-CN" altLang="en-US" sz="1015"/>
          </a:p>
        </p:txBody>
      </p:sp>
      <p:sp>
        <p:nvSpPr>
          <p:cNvPr id="11" name="Freeform 21"/>
          <p:cNvSpPr/>
          <p:nvPr/>
        </p:nvSpPr>
        <p:spPr bwMode="auto">
          <a:xfrm>
            <a:off x="4662969" y="1889697"/>
            <a:ext cx="1278065" cy="521752"/>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rgbClr val="B72727"/>
          </a:solidFill>
          <a:ln>
            <a:noFill/>
          </a:ln>
          <a:effectLst>
            <a:outerShdw blurRad="50800" dist="38100" dir="5400000" algn="t" rotWithShape="0">
              <a:prstClr val="black">
                <a:alpha val="40000"/>
              </a:prstClr>
            </a:outerShdw>
          </a:effectLst>
        </p:spPr>
        <p:txBody>
          <a:bodyPr vert="horz" wrap="square" lIns="68580" tIns="34290" rIns="68580" bIns="34290" numCol="1" anchor="t" anchorCtr="0" compatLnSpc="1"/>
          <a:lstStyle/>
          <a:p>
            <a:endParaRPr lang="zh-CN" altLang="en-US" sz="1015"/>
          </a:p>
        </p:txBody>
      </p:sp>
      <p:sp>
        <p:nvSpPr>
          <p:cNvPr id="12" name="Freeform 22"/>
          <p:cNvSpPr/>
          <p:nvPr/>
        </p:nvSpPr>
        <p:spPr bwMode="auto">
          <a:xfrm>
            <a:off x="3745770" y="2528730"/>
            <a:ext cx="554831" cy="1282577"/>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rgbClr val="B72727"/>
          </a:solidFill>
          <a:ln>
            <a:noFill/>
          </a:ln>
          <a:effectLst>
            <a:outerShdw blurRad="50800" dist="38100" dir="5400000" algn="t" rotWithShape="0">
              <a:prstClr val="black">
                <a:alpha val="40000"/>
              </a:prstClr>
            </a:outerShdw>
          </a:effectLst>
        </p:spPr>
        <p:txBody>
          <a:bodyPr vert="horz" wrap="square" lIns="68580" tIns="34290" rIns="68580" bIns="34290" numCol="1" anchor="t" anchorCtr="0" compatLnSpc="1"/>
          <a:lstStyle/>
          <a:p>
            <a:endParaRPr lang="zh-CN" altLang="en-US" sz="1015"/>
          </a:p>
        </p:txBody>
      </p:sp>
      <p:sp>
        <p:nvSpPr>
          <p:cNvPr id="13" name="Freeform 23"/>
          <p:cNvSpPr/>
          <p:nvPr/>
        </p:nvSpPr>
        <p:spPr bwMode="auto">
          <a:xfrm>
            <a:off x="4915575" y="2969286"/>
            <a:ext cx="1554728" cy="1243483"/>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rgbClr val="B72727"/>
          </a:solidFill>
          <a:ln>
            <a:noFill/>
          </a:ln>
          <a:effectLst>
            <a:outerShdw blurRad="50800" dist="38100" dir="5400000" algn="t" rotWithShape="0">
              <a:prstClr val="black">
                <a:alpha val="40000"/>
              </a:prstClr>
            </a:outerShdw>
          </a:effectLst>
        </p:spPr>
        <p:txBody>
          <a:bodyPr vert="horz" wrap="square" lIns="68580" tIns="34290" rIns="68580" bIns="34290" numCol="1" anchor="t" anchorCtr="0" compatLnSpc="1"/>
          <a:lstStyle/>
          <a:p>
            <a:endParaRPr lang="zh-CN" altLang="en-US" sz="1015"/>
          </a:p>
        </p:txBody>
      </p:sp>
      <p:sp>
        <p:nvSpPr>
          <p:cNvPr id="14" name="Freeform 24"/>
          <p:cNvSpPr/>
          <p:nvPr/>
        </p:nvSpPr>
        <p:spPr bwMode="auto">
          <a:xfrm>
            <a:off x="3252587" y="1467185"/>
            <a:ext cx="1345727" cy="521752"/>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rgbClr val="B72727"/>
          </a:solidFill>
          <a:ln>
            <a:noFill/>
          </a:ln>
          <a:effectLst>
            <a:outerShdw blurRad="50800" dist="38100" dir="5400000" algn="t" rotWithShape="0">
              <a:prstClr val="black">
                <a:alpha val="40000"/>
              </a:prstClr>
            </a:outerShdw>
          </a:effectLst>
        </p:spPr>
        <p:txBody>
          <a:bodyPr vert="horz" wrap="square" lIns="68580" tIns="34290" rIns="68580" bIns="34290" numCol="1" anchor="t" anchorCtr="0" compatLnSpc="1"/>
          <a:lstStyle/>
          <a:p>
            <a:endParaRPr lang="zh-CN" altLang="en-US" sz="1015"/>
          </a:p>
        </p:txBody>
      </p:sp>
      <p:sp>
        <p:nvSpPr>
          <p:cNvPr id="15" name="Freeform 25"/>
          <p:cNvSpPr/>
          <p:nvPr/>
        </p:nvSpPr>
        <p:spPr bwMode="auto">
          <a:xfrm>
            <a:off x="3132298" y="2812911"/>
            <a:ext cx="1054028" cy="536788"/>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rgbClr val="B72727"/>
          </a:solidFill>
          <a:ln>
            <a:noFill/>
          </a:ln>
          <a:effectLst>
            <a:outerShdw blurRad="50800" dist="38100" dir="5400000" algn="t" rotWithShape="0">
              <a:prstClr val="black">
                <a:alpha val="40000"/>
              </a:prstClr>
            </a:outerShdw>
          </a:effectLst>
        </p:spPr>
        <p:txBody>
          <a:bodyPr vert="horz" wrap="square" lIns="68580" tIns="34290" rIns="68580" bIns="34290" numCol="1" anchor="t" anchorCtr="0" compatLnSpc="1"/>
          <a:lstStyle/>
          <a:p>
            <a:endParaRPr lang="zh-CN" altLang="en-US" sz="1015"/>
          </a:p>
        </p:txBody>
      </p:sp>
      <p:sp>
        <p:nvSpPr>
          <p:cNvPr id="16" name="Freeform 26"/>
          <p:cNvSpPr/>
          <p:nvPr/>
        </p:nvSpPr>
        <p:spPr bwMode="auto">
          <a:xfrm>
            <a:off x="4186326" y="2014498"/>
            <a:ext cx="536788" cy="1054028"/>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rgbClr val="B72727"/>
          </a:solidFill>
          <a:ln>
            <a:noFill/>
          </a:ln>
          <a:effectLst>
            <a:outerShdw blurRad="50800" dist="38100" dir="5400000" algn="t" rotWithShape="0">
              <a:prstClr val="black">
                <a:alpha val="40000"/>
              </a:prstClr>
            </a:outerShdw>
          </a:effectLst>
        </p:spPr>
        <p:txBody>
          <a:bodyPr vert="horz" wrap="square" lIns="68580" tIns="34290" rIns="68580" bIns="34290" numCol="1" anchor="t" anchorCtr="0" compatLnSpc="1"/>
          <a:lstStyle/>
          <a:p>
            <a:endParaRPr lang="zh-CN" altLang="en-US" sz="1015"/>
          </a:p>
        </p:txBody>
      </p:sp>
      <p:sp>
        <p:nvSpPr>
          <p:cNvPr id="17" name="Freeform 27"/>
          <p:cNvSpPr/>
          <p:nvPr/>
        </p:nvSpPr>
        <p:spPr bwMode="auto">
          <a:xfrm>
            <a:off x="4535162" y="1005577"/>
            <a:ext cx="539795" cy="1054028"/>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rgbClr val="B72727"/>
          </a:solidFill>
          <a:ln>
            <a:noFill/>
          </a:ln>
          <a:effectLst>
            <a:outerShdw blurRad="50800" dist="38100" dir="5400000" algn="t" rotWithShape="0">
              <a:prstClr val="black">
                <a:alpha val="40000"/>
              </a:prstClr>
            </a:outerShdw>
          </a:effectLst>
        </p:spPr>
        <p:txBody>
          <a:bodyPr vert="horz" wrap="square" lIns="68580" tIns="34290" rIns="68580" bIns="34290" numCol="1" anchor="t" anchorCtr="0" compatLnSpc="1"/>
          <a:lstStyle/>
          <a:p>
            <a:endParaRPr lang="zh-CN" altLang="en-US" sz="1015"/>
          </a:p>
        </p:txBody>
      </p:sp>
      <p:sp>
        <p:nvSpPr>
          <p:cNvPr id="18" name="椭圆 17"/>
          <p:cNvSpPr/>
          <p:nvPr/>
        </p:nvSpPr>
        <p:spPr>
          <a:xfrm>
            <a:off x="2522037" y="3650421"/>
            <a:ext cx="321771" cy="321771"/>
          </a:xfrm>
          <a:prstGeom prst="ellipse">
            <a:avLst/>
          </a:prstGeom>
          <a:solidFill>
            <a:srgbClr val="B72727"/>
          </a:solidFill>
          <a:ln w="762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9" name="椭圆 18"/>
          <p:cNvSpPr/>
          <p:nvPr/>
        </p:nvSpPr>
        <p:spPr>
          <a:xfrm>
            <a:off x="3063630" y="2574015"/>
            <a:ext cx="321771" cy="321771"/>
          </a:xfrm>
          <a:prstGeom prst="ellipse">
            <a:avLst/>
          </a:prstGeom>
          <a:solidFill>
            <a:srgbClr val="B72727"/>
          </a:solidFill>
          <a:ln w="762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0" name="椭圆 19"/>
          <p:cNvSpPr/>
          <p:nvPr/>
        </p:nvSpPr>
        <p:spPr>
          <a:xfrm>
            <a:off x="6300192" y="2907640"/>
            <a:ext cx="321771" cy="321771"/>
          </a:xfrm>
          <a:prstGeom prst="ellipse">
            <a:avLst/>
          </a:prstGeom>
          <a:solidFill>
            <a:srgbClr val="B72727"/>
          </a:solidFill>
          <a:ln w="762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1" name="椭圆 20"/>
          <p:cNvSpPr/>
          <p:nvPr/>
        </p:nvSpPr>
        <p:spPr>
          <a:xfrm>
            <a:off x="5700954" y="1674963"/>
            <a:ext cx="321771" cy="321771"/>
          </a:xfrm>
          <a:prstGeom prst="ellipse">
            <a:avLst/>
          </a:prstGeom>
          <a:solidFill>
            <a:srgbClr val="B72727"/>
          </a:solidFill>
          <a:ln w="762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2" name="椭圆 21"/>
          <p:cNvSpPr/>
          <p:nvPr/>
        </p:nvSpPr>
        <p:spPr>
          <a:xfrm>
            <a:off x="3168593" y="1217915"/>
            <a:ext cx="321771" cy="321771"/>
          </a:xfrm>
          <a:prstGeom prst="ellipse">
            <a:avLst/>
          </a:prstGeom>
          <a:solidFill>
            <a:srgbClr val="B72727"/>
          </a:solidFill>
          <a:ln w="762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3" name="TextBox 22"/>
          <p:cNvSpPr txBox="1"/>
          <p:nvPr/>
        </p:nvSpPr>
        <p:spPr>
          <a:xfrm>
            <a:off x="324034" y="3529676"/>
            <a:ext cx="2033720" cy="819455"/>
          </a:xfrm>
          <a:prstGeom prst="rect">
            <a:avLst/>
          </a:prstGeom>
          <a:noFill/>
        </p:spPr>
        <p:txBody>
          <a:bodyPr wrap="square" rtlCol="0">
            <a:spAutoFit/>
          </a:bodyPr>
          <a:lstStyle/>
          <a:p>
            <a:pPr lvl="0">
              <a:lnSpc>
                <a:spcPct val="150000"/>
              </a:lnSpc>
              <a:spcAft>
                <a:spcPct val="40000"/>
              </a:spcAft>
              <a:buClr>
                <a:srgbClr val="292929"/>
              </a:buClr>
            </a:pPr>
            <a:r>
              <a:rPr lang="zh-CN" altLang="en-US" sz="1050" noProof="1">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050" noProof="1">
              <a:latin typeface="微软雅黑" panose="020B0503020204020204" pitchFamily="34" charset="-122"/>
              <a:ea typeface="微软雅黑" panose="020B0503020204020204" pitchFamily="34" charset="-122"/>
            </a:endParaRPr>
          </a:p>
        </p:txBody>
      </p:sp>
      <p:sp>
        <p:nvSpPr>
          <p:cNvPr id="24" name="TextBox 22"/>
          <p:cNvSpPr txBox="1"/>
          <p:nvPr/>
        </p:nvSpPr>
        <p:spPr>
          <a:xfrm>
            <a:off x="927577" y="2350470"/>
            <a:ext cx="2087726" cy="819455"/>
          </a:xfrm>
          <a:prstGeom prst="rect">
            <a:avLst/>
          </a:prstGeom>
          <a:noFill/>
        </p:spPr>
        <p:txBody>
          <a:bodyPr wrap="square" rtlCol="0">
            <a:spAutoFit/>
          </a:bodyPr>
          <a:lstStyle/>
          <a:p>
            <a:pPr lvl="0">
              <a:lnSpc>
                <a:spcPct val="150000"/>
              </a:lnSpc>
              <a:spcAft>
                <a:spcPct val="40000"/>
              </a:spcAft>
              <a:buClr>
                <a:srgbClr val="292929"/>
              </a:buClr>
            </a:pPr>
            <a:r>
              <a:rPr lang="zh-CN" altLang="en-US" sz="1050" noProof="1">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050" noProof="1">
              <a:latin typeface="微软雅黑" panose="020B0503020204020204" pitchFamily="34" charset="-122"/>
              <a:ea typeface="微软雅黑" panose="020B0503020204020204" pitchFamily="34" charset="-122"/>
            </a:endParaRPr>
          </a:p>
        </p:txBody>
      </p:sp>
      <p:sp>
        <p:nvSpPr>
          <p:cNvPr id="25" name="TextBox 22"/>
          <p:cNvSpPr txBox="1"/>
          <p:nvPr/>
        </p:nvSpPr>
        <p:spPr>
          <a:xfrm>
            <a:off x="6894258" y="2835199"/>
            <a:ext cx="1890210" cy="1061829"/>
          </a:xfrm>
          <a:prstGeom prst="rect">
            <a:avLst/>
          </a:prstGeom>
          <a:noFill/>
        </p:spPr>
        <p:txBody>
          <a:bodyPr wrap="square" rtlCol="0">
            <a:spAutoFit/>
          </a:bodyPr>
          <a:lstStyle/>
          <a:p>
            <a:pPr lvl="0">
              <a:lnSpc>
                <a:spcPct val="150000"/>
              </a:lnSpc>
              <a:spcAft>
                <a:spcPct val="40000"/>
              </a:spcAft>
              <a:buClr>
                <a:srgbClr val="292929"/>
              </a:buClr>
            </a:pPr>
            <a:r>
              <a:rPr lang="zh-CN" altLang="en-US" sz="1050" noProof="1">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050" noProof="1">
              <a:latin typeface="微软雅黑" panose="020B0503020204020204" pitchFamily="34" charset="-122"/>
              <a:ea typeface="微软雅黑" panose="020B0503020204020204" pitchFamily="34" charset="-122"/>
            </a:endParaRPr>
          </a:p>
        </p:txBody>
      </p:sp>
      <p:sp>
        <p:nvSpPr>
          <p:cNvPr id="26" name="TextBox 22"/>
          <p:cNvSpPr txBox="1"/>
          <p:nvPr/>
        </p:nvSpPr>
        <p:spPr>
          <a:xfrm>
            <a:off x="6192180" y="1472998"/>
            <a:ext cx="2052228" cy="819455"/>
          </a:xfrm>
          <a:prstGeom prst="rect">
            <a:avLst/>
          </a:prstGeom>
          <a:noFill/>
        </p:spPr>
        <p:txBody>
          <a:bodyPr wrap="square" rtlCol="0">
            <a:spAutoFit/>
          </a:bodyPr>
          <a:lstStyle/>
          <a:p>
            <a:pPr lvl="0">
              <a:lnSpc>
                <a:spcPct val="150000"/>
              </a:lnSpc>
              <a:spcAft>
                <a:spcPct val="40000"/>
              </a:spcAft>
              <a:buClr>
                <a:srgbClr val="292929"/>
              </a:buClr>
            </a:pPr>
            <a:r>
              <a:rPr lang="zh-CN" altLang="en-US" sz="1050" noProof="1">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050" noProof="1">
              <a:latin typeface="微软雅黑" panose="020B0503020204020204" pitchFamily="34" charset="-122"/>
              <a:ea typeface="微软雅黑" panose="020B0503020204020204" pitchFamily="34" charset="-122"/>
            </a:endParaRPr>
          </a:p>
        </p:txBody>
      </p:sp>
      <p:sp>
        <p:nvSpPr>
          <p:cNvPr id="27" name="TextBox 22"/>
          <p:cNvSpPr txBox="1"/>
          <p:nvPr/>
        </p:nvSpPr>
        <p:spPr>
          <a:xfrm>
            <a:off x="1173420" y="1044652"/>
            <a:ext cx="1890210" cy="1061829"/>
          </a:xfrm>
          <a:prstGeom prst="rect">
            <a:avLst/>
          </a:prstGeom>
          <a:noFill/>
        </p:spPr>
        <p:txBody>
          <a:bodyPr wrap="square" rtlCol="0">
            <a:spAutoFit/>
          </a:bodyPr>
          <a:lstStyle/>
          <a:p>
            <a:pPr lvl="0">
              <a:lnSpc>
                <a:spcPct val="150000"/>
              </a:lnSpc>
              <a:spcAft>
                <a:spcPct val="40000"/>
              </a:spcAft>
              <a:buClr>
                <a:srgbClr val="292929"/>
              </a:buClr>
            </a:pPr>
            <a:r>
              <a:rPr lang="zh-CN" altLang="en-US" sz="1050" noProof="1">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050" noProof="1">
              <a:latin typeface="微软雅黑" panose="020B0503020204020204" pitchFamily="34" charset="-122"/>
              <a:ea typeface="微软雅黑" panose="020B0503020204020204" pitchFamily="34" charset="-122"/>
            </a:endParaRPr>
          </a:p>
        </p:txBody>
      </p:sp>
      <p:sp>
        <p:nvSpPr>
          <p:cNvPr id="3" name="文本占位符 2"/>
          <p:cNvSpPr>
            <a:spLocks noGrp="1"/>
          </p:cNvSpPr>
          <p:nvPr>
            <p:ph type="body" sz="quarter" idx="11"/>
          </p:nvPr>
        </p:nvSpPr>
        <p:spPr/>
        <p:txBody>
          <a:bodyPr/>
          <a:lstStyle/>
          <a:p>
            <a:r>
              <a:rPr lang="zh-CN" altLang="en-US" dirty="0"/>
              <a:t>点击输入标题</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80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500"/>
                                        <p:tgtEl>
                                          <p:spTgt spid="9"/>
                                        </p:tgtEl>
                                      </p:cBhvr>
                                    </p:animEffect>
                                  </p:childTnLst>
                                </p:cTn>
                              </p:par>
                              <p:par>
                                <p:cTn id="8" presetID="22" presetClass="entr" presetSubtype="8" fill="hold" grpId="0" nodeType="withEffect">
                                  <p:stCondLst>
                                    <p:cond delay="90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par>
                                <p:cTn id="11" presetID="22" presetClass="entr" presetSubtype="8" fill="hold" grpId="0" nodeType="withEffect">
                                  <p:stCondLst>
                                    <p:cond delay="130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par>
                                <p:cTn id="14" presetID="22" presetClass="entr" presetSubtype="4" fill="hold" grpId="0" nodeType="withEffect">
                                  <p:stCondLst>
                                    <p:cond delay="100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00"/>
                                        <p:tgtEl>
                                          <p:spTgt spid="12"/>
                                        </p:tgtEl>
                                      </p:cBhvr>
                                    </p:animEffect>
                                  </p:childTnLst>
                                </p:cTn>
                              </p:par>
                              <p:par>
                                <p:cTn id="17" presetID="22" presetClass="entr" presetSubtype="2" fill="hold" grpId="0" nodeType="withEffect">
                                  <p:stCondLst>
                                    <p:cond delay="1200"/>
                                  </p:stCondLst>
                                  <p:childTnLst>
                                    <p:set>
                                      <p:cBhvr>
                                        <p:cTn id="18" dur="1" fill="hold">
                                          <p:stCondLst>
                                            <p:cond delay="0"/>
                                          </p:stCondLst>
                                        </p:cTn>
                                        <p:tgtEl>
                                          <p:spTgt spid="15"/>
                                        </p:tgtEl>
                                        <p:attrNameLst>
                                          <p:attrName>style.visibility</p:attrName>
                                        </p:attrNameLst>
                                      </p:cBhvr>
                                      <p:to>
                                        <p:strVal val="visible"/>
                                      </p:to>
                                    </p:set>
                                    <p:animEffect transition="in" filter="wipe(right)">
                                      <p:cBhvr>
                                        <p:cTn id="19" dur="500"/>
                                        <p:tgtEl>
                                          <p:spTgt spid="15"/>
                                        </p:tgtEl>
                                      </p:cBhvr>
                                    </p:animEffect>
                                  </p:childTnLst>
                                </p:cTn>
                              </p:par>
                              <p:par>
                                <p:cTn id="20" presetID="22" presetClass="entr" presetSubtype="4" fill="hold" grpId="0" nodeType="withEffect">
                                  <p:stCondLst>
                                    <p:cond delay="140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par>
                                <p:cTn id="23" presetID="22" presetClass="entr" presetSubtype="8" fill="hold" grpId="0" nodeType="withEffect">
                                  <p:stCondLst>
                                    <p:cond delay="170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par>
                                <p:cTn id="26" presetID="22" presetClass="entr" presetSubtype="4" fill="hold" grpId="0" nodeType="withEffect">
                                  <p:stCondLst>
                                    <p:cond delay="1800"/>
                                  </p:stCondLst>
                                  <p:childTnLst>
                                    <p:set>
                                      <p:cBhvr>
                                        <p:cTn id="27" dur="1" fill="hold">
                                          <p:stCondLst>
                                            <p:cond delay="0"/>
                                          </p:stCondLst>
                                        </p:cTn>
                                        <p:tgtEl>
                                          <p:spTgt spid="17"/>
                                        </p:tgtEl>
                                        <p:attrNameLst>
                                          <p:attrName>style.visibility</p:attrName>
                                        </p:attrNameLst>
                                      </p:cBhvr>
                                      <p:to>
                                        <p:strVal val="visible"/>
                                      </p:to>
                                    </p:set>
                                    <p:animEffect transition="in" filter="wipe(down)">
                                      <p:cBhvr>
                                        <p:cTn id="28" dur="500"/>
                                        <p:tgtEl>
                                          <p:spTgt spid="17"/>
                                        </p:tgtEl>
                                      </p:cBhvr>
                                    </p:animEffect>
                                  </p:childTnLst>
                                </p:cTn>
                              </p:par>
                              <p:par>
                                <p:cTn id="29" presetID="22" presetClass="entr" presetSubtype="2" fill="hold" grpId="0" nodeType="withEffect">
                                  <p:stCondLst>
                                    <p:cond delay="2000"/>
                                  </p:stCondLst>
                                  <p:childTnLst>
                                    <p:set>
                                      <p:cBhvr>
                                        <p:cTn id="30" dur="1" fill="hold">
                                          <p:stCondLst>
                                            <p:cond delay="0"/>
                                          </p:stCondLst>
                                        </p:cTn>
                                        <p:tgtEl>
                                          <p:spTgt spid="14"/>
                                        </p:tgtEl>
                                        <p:attrNameLst>
                                          <p:attrName>style.visibility</p:attrName>
                                        </p:attrNameLst>
                                      </p:cBhvr>
                                      <p:to>
                                        <p:strVal val="visible"/>
                                      </p:to>
                                    </p:set>
                                    <p:animEffect transition="in" filter="wipe(right)">
                                      <p:cBhvr>
                                        <p:cTn id="31" dur="500"/>
                                        <p:tgtEl>
                                          <p:spTgt spid="14"/>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par>
                                <p:cTn id="37" presetID="53" presetClass="entr" presetSubtype="16" fill="hold" grpId="0" nodeType="withEffect">
                                  <p:stCondLst>
                                    <p:cond delay="1500"/>
                                  </p:stCondLst>
                                  <p:childTnLst>
                                    <p:set>
                                      <p:cBhvr>
                                        <p:cTn id="38" dur="1" fill="hold">
                                          <p:stCondLst>
                                            <p:cond delay="0"/>
                                          </p:stCondLst>
                                        </p:cTn>
                                        <p:tgtEl>
                                          <p:spTgt spid="20"/>
                                        </p:tgtEl>
                                        <p:attrNameLst>
                                          <p:attrName>style.visibility</p:attrName>
                                        </p:attrNameLst>
                                      </p:cBhvr>
                                      <p:to>
                                        <p:strVal val="visible"/>
                                      </p:to>
                                    </p:set>
                                    <p:anim calcmode="lin" valueType="num">
                                      <p:cBhvr>
                                        <p:cTn id="39" dur="500" fill="hold"/>
                                        <p:tgtEl>
                                          <p:spTgt spid="20"/>
                                        </p:tgtEl>
                                        <p:attrNameLst>
                                          <p:attrName>ppt_w</p:attrName>
                                        </p:attrNameLst>
                                      </p:cBhvr>
                                      <p:tavLst>
                                        <p:tav tm="0">
                                          <p:val>
                                            <p:fltVal val="0"/>
                                          </p:val>
                                        </p:tav>
                                        <p:tav tm="100000">
                                          <p:val>
                                            <p:strVal val="#ppt_w"/>
                                          </p:val>
                                        </p:tav>
                                      </p:tavLst>
                                    </p:anim>
                                    <p:anim calcmode="lin" valueType="num">
                                      <p:cBhvr>
                                        <p:cTn id="40" dur="500" fill="hold"/>
                                        <p:tgtEl>
                                          <p:spTgt spid="20"/>
                                        </p:tgtEl>
                                        <p:attrNameLst>
                                          <p:attrName>ppt_h</p:attrName>
                                        </p:attrNameLst>
                                      </p:cBhvr>
                                      <p:tavLst>
                                        <p:tav tm="0">
                                          <p:val>
                                            <p:fltVal val="0"/>
                                          </p:val>
                                        </p:tav>
                                        <p:tav tm="100000">
                                          <p:val>
                                            <p:strVal val="#ppt_h"/>
                                          </p:val>
                                        </p:tav>
                                      </p:tavLst>
                                    </p:anim>
                                    <p:animEffect transition="in" filter="fade">
                                      <p:cBhvr>
                                        <p:cTn id="41" dur="500"/>
                                        <p:tgtEl>
                                          <p:spTgt spid="20"/>
                                        </p:tgtEl>
                                      </p:cBhvr>
                                    </p:animEffect>
                                  </p:childTnLst>
                                </p:cTn>
                              </p:par>
                              <p:par>
                                <p:cTn id="42" presetID="53" presetClass="entr" presetSubtype="16" fill="hold" grpId="0" nodeType="withEffect">
                                  <p:stCondLst>
                                    <p:cond delay="1900"/>
                                  </p:stCondLst>
                                  <p:childTnLst>
                                    <p:set>
                                      <p:cBhvr>
                                        <p:cTn id="43" dur="1" fill="hold">
                                          <p:stCondLst>
                                            <p:cond delay="0"/>
                                          </p:stCondLst>
                                        </p:cTn>
                                        <p:tgtEl>
                                          <p:spTgt spid="21"/>
                                        </p:tgtEl>
                                        <p:attrNameLst>
                                          <p:attrName>style.visibility</p:attrName>
                                        </p:attrNameLst>
                                      </p:cBhvr>
                                      <p:to>
                                        <p:strVal val="visible"/>
                                      </p:to>
                                    </p:set>
                                    <p:anim calcmode="lin" valueType="num">
                                      <p:cBhvr>
                                        <p:cTn id="44" dur="500" fill="hold"/>
                                        <p:tgtEl>
                                          <p:spTgt spid="21"/>
                                        </p:tgtEl>
                                        <p:attrNameLst>
                                          <p:attrName>ppt_w</p:attrName>
                                        </p:attrNameLst>
                                      </p:cBhvr>
                                      <p:tavLst>
                                        <p:tav tm="0">
                                          <p:val>
                                            <p:fltVal val="0"/>
                                          </p:val>
                                        </p:tav>
                                        <p:tav tm="100000">
                                          <p:val>
                                            <p:strVal val="#ppt_w"/>
                                          </p:val>
                                        </p:tav>
                                      </p:tavLst>
                                    </p:anim>
                                    <p:anim calcmode="lin" valueType="num">
                                      <p:cBhvr>
                                        <p:cTn id="45" dur="500" fill="hold"/>
                                        <p:tgtEl>
                                          <p:spTgt spid="21"/>
                                        </p:tgtEl>
                                        <p:attrNameLst>
                                          <p:attrName>ppt_h</p:attrName>
                                        </p:attrNameLst>
                                      </p:cBhvr>
                                      <p:tavLst>
                                        <p:tav tm="0">
                                          <p:val>
                                            <p:fltVal val="0"/>
                                          </p:val>
                                        </p:tav>
                                        <p:tav tm="100000">
                                          <p:val>
                                            <p:strVal val="#ppt_h"/>
                                          </p:val>
                                        </p:tav>
                                      </p:tavLst>
                                    </p:anim>
                                    <p:animEffect transition="in" filter="fade">
                                      <p:cBhvr>
                                        <p:cTn id="46" dur="500"/>
                                        <p:tgtEl>
                                          <p:spTgt spid="21"/>
                                        </p:tgtEl>
                                      </p:cBhvr>
                                    </p:animEffect>
                                  </p:childTnLst>
                                </p:cTn>
                              </p:par>
                              <p:par>
                                <p:cTn id="47" presetID="53" presetClass="entr" presetSubtype="16" fill="hold" grpId="0" nodeType="withEffect">
                                  <p:stCondLst>
                                    <p:cond delay="140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par>
                                <p:cTn id="52" presetID="53" presetClass="entr" presetSubtype="16" fill="hold" grpId="0" nodeType="withEffect">
                                  <p:stCondLst>
                                    <p:cond delay="2200"/>
                                  </p:stCondLst>
                                  <p:childTnLst>
                                    <p:set>
                                      <p:cBhvr>
                                        <p:cTn id="53" dur="1" fill="hold">
                                          <p:stCondLst>
                                            <p:cond delay="0"/>
                                          </p:stCondLst>
                                        </p:cTn>
                                        <p:tgtEl>
                                          <p:spTgt spid="22"/>
                                        </p:tgtEl>
                                        <p:attrNameLst>
                                          <p:attrName>style.visibility</p:attrName>
                                        </p:attrNameLst>
                                      </p:cBhvr>
                                      <p:to>
                                        <p:strVal val="visible"/>
                                      </p:to>
                                    </p:set>
                                    <p:anim calcmode="lin" valueType="num">
                                      <p:cBhvr>
                                        <p:cTn id="54" dur="500" fill="hold"/>
                                        <p:tgtEl>
                                          <p:spTgt spid="22"/>
                                        </p:tgtEl>
                                        <p:attrNameLst>
                                          <p:attrName>ppt_w</p:attrName>
                                        </p:attrNameLst>
                                      </p:cBhvr>
                                      <p:tavLst>
                                        <p:tav tm="0">
                                          <p:val>
                                            <p:fltVal val="0"/>
                                          </p:val>
                                        </p:tav>
                                        <p:tav tm="100000">
                                          <p:val>
                                            <p:strVal val="#ppt_w"/>
                                          </p:val>
                                        </p:tav>
                                      </p:tavLst>
                                    </p:anim>
                                    <p:anim calcmode="lin" valueType="num">
                                      <p:cBhvr>
                                        <p:cTn id="55" dur="500" fill="hold"/>
                                        <p:tgtEl>
                                          <p:spTgt spid="22"/>
                                        </p:tgtEl>
                                        <p:attrNameLst>
                                          <p:attrName>ppt_h</p:attrName>
                                        </p:attrNameLst>
                                      </p:cBhvr>
                                      <p:tavLst>
                                        <p:tav tm="0">
                                          <p:val>
                                            <p:fltVal val="0"/>
                                          </p:val>
                                        </p:tav>
                                        <p:tav tm="100000">
                                          <p:val>
                                            <p:strVal val="#ppt_h"/>
                                          </p:val>
                                        </p:tav>
                                      </p:tavLst>
                                    </p:anim>
                                    <p:animEffect transition="in" filter="fade">
                                      <p:cBhvr>
                                        <p:cTn id="56" dur="500"/>
                                        <p:tgtEl>
                                          <p:spTgt spid="22"/>
                                        </p:tgtEl>
                                      </p:cBhvr>
                                    </p:animEffect>
                                  </p:childTnLst>
                                </p:cTn>
                              </p:par>
                            </p:childTnLst>
                          </p:cTn>
                        </p:par>
                        <p:par>
                          <p:cTn id="57" fill="hold">
                            <p:stCondLst>
                              <p:cond delay="1300"/>
                            </p:stCondLst>
                            <p:childTnLst>
                              <p:par>
                                <p:cTn id="58" presetID="2" presetClass="entr" presetSubtype="8" decel="100000"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fill="hold"/>
                                        <p:tgtEl>
                                          <p:spTgt spid="23"/>
                                        </p:tgtEl>
                                        <p:attrNameLst>
                                          <p:attrName>ppt_x</p:attrName>
                                        </p:attrNameLst>
                                      </p:cBhvr>
                                      <p:tavLst>
                                        <p:tav tm="0">
                                          <p:val>
                                            <p:strVal val="0-#ppt_w/2"/>
                                          </p:val>
                                        </p:tav>
                                        <p:tav tm="100000">
                                          <p:val>
                                            <p:strVal val="#ppt_x"/>
                                          </p:val>
                                        </p:tav>
                                      </p:tavLst>
                                    </p:anim>
                                    <p:anim calcmode="lin" valueType="num">
                                      <p:cBhvr additive="base">
                                        <p:cTn id="61" dur="500" fill="hold"/>
                                        <p:tgtEl>
                                          <p:spTgt spid="23"/>
                                        </p:tgtEl>
                                        <p:attrNameLst>
                                          <p:attrName>ppt_y</p:attrName>
                                        </p:attrNameLst>
                                      </p:cBhvr>
                                      <p:tavLst>
                                        <p:tav tm="0">
                                          <p:val>
                                            <p:strVal val="#ppt_y"/>
                                          </p:val>
                                        </p:tav>
                                        <p:tav tm="100000">
                                          <p:val>
                                            <p:strVal val="#ppt_y"/>
                                          </p:val>
                                        </p:tav>
                                      </p:tavLst>
                                    </p:anim>
                                  </p:childTnLst>
                                </p:cTn>
                              </p:par>
                              <p:par>
                                <p:cTn id="62" presetID="2" presetClass="entr" presetSubtype="8" decel="100000" fill="hold" grpId="0" nodeType="withEffect">
                                  <p:stCondLst>
                                    <p:cond delay="100"/>
                                  </p:stCondLst>
                                  <p:childTnLst>
                                    <p:set>
                                      <p:cBhvr>
                                        <p:cTn id="63" dur="1" fill="hold">
                                          <p:stCondLst>
                                            <p:cond delay="0"/>
                                          </p:stCondLst>
                                        </p:cTn>
                                        <p:tgtEl>
                                          <p:spTgt spid="24"/>
                                        </p:tgtEl>
                                        <p:attrNameLst>
                                          <p:attrName>style.visibility</p:attrName>
                                        </p:attrNameLst>
                                      </p:cBhvr>
                                      <p:to>
                                        <p:strVal val="visible"/>
                                      </p:to>
                                    </p:set>
                                    <p:anim calcmode="lin" valueType="num">
                                      <p:cBhvr additive="base">
                                        <p:cTn id="64" dur="500" fill="hold"/>
                                        <p:tgtEl>
                                          <p:spTgt spid="24"/>
                                        </p:tgtEl>
                                        <p:attrNameLst>
                                          <p:attrName>ppt_x</p:attrName>
                                        </p:attrNameLst>
                                      </p:cBhvr>
                                      <p:tavLst>
                                        <p:tav tm="0">
                                          <p:val>
                                            <p:strVal val="0-#ppt_w/2"/>
                                          </p:val>
                                        </p:tav>
                                        <p:tav tm="100000">
                                          <p:val>
                                            <p:strVal val="#ppt_x"/>
                                          </p:val>
                                        </p:tav>
                                      </p:tavLst>
                                    </p:anim>
                                    <p:anim calcmode="lin" valueType="num">
                                      <p:cBhvr additive="base">
                                        <p:cTn id="65" dur="500" fill="hold"/>
                                        <p:tgtEl>
                                          <p:spTgt spid="24"/>
                                        </p:tgtEl>
                                        <p:attrNameLst>
                                          <p:attrName>ppt_y</p:attrName>
                                        </p:attrNameLst>
                                      </p:cBhvr>
                                      <p:tavLst>
                                        <p:tav tm="0">
                                          <p:val>
                                            <p:strVal val="#ppt_y"/>
                                          </p:val>
                                        </p:tav>
                                        <p:tav tm="100000">
                                          <p:val>
                                            <p:strVal val="#ppt_y"/>
                                          </p:val>
                                        </p:tav>
                                      </p:tavLst>
                                    </p:anim>
                                  </p:childTnLst>
                                </p:cTn>
                              </p:par>
                              <p:par>
                                <p:cTn id="66" presetID="2" presetClass="entr" presetSubtype="2" decel="100000" fill="hold" grpId="0" nodeType="withEffect">
                                  <p:stCondLst>
                                    <p:cond delay="200"/>
                                  </p:stCondLst>
                                  <p:childTnLst>
                                    <p:set>
                                      <p:cBhvr>
                                        <p:cTn id="67" dur="1" fill="hold">
                                          <p:stCondLst>
                                            <p:cond delay="0"/>
                                          </p:stCondLst>
                                        </p:cTn>
                                        <p:tgtEl>
                                          <p:spTgt spid="25"/>
                                        </p:tgtEl>
                                        <p:attrNameLst>
                                          <p:attrName>style.visibility</p:attrName>
                                        </p:attrNameLst>
                                      </p:cBhvr>
                                      <p:to>
                                        <p:strVal val="visible"/>
                                      </p:to>
                                    </p:set>
                                    <p:anim calcmode="lin" valueType="num">
                                      <p:cBhvr additive="base">
                                        <p:cTn id="68" dur="500" fill="hold"/>
                                        <p:tgtEl>
                                          <p:spTgt spid="25"/>
                                        </p:tgtEl>
                                        <p:attrNameLst>
                                          <p:attrName>ppt_x</p:attrName>
                                        </p:attrNameLst>
                                      </p:cBhvr>
                                      <p:tavLst>
                                        <p:tav tm="0">
                                          <p:val>
                                            <p:strVal val="1+#ppt_w/2"/>
                                          </p:val>
                                        </p:tav>
                                        <p:tav tm="100000">
                                          <p:val>
                                            <p:strVal val="#ppt_x"/>
                                          </p:val>
                                        </p:tav>
                                      </p:tavLst>
                                    </p:anim>
                                    <p:anim calcmode="lin" valueType="num">
                                      <p:cBhvr additive="base">
                                        <p:cTn id="69" dur="500" fill="hold"/>
                                        <p:tgtEl>
                                          <p:spTgt spid="25"/>
                                        </p:tgtEl>
                                        <p:attrNameLst>
                                          <p:attrName>ppt_y</p:attrName>
                                        </p:attrNameLst>
                                      </p:cBhvr>
                                      <p:tavLst>
                                        <p:tav tm="0">
                                          <p:val>
                                            <p:strVal val="#ppt_y"/>
                                          </p:val>
                                        </p:tav>
                                        <p:tav tm="100000">
                                          <p:val>
                                            <p:strVal val="#ppt_y"/>
                                          </p:val>
                                        </p:tav>
                                      </p:tavLst>
                                    </p:anim>
                                  </p:childTnLst>
                                </p:cTn>
                              </p:par>
                              <p:par>
                                <p:cTn id="70" presetID="2" presetClass="entr" presetSubtype="2" decel="100000" fill="hold" grpId="0" nodeType="withEffect">
                                  <p:stCondLst>
                                    <p:cond delay="300"/>
                                  </p:stCondLst>
                                  <p:childTnLst>
                                    <p:set>
                                      <p:cBhvr>
                                        <p:cTn id="71" dur="1" fill="hold">
                                          <p:stCondLst>
                                            <p:cond delay="0"/>
                                          </p:stCondLst>
                                        </p:cTn>
                                        <p:tgtEl>
                                          <p:spTgt spid="26"/>
                                        </p:tgtEl>
                                        <p:attrNameLst>
                                          <p:attrName>style.visibility</p:attrName>
                                        </p:attrNameLst>
                                      </p:cBhvr>
                                      <p:to>
                                        <p:strVal val="visible"/>
                                      </p:to>
                                    </p:set>
                                    <p:anim calcmode="lin" valueType="num">
                                      <p:cBhvr additive="base">
                                        <p:cTn id="72" dur="500" fill="hold"/>
                                        <p:tgtEl>
                                          <p:spTgt spid="26"/>
                                        </p:tgtEl>
                                        <p:attrNameLst>
                                          <p:attrName>ppt_x</p:attrName>
                                        </p:attrNameLst>
                                      </p:cBhvr>
                                      <p:tavLst>
                                        <p:tav tm="0">
                                          <p:val>
                                            <p:strVal val="1+#ppt_w/2"/>
                                          </p:val>
                                        </p:tav>
                                        <p:tav tm="100000">
                                          <p:val>
                                            <p:strVal val="#ppt_x"/>
                                          </p:val>
                                        </p:tav>
                                      </p:tavLst>
                                    </p:anim>
                                    <p:anim calcmode="lin" valueType="num">
                                      <p:cBhvr additive="base">
                                        <p:cTn id="73" dur="500" fill="hold"/>
                                        <p:tgtEl>
                                          <p:spTgt spid="26"/>
                                        </p:tgtEl>
                                        <p:attrNameLst>
                                          <p:attrName>ppt_y</p:attrName>
                                        </p:attrNameLst>
                                      </p:cBhvr>
                                      <p:tavLst>
                                        <p:tav tm="0">
                                          <p:val>
                                            <p:strVal val="#ppt_y"/>
                                          </p:val>
                                        </p:tav>
                                        <p:tav tm="100000">
                                          <p:val>
                                            <p:strVal val="#ppt_y"/>
                                          </p:val>
                                        </p:tav>
                                      </p:tavLst>
                                    </p:anim>
                                  </p:childTnLst>
                                </p:cTn>
                              </p:par>
                              <p:par>
                                <p:cTn id="74" presetID="2" presetClass="entr" presetSubtype="8" decel="100000" fill="hold" grpId="0" nodeType="withEffect">
                                  <p:stCondLst>
                                    <p:cond delay="400"/>
                                  </p:stCondLst>
                                  <p:childTnLst>
                                    <p:set>
                                      <p:cBhvr>
                                        <p:cTn id="75" dur="1" fill="hold">
                                          <p:stCondLst>
                                            <p:cond delay="0"/>
                                          </p:stCondLst>
                                        </p:cTn>
                                        <p:tgtEl>
                                          <p:spTgt spid="27"/>
                                        </p:tgtEl>
                                        <p:attrNameLst>
                                          <p:attrName>style.visibility</p:attrName>
                                        </p:attrNameLst>
                                      </p:cBhvr>
                                      <p:to>
                                        <p:strVal val="visible"/>
                                      </p:to>
                                    </p:set>
                                    <p:anim calcmode="lin" valueType="num">
                                      <p:cBhvr additive="base">
                                        <p:cTn id="76" dur="500" fill="hold"/>
                                        <p:tgtEl>
                                          <p:spTgt spid="27"/>
                                        </p:tgtEl>
                                        <p:attrNameLst>
                                          <p:attrName>ppt_x</p:attrName>
                                        </p:attrNameLst>
                                      </p:cBhvr>
                                      <p:tavLst>
                                        <p:tav tm="0">
                                          <p:val>
                                            <p:strVal val="0-#ppt_w/2"/>
                                          </p:val>
                                        </p:tav>
                                        <p:tav tm="100000">
                                          <p:val>
                                            <p:strVal val="#ppt_x"/>
                                          </p:val>
                                        </p:tav>
                                      </p:tavLst>
                                    </p:anim>
                                    <p:anim calcmode="lin" valueType="num">
                                      <p:cBhvr additive="base">
                                        <p:cTn id="77"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125"/>
          <p:cNvSpPr/>
          <p:nvPr/>
        </p:nvSpPr>
        <p:spPr bwMode="auto">
          <a:xfrm>
            <a:off x="4531214" y="1932754"/>
            <a:ext cx="1135332" cy="895344"/>
          </a:xfrm>
          <a:custGeom>
            <a:avLst/>
            <a:gdLst>
              <a:gd name="T0" fmla="*/ 37 w 52"/>
              <a:gd name="T1" fmla="*/ 12 h 41"/>
              <a:gd name="T2" fmla="*/ 35 w 52"/>
              <a:gd name="T3" fmla="*/ 0 h 41"/>
              <a:gd name="T4" fmla="*/ 24 w 52"/>
              <a:gd name="T5" fmla="*/ 6 h 41"/>
              <a:gd name="T6" fmla="*/ 6 w 52"/>
              <a:gd name="T7" fmla="*/ 3 h 41"/>
              <a:gd name="T8" fmla="*/ 0 w 52"/>
              <a:gd name="T9" fmla="*/ 3 h 41"/>
              <a:gd name="T10" fmla="*/ 2 w 52"/>
              <a:gd name="T11" fmla="*/ 28 h 41"/>
              <a:gd name="T12" fmla="*/ 6 w 52"/>
              <a:gd name="T13" fmla="*/ 28 h 41"/>
              <a:gd name="T14" fmla="*/ 32 w 52"/>
              <a:gd name="T15" fmla="*/ 41 h 41"/>
              <a:gd name="T16" fmla="*/ 52 w 52"/>
              <a:gd name="T17" fmla="*/ 25 h 41"/>
              <a:gd name="T18" fmla="*/ 37 w 52"/>
              <a:gd name="T19"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41">
                <a:moveTo>
                  <a:pt x="37" y="12"/>
                </a:moveTo>
                <a:cubicBezTo>
                  <a:pt x="35" y="0"/>
                  <a:pt x="35" y="0"/>
                  <a:pt x="35" y="0"/>
                </a:cubicBezTo>
                <a:cubicBezTo>
                  <a:pt x="24" y="6"/>
                  <a:pt x="24" y="6"/>
                  <a:pt x="24" y="6"/>
                </a:cubicBezTo>
                <a:cubicBezTo>
                  <a:pt x="18" y="4"/>
                  <a:pt x="12" y="3"/>
                  <a:pt x="6" y="3"/>
                </a:cubicBezTo>
                <a:cubicBezTo>
                  <a:pt x="4" y="3"/>
                  <a:pt x="2" y="3"/>
                  <a:pt x="0" y="3"/>
                </a:cubicBezTo>
                <a:cubicBezTo>
                  <a:pt x="2" y="28"/>
                  <a:pt x="2" y="28"/>
                  <a:pt x="2" y="28"/>
                </a:cubicBezTo>
                <a:cubicBezTo>
                  <a:pt x="3" y="28"/>
                  <a:pt x="4" y="28"/>
                  <a:pt x="6" y="28"/>
                </a:cubicBezTo>
                <a:cubicBezTo>
                  <a:pt x="16" y="28"/>
                  <a:pt x="26" y="33"/>
                  <a:pt x="32" y="41"/>
                </a:cubicBezTo>
                <a:cubicBezTo>
                  <a:pt x="52" y="25"/>
                  <a:pt x="52" y="25"/>
                  <a:pt x="52" y="25"/>
                </a:cubicBezTo>
                <a:cubicBezTo>
                  <a:pt x="47" y="20"/>
                  <a:pt x="43" y="16"/>
                  <a:pt x="37" y="12"/>
                </a:cubicBezTo>
                <a:close/>
              </a:path>
            </a:pathLst>
          </a:custGeom>
          <a:solidFill>
            <a:srgbClr val="B72727"/>
          </a:soli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endParaRPr lang="zh-CN" altLang="en-US" sz="1015"/>
          </a:p>
        </p:txBody>
      </p:sp>
      <p:sp>
        <p:nvSpPr>
          <p:cNvPr id="10" name="Freeform 126"/>
          <p:cNvSpPr/>
          <p:nvPr/>
        </p:nvSpPr>
        <p:spPr bwMode="auto">
          <a:xfrm>
            <a:off x="3627650" y="1958213"/>
            <a:ext cx="941492" cy="849189"/>
          </a:xfrm>
          <a:custGeom>
            <a:avLst/>
            <a:gdLst>
              <a:gd name="T0" fmla="*/ 41 w 43"/>
              <a:gd name="T1" fmla="*/ 2 h 39"/>
              <a:gd name="T2" fmla="*/ 25 w 43"/>
              <a:gd name="T3" fmla="*/ 6 h 39"/>
              <a:gd name="T4" fmla="*/ 14 w 43"/>
              <a:gd name="T5" fmla="*/ 0 h 39"/>
              <a:gd name="T6" fmla="*/ 12 w 43"/>
              <a:gd name="T7" fmla="*/ 13 h 39"/>
              <a:gd name="T8" fmla="*/ 0 w 43"/>
              <a:gd name="T9" fmla="*/ 24 h 39"/>
              <a:gd name="T10" fmla="*/ 20 w 43"/>
              <a:gd name="T11" fmla="*/ 39 h 39"/>
              <a:gd name="T12" fmla="*/ 43 w 43"/>
              <a:gd name="T13" fmla="*/ 27 h 39"/>
              <a:gd name="T14" fmla="*/ 41 w 43"/>
              <a:gd name="T15" fmla="*/ 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9">
                <a:moveTo>
                  <a:pt x="41" y="2"/>
                </a:moveTo>
                <a:cubicBezTo>
                  <a:pt x="35" y="2"/>
                  <a:pt x="30" y="4"/>
                  <a:pt x="25" y="6"/>
                </a:cubicBezTo>
                <a:cubicBezTo>
                  <a:pt x="14" y="0"/>
                  <a:pt x="14" y="0"/>
                  <a:pt x="14" y="0"/>
                </a:cubicBezTo>
                <a:cubicBezTo>
                  <a:pt x="12" y="13"/>
                  <a:pt x="12" y="13"/>
                  <a:pt x="12" y="13"/>
                </a:cubicBezTo>
                <a:cubicBezTo>
                  <a:pt x="8" y="16"/>
                  <a:pt x="4" y="20"/>
                  <a:pt x="0" y="24"/>
                </a:cubicBezTo>
                <a:cubicBezTo>
                  <a:pt x="20" y="39"/>
                  <a:pt x="20" y="39"/>
                  <a:pt x="20" y="39"/>
                </a:cubicBezTo>
                <a:cubicBezTo>
                  <a:pt x="25" y="32"/>
                  <a:pt x="34" y="28"/>
                  <a:pt x="43" y="27"/>
                </a:cubicBezTo>
                <a:lnTo>
                  <a:pt x="41" y="2"/>
                </a:lnTo>
                <a:close/>
              </a:path>
            </a:pathLst>
          </a:custGeom>
          <a:solidFill>
            <a:srgbClr val="B72727"/>
          </a:soli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endParaRPr lang="zh-CN" altLang="en-US" sz="1015"/>
          </a:p>
        </p:txBody>
      </p:sp>
      <p:sp>
        <p:nvSpPr>
          <p:cNvPr id="11" name="Freeform 127"/>
          <p:cNvSpPr/>
          <p:nvPr/>
        </p:nvSpPr>
        <p:spPr bwMode="auto">
          <a:xfrm>
            <a:off x="3166134" y="2484344"/>
            <a:ext cx="895344" cy="1043029"/>
          </a:xfrm>
          <a:custGeom>
            <a:avLst/>
            <a:gdLst>
              <a:gd name="T0" fmla="*/ 41 w 41"/>
              <a:gd name="T1" fmla="*/ 15 h 48"/>
              <a:gd name="T2" fmla="*/ 21 w 41"/>
              <a:gd name="T3" fmla="*/ 0 h 48"/>
              <a:gd name="T4" fmla="*/ 12 w 41"/>
              <a:gd name="T5" fmla="*/ 16 h 48"/>
              <a:gd name="T6" fmla="*/ 0 w 41"/>
              <a:gd name="T7" fmla="*/ 21 h 48"/>
              <a:gd name="T8" fmla="*/ 9 w 41"/>
              <a:gd name="T9" fmla="*/ 30 h 48"/>
              <a:gd name="T10" fmla="*/ 9 w 41"/>
              <a:gd name="T11" fmla="*/ 37 h 48"/>
              <a:gd name="T12" fmla="*/ 10 w 41"/>
              <a:gd name="T13" fmla="*/ 48 h 48"/>
              <a:gd name="T14" fmla="*/ 34 w 41"/>
              <a:gd name="T15" fmla="*/ 43 h 48"/>
              <a:gd name="T16" fmla="*/ 33 w 41"/>
              <a:gd name="T17" fmla="*/ 37 h 48"/>
              <a:gd name="T18" fmla="*/ 41 w 41"/>
              <a:gd name="T19" fmla="*/ 1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8">
                <a:moveTo>
                  <a:pt x="41" y="15"/>
                </a:moveTo>
                <a:cubicBezTo>
                  <a:pt x="21" y="0"/>
                  <a:pt x="21" y="0"/>
                  <a:pt x="21" y="0"/>
                </a:cubicBezTo>
                <a:cubicBezTo>
                  <a:pt x="18" y="5"/>
                  <a:pt x="15" y="10"/>
                  <a:pt x="12" y="16"/>
                </a:cubicBezTo>
                <a:cubicBezTo>
                  <a:pt x="0" y="21"/>
                  <a:pt x="0" y="21"/>
                  <a:pt x="0" y="21"/>
                </a:cubicBezTo>
                <a:cubicBezTo>
                  <a:pt x="9" y="30"/>
                  <a:pt x="9" y="30"/>
                  <a:pt x="9" y="30"/>
                </a:cubicBezTo>
                <a:cubicBezTo>
                  <a:pt x="9" y="32"/>
                  <a:pt x="9" y="34"/>
                  <a:pt x="9" y="37"/>
                </a:cubicBezTo>
                <a:cubicBezTo>
                  <a:pt x="9" y="40"/>
                  <a:pt x="9" y="44"/>
                  <a:pt x="10" y="48"/>
                </a:cubicBezTo>
                <a:cubicBezTo>
                  <a:pt x="34" y="43"/>
                  <a:pt x="34" y="43"/>
                  <a:pt x="34" y="43"/>
                </a:cubicBezTo>
                <a:cubicBezTo>
                  <a:pt x="34" y="41"/>
                  <a:pt x="33" y="39"/>
                  <a:pt x="33" y="37"/>
                </a:cubicBezTo>
                <a:cubicBezTo>
                  <a:pt x="33" y="29"/>
                  <a:pt x="36" y="21"/>
                  <a:pt x="41" y="15"/>
                </a:cubicBezTo>
                <a:close/>
              </a:path>
            </a:pathLst>
          </a:custGeom>
          <a:solidFill>
            <a:srgbClr val="B72727"/>
          </a:soli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endParaRPr lang="zh-CN" altLang="en-US" sz="1015"/>
          </a:p>
        </p:txBody>
      </p:sp>
      <p:sp>
        <p:nvSpPr>
          <p:cNvPr id="12" name="Freeform 128"/>
          <p:cNvSpPr/>
          <p:nvPr/>
        </p:nvSpPr>
        <p:spPr bwMode="auto">
          <a:xfrm>
            <a:off x="3323053" y="3416604"/>
            <a:ext cx="803041" cy="784580"/>
          </a:xfrm>
          <a:custGeom>
            <a:avLst/>
            <a:gdLst>
              <a:gd name="T0" fmla="*/ 37 w 37"/>
              <a:gd name="T1" fmla="*/ 18 h 36"/>
              <a:gd name="T2" fmla="*/ 27 w 37"/>
              <a:gd name="T3" fmla="*/ 0 h 36"/>
              <a:gd name="T4" fmla="*/ 3 w 37"/>
              <a:gd name="T5" fmla="*/ 5 h 36"/>
              <a:gd name="T6" fmla="*/ 5 w 37"/>
              <a:gd name="T7" fmla="*/ 15 h 36"/>
              <a:gd name="T8" fmla="*/ 0 w 37"/>
              <a:gd name="T9" fmla="*/ 26 h 36"/>
              <a:gd name="T10" fmla="*/ 12 w 37"/>
              <a:gd name="T11" fmla="*/ 28 h 36"/>
              <a:gd name="T12" fmla="*/ 19 w 37"/>
              <a:gd name="T13" fmla="*/ 36 h 36"/>
              <a:gd name="T14" fmla="*/ 37 w 37"/>
              <a:gd name="T15" fmla="*/ 18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6">
                <a:moveTo>
                  <a:pt x="37" y="18"/>
                </a:moveTo>
                <a:cubicBezTo>
                  <a:pt x="32" y="13"/>
                  <a:pt x="28" y="7"/>
                  <a:pt x="27" y="0"/>
                </a:cubicBezTo>
                <a:cubicBezTo>
                  <a:pt x="3" y="5"/>
                  <a:pt x="3" y="5"/>
                  <a:pt x="3" y="5"/>
                </a:cubicBezTo>
                <a:cubicBezTo>
                  <a:pt x="3" y="8"/>
                  <a:pt x="4" y="11"/>
                  <a:pt x="5" y="15"/>
                </a:cubicBezTo>
                <a:cubicBezTo>
                  <a:pt x="0" y="26"/>
                  <a:pt x="0" y="26"/>
                  <a:pt x="0" y="26"/>
                </a:cubicBezTo>
                <a:cubicBezTo>
                  <a:pt x="12" y="28"/>
                  <a:pt x="12" y="28"/>
                  <a:pt x="12" y="28"/>
                </a:cubicBezTo>
                <a:cubicBezTo>
                  <a:pt x="14" y="31"/>
                  <a:pt x="17" y="33"/>
                  <a:pt x="19" y="36"/>
                </a:cubicBezTo>
                <a:lnTo>
                  <a:pt x="37" y="18"/>
                </a:lnTo>
                <a:close/>
              </a:path>
            </a:pathLst>
          </a:custGeom>
          <a:solidFill>
            <a:srgbClr val="B72727"/>
          </a:soli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endParaRPr lang="zh-CN" altLang="en-US" sz="1015"/>
          </a:p>
        </p:txBody>
      </p:sp>
      <p:sp>
        <p:nvSpPr>
          <p:cNvPr id="13" name="Freeform 129"/>
          <p:cNvSpPr/>
          <p:nvPr/>
        </p:nvSpPr>
        <p:spPr bwMode="auto">
          <a:xfrm>
            <a:off x="3755083" y="2481405"/>
            <a:ext cx="2178355" cy="2105661"/>
          </a:xfrm>
          <a:custGeom>
            <a:avLst/>
            <a:gdLst>
              <a:gd name="T0" fmla="*/ 87 w 100"/>
              <a:gd name="T1" fmla="*/ 74 h 96"/>
              <a:gd name="T2" fmla="*/ 100 w 100"/>
              <a:gd name="T3" fmla="*/ 37 h 96"/>
              <a:gd name="T4" fmla="*/ 88 w 100"/>
              <a:gd name="T5" fmla="*/ 0 h 96"/>
              <a:gd name="T6" fmla="*/ 68 w 100"/>
              <a:gd name="T7" fmla="*/ 15 h 96"/>
              <a:gd name="T8" fmla="*/ 76 w 100"/>
              <a:gd name="T9" fmla="*/ 37 h 96"/>
              <a:gd name="T10" fmla="*/ 42 w 100"/>
              <a:gd name="T11" fmla="*/ 71 h 96"/>
              <a:gd name="T12" fmla="*/ 18 w 100"/>
              <a:gd name="T13" fmla="*/ 61 h 96"/>
              <a:gd name="T14" fmla="*/ 0 w 100"/>
              <a:gd name="T15" fmla="*/ 79 h 96"/>
              <a:gd name="T16" fmla="*/ 42 w 100"/>
              <a:gd name="T17" fmla="*/ 96 h 96"/>
              <a:gd name="T18" fmla="*/ 76 w 100"/>
              <a:gd name="T19" fmla="*/ 84 h 96"/>
              <a:gd name="T20" fmla="*/ 89 w 100"/>
              <a:gd name="T21" fmla="*/ 87 h 96"/>
              <a:gd name="T22" fmla="*/ 87 w 100"/>
              <a:gd name="T23" fmla="*/ 74 h 96"/>
              <a:gd name="connsiteX0" fmla="*/ 8700 w 10000"/>
              <a:gd name="connsiteY0" fmla="*/ 7708 h 10000"/>
              <a:gd name="connsiteX1" fmla="*/ 10000 w 10000"/>
              <a:gd name="connsiteY1" fmla="*/ 3854 h 10000"/>
              <a:gd name="connsiteX2" fmla="*/ 8800 w 10000"/>
              <a:gd name="connsiteY2" fmla="*/ 0 h 10000"/>
              <a:gd name="connsiteX3" fmla="*/ 6800 w 10000"/>
              <a:gd name="connsiteY3" fmla="*/ 1563 h 10000"/>
              <a:gd name="connsiteX4" fmla="*/ 7600 w 10000"/>
              <a:gd name="connsiteY4" fmla="*/ 3854 h 10000"/>
              <a:gd name="connsiteX5" fmla="*/ 4200 w 10000"/>
              <a:gd name="connsiteY5" fmla="*/ 7396 h 10000"/>
              <a:gd name="connsiteX6" fmla="*/ 1800 w 10000"/>
              <a:gd name="connsiteY6" fmla="*/ 6354 h 10000"/>
              <a:gd name="connsiteX7" fmla="*/ 0 w 10000"/>
              <a:gd name="connsiteY7" fmla="*/ 8229 h 10000"/>
              <a:gd name="connsiteX8" fmla="*/ 4200 w 10000"/>
              <a:gd name="connsiteY8" fmla="*/ 10000 h 10000"/>
              <a:gd name="connsiteX9" fmla="*/ 7600 w 10000"/>
              <a:gd name="connsiteY9" fmla="*/ 8750 h 10000"/>
              <a:gd name="connsiteX10" fmla="*/ 8900 w 10000"/>
              <a:gd name="connsiteY10" fmla="*/ 9063 h 10000"/>
              <a:gd name="connsiteX11" fmla="*/ 8700 w 10000"/>
              <a:gd name="connsiteY11" fmla="*/ 7708 h 10000"/>
              <a:gd name="connsiteX0-1" fmla="*/ 8700 w 10000"/>
              <a:gd name="connsiteY0-2" fmla="*/ 7802 h 10094"/>
              <a:gd name="connsiteX1-3" fmla="*/ 10000 w 10000"/>
              <a:gd name="connsiteY1-4" fmla="*/ 3948 h 10094"/>
              <a:gd name="connsiteX2-5" fmla="*/ 8800 w 10000"/>
              <a:gd name="connsiteY2-6" fmla="*/ 0 h 10094"/>
              <a:gd name="connsiteX3-7" fmla="*/ 6800 w 10000"/>
              <a:gd name="connsiteY3-8" fmla="*/ 1657 h 10094"/>
              <a:gd name="connsiteX4-9" fmla="*/ 7600 w 10000"/>
              <a:gd name="connsiteY4-10" fmla="*/ 3948 h 10094"/>
              <a:gd name="connsiteX5-11" fmla="*/ 4200 w 10000"/>
              <a:gd name="connsiteY5-12" fmla="*/ 7490 h 10094"/>
              <a:gd name="connsiteX6-13" fmla="*/ 1800 w 10000"/>
              <a:gd name="connsiteY6-14" fmla="*/ 6448 h 10094"/>
              <a:gd name="connsiteX7-15" fmla="*/ 0 w 10000"/>
              <a:gd name="connsiteY7-16" fmla="*/ 8323 h 10094"/>
              <a:gd name="connsiteX8-17" fmla="*/ 4200 w 10000"/>
              <a:gd name="connsiteY8-18" fmla="*/ 10094 h 10094"/>
              <a:gd name="connsiteX9-19" fmla="*/ 7600 w 10000"/>
              <a:gd name="connsiteY9-20" fmla="*/ 8844 h 10094"/>
              <a:gd name="connsiteX10-21" fmla="*/ 8900 w 10000"/>
              <a:gd name="connsiteY10-22" fmla="*/ 9157 h 10094"/>
              <a:gd name="connsiteX11-23" fmla="*/ 8700 w 10000"/>
              <a:gd name="connsiteY11-24" fmla="*/ 7802 h 10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10000" h="10094">
                <a:moveTo>
                  <a:pt x="8700" y="7802"/>
                </a:moveTo>
                <a:cubicBezTo>
                  <a:pt x="9500" y="6761"/>
                  <a:pt x="9983" y="5248"/>
                  <a:pt x="10000" y="3948"/>
                </a:cubicBezTo>
                <a:cubicBezTo>
                  <a:pt x="10017" y="2648"/>
                  <a:pt x="9600" y="1042"/>
                  <a:pt x="8800" y="0"/>
                </a:cubicBezTo>
                <a:lnTo>
                  <a:pt x="6800" y="1657"/>
                </a:lnTo>
                <a:cubicBezTo>
                  <a:pt x="7300" y="2282"/>
                  <a:pt x="7600" y="3011"/>
                  <a:pt x="7600" y="3948"/>
                </a:cubicBezTo>
                <a:cubicBezTo>
                  <a:pt x="7600" y="5823"/>
                  <a:pt x="6000" y="7490"/>
                  <a:pt x="4200" y="7490"/>
                </a:cubicBezTo>
                <a:cubicBezTo>
                  <a:pt x="3200" y="7490"/>
                  <a:pt x="2400" y="7073"/>
                  <a:pt x="1800" y="6448"/>
                </a:cubicBezTo>
                <a:lnTo>
                  <a:pt x="0" y="8323"/>
                </a:lnTo>
                <a:cubicBezTo>
                  <a:pt x="1100" y="9365"/>
                  <a:pt x="2500" y="10094"/>
                  <a:pt x="4200" y="10094"/>
                </a:cubicBezTo>
                <a:cubicBezTo>
                  <a:pt x="5400" y="10094"/>
                  <a:pt x="6600" y="9573"/>
                  <a:pt x="7600" y="8844"/>
                </a:cubicBezTo>
                <a:lnTo>
                  <a:pt x="8900" y="9157"/>
                </a:lnTo>
                <a:cubicBezTo>
                  <a:pt x="8833" y="8705"/>
                  <a:pt x="8767" y="8254"/>
                  <a:pt x="8700" y="7802"/>
                </a:cubicBezTo>
                <a:close/>
              </a:path>
            </a:pathLst>
          </a:custGeom>
          <a:solidFill>
            <a:srgbClr val="B72727"/>
          </a:soli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endParaRPr lang="zh-CN" altLang="en-US" sz="1015"/>
          </a:p>
        </p:txBody>
      </p:sp>
      <p:sp>
        <p:nvSpPr>
          <p:cNvPr id="14" name="TextBox 247"/>
          <p:cNvSpPr txBox="1"/>
          <p:nvPr/>
        </p:nvSpPr>
        <p:spPr>
          <a:xfrm>
            <a:off x="4198610" y="2872987"/>
            <a:ext cx="930809" cy="830997"/>
          </a:xfrm>
          <a:prstGeom prst="rect">
            <a:avLst/>
          </a:prstGeom>
          <a:noFill/>
        </p:spPr>
        <p:txBody>
          <a:bodyPr wrap="square" rtlCol="0" anchor="ctr">
            <a:spAutoFit/>
          </a:bodyPr>
          <a:lstStyle/>
          <a:p>
            <a:pPr algn="ctr"/>
            <a:r>
              <a:rPr lang="zh-CN" altLang="en-US" sz="2400" dirty="0">
                <a:solidFill>
                  <a:srgbClr val="B72727"/>
                </a:solidFill>
                <a:effectLst>
                  <a:outerShdw sx="1000" sy="1000" algn="tl" rotWithShape="0">
                    <a:schemeClr val="bg1"/>
                  </a:outerShdw>
                </a:effectLst>
                <a:latin typeface="微软雅黑" panose="020B0503020204020204" pitchFamily="34" charset="-122"/>
                <a:ea typeface="微软雅黑" panose="020B0503020204020204" pitchFamily="34" charset="-122"/>
              </a:rPr>
              <a:t>添加标题</a:t>
            </a:r>
          </a:p>
        </p:txBody>
      </p:sp>
      <p:sp>
        <p:nvSpPr>
          <p:cNvPr id="15" name="TextBox 248"/>
          <p:cNvSpPr txBox="1"/>
          <p:nvPr/>
        </p:nvSpPr>
        <p:spPr>
          <a:xfrm>
            <a:off x="6118523" y="4002370"/>
            <a:ext cx="1620179" cy="512448"/>
          </a:xfrm>
          <a:prstGeom prst="rect">
            <a:avLst/>
          </a:prstGeom>
          <a:noFill/>
        </p:spPr>
        <p:txBody>
          <a:bodyPr wrap="square" rtlCol="0">
            <a:spAutoFit/>
          </a:bodyPr>
          <a:lstStyle/>
          <a:p>
            <a:pPr>
              <a:lnSpc>
                <a:spcPct val="130000"/>
              </a:lnSpc>
            </a:pPr>
            <a:r>
              <a:rPr lang="zh-CN" altLang="en-US" sz="1050">
                <a:latin typeface="微软雅黑" panose="020B0503020204020204" pitchFamily="34" charset="-122"/>
                <a:ea typeface="微软雅黑" panose="020B0503020204020204" pitchFamily="34" charset="-122"/>
              </a:rPr>
              <a:t>单击添加文本单击添加</a:t>
            </a:r>
          </a:p>
          <a:p>
            <a:pPr>
              <a:lnSpc>
                <a:spcPct val="130000"/>
              </a:lnSpc>
            </a:pPr>
            <a:r>
              <a:rPr lang="zh-CN" altLang="en-US" sz="1050">
                <a:latin typeface="微软雅黑" panose="020B0503020204020204" pitchFamily="34" charset="-122"/>
                <a:ea typeface="微软雅黑" panose="020B0503020204020204" pitchFamily="34" charset="-122"/>
              </a:rPr>
              <a:t>文本单击添加文本</a:t>
            </a:r>
          </a:p>
        </p:txBody>
      </p:sp>
      <p:sp>
        <p:nvSpPr>
          <p:cNvPr id="16" name="TextBox 249"/>
          <p:cNvSpPr txBox="1"/>
          <p:nvPr/>
        </p:nvSpPr>
        <p:spPr>
          <a:xfrm>
            <a:off x="5755840" y="1631475"/>
            <a:ext cx="2376264" cy="512448"/>
          </a:xfrm>
          <a:prstGeom prst="rect">
            <a:avLst/>
          </a:prstGeom>
          <a:noFill/>
        </p:spPr>
        <p:txBody>
          <a:bodyPr wrap="square" rtlCol="0">
            <a:spAutoFit/>
          </a:bodyPr>
          <a:lstStyle/>
          <a:p>
            <a:pPr>
              <a:lnSpc>
                <a:spcPct val="130000"/>
              </a:lnSpc>
            </a:pPr>
            <a:r>
              <a:rPr lang="zh-CN" altLang="en-US" sz="1050">
                <a:latin typeface="微软雅黑" panose="020B0503020204020204" pitchFamily="34" charset="-122"/>
                <a:ea typeface="微软雅黑" panose="020B0503020204020204" pitchFamily="34" charset="-122"/>
              </a:rPr>
              <a:t>单击添加文本单击添加</a:t>
            </a:r>
          </a:p>
          <a:p>
            <a:pPr>
              <a:lnSpc>
                <a:spcPct val="130000"/>
              </a:lnSpc>
            </a:pPr>
            <a:r>
              <a:rPr lang="zh-CN" altLang="en-US" sz="1050">
                <a:latin typeface="微软雅黑" panose="020B0503020204020204" pitchFamily="34" charset="-122"/>
                <a:ea typeface="微软雅黑" panose="020B0503020204020204" pitchFamily="34" charset="-122"/>
              </a:rPr>
              <a:t>文本单击添加文本</a:t>
            </a:r>
          </a:p>
        </p:txBody>
      </p:sp>
      <p:sp>
        <p:nvSpPr>
          <p:cNvPr id="17" name="TextBox 250"/>
          <p:cNvSpPr txBox="1"/>
          <p:nvPr/>
        </p:nvSpPr>
        <p:spPr>
          <a:xfrm>
            <a:off x="2017720" y="1631475"/>
            <a:ext cx="1964264" cy="512448"/>
          </a:xfrm>
          <a:prstGeom prst="rect">
            <a:avLst/>
          </a:prstGeom>
          <a:noFill/>
        </p:spPr>
        <p:txBody>
          <a:bodyPr wrap="square" rtlCol="0">
            <a:spAutoFit/>
          </a:bodyPr>
          <a:lstStyle/>
          <a:p>
            <a:pPr>
              <a:lnSpc>
                <a:spcPct val="130000"/>
              </a:lnSpc>
            </a:pPr>
            <a:r>
              <a:rPr lang="zh-CN" altLang="en-US" sz="1050">
                <a:latin typeface="微软雅黑" panose="020B0503020204020204" pitchFamily="34" charset="-122"/>
                <a:ea typeface="微软雅黑" panose="020B0503020204020204" pitchFamily="34" charset="-122"/>
              </a:rPr>
              <a:t>单击添加文本单击添加</a:t>
            </a:r>
          </a:p>
          <a:p>
            <a:pPr>
              <a:lnSpc>
                <a:spcPct val="130000"/>
              </a:lnSpc>
            </a:pPr>
            <a:r>
              <a:rPr lang="zh-CN" altLang="en-US" sz="1050">
                <a:latin typeface="微软雅黑" panose="020B0503020204020204" pitchFamily="34" charset="-122"/>
                <a:ea typeface="微软雅黑" panose="020B0503020204020204" pitchFamily="34" charset="-122"/>
              </a:rPr>
              <a:t>文本单击添加文本</a:t>
            </a:r>
          </a:p>
        </p:txBody>
      </p:sp>
      <p:sp>
        <p:nvSpPr>
          <p:cNvPr id="18" name="TextBox 251"/>
          <p:cNvSpPr txBox="1"/>
          <p:nvPr/>
        </p:nvSpPr>
        <p:spPr>
          <a:xfrm>
            <a:off x="1216647" y="2602007"/>
            <a:ext cx="1964264" cy="512448"/>
          </a:xfrm>
          <a:prstGeom prst="rect">
            <a:avLst/>
          </a:prstGeom>
          <a:noFill/>
        </p:spPr>
        <p:txBody>
          <a:bodyPr wrap="square" rtlCol="0">
            <a:spAutoFit/>
          </a:bodyPr>
          <a:lstStyle/>
          <a:p>
            <a:pPr>
              <a:lnSpc>
                <a:spcPct val="130000"/>
              </a:lnSpc>
            </a:pPr>
            <a:r>
              <a:rPr lang="zh-CN" altLang="en-US" sz="1050">
                <a:latin typeface="微软雅黑" panose="020B0503020204020204" pitchFamily="34" charset="-122"/>
                <a:ea typeface="微软雅黑" panose="020B0503020204020204" pitchFamily="34" charset="-122"/>
              </a:rPr>
              <a:t>单击添加文本单击添加</a:t>
            </a:r>
          </a:p>
          <a:p>
            <a:pPr>
              <a:lnSpc>
                <a:spcPct val="130000"/>
              </a:lnSpc>
            </a:pPr>
            <a:r>
              <a:rPr lang="zh-CN" altLang="en-US" sz="1050">
                <a:latin typeface="微软雅黑" panose="020B0503020204020204" pitchFamily="34" charset="-122"/>
                <a:ea typeface="微软雅黑" panose="020B0503020204020204" pitchFamily="34" charset="-122"/>
              </a:rPr>
              <a:t>文本单击添加文本</a:t>
            </a:r>
          </a:p>
        </p:txBody>
      </p:sp>
      <p:sp>
        <p:nvSpPr>
          <p:cNvPr id="19" name="TextBox 252"/>
          <p:cNvSpPr txBox="1"/>
          <p:nvPr/>
        </p:nvSpPr>
        <p:spPr>
          <a:xfrm>
            <a:off x="1369648" y="4391603"/>
            <a:ext cx="1964264" cy="512448"/>
          </a:xfrm>
          <a:prstGeom prst="rect">
            <a:avLst/>
          </a:prstGeom>
          <a:noFill/>
        </p:spPr>
        <p:txBody>
          <a:bodyPr wrap="square" rtlCol="0">
            <a:spAutoFit/>
          </a:bodyPr>
          <a:lstStyle/>
          <a:p>
            <a:pPr>
              <a:lnSpc>
                <a:spcPct val="130000"/>
              </a:lnSpc>
            </a:pPr>
            <a:r>
              <a:rPr lang="zh-CN" altLang="en-US" sz="1050">
                <a:latin typeface="微软雅黑" panose="020B0503020204020204" pitchFamily="34" charset="-122"/>
                <a:ea typeface="微软雅黑" panose="020B0503020204020204" pitchFamily="34" charset="-122"/>
              </a:rPr>
              <a:t>单击添加文本单击添加</a:t>
            </a:r>
          </a:p>
          <a:p>
            <a:pPr>
              <a:lnSpc>
                <a:spcPct val="130000"/>
              </a:lnSpc>
            </a:pPr>
            <a:r>
              <a:rPr lang="zh-CN" altLang="en-US" sz="1050">
                <a:latin typeface="微软雅黑" panose="020B0503020204020204" pitchFamily="34" charset="-122"/>
                <a:ea typeface="微软雅黑" panose="020B0503020204020204" pitchFamily="34" charset="-122"/>
              </a:rPr>
              <a:t>文本单击添加文本</a:t>
            </a:r>
          </a:p>
        </p:txBody>
      </p:sp>
      <p:sp>
        <p:nvSpPr>
          <p:cNvPr id="20" name="TextBox 5207"/>
          <p:cNvSpPr txBox="1"/>
          <p:nvPr/>
        </p:nvSpPr>
        <p:spPr>
          <a:xfrm>
            <a:off x="5015615" y="3979022"/>
            <a:ext cx="614271" cy="323165"/>
          </a:xfrm>
          <a:prstGeom prst="rect">
            <a:avLst/>
          </a:prstGeom>
          <a:noFill/>
        </p:spPr>
        <p:txBody>
          <a:bodyPr wrap="none" rtlCol="0" anchor="ctr">
            <a:spAutoFit/>
          </a:bodyPr>
          <a:lstStyle/>
          <a:p>
            <a:r>
              <a:rPr lang="en-US" altLang="zh-CN" sz="1500">
                <a:solidFill>
                  <a:schemeClr val="bg1"/>
                </a:solidFill>
                <a:latin typeface="UKIJ Qolyazma" pitchFamily="18" charset="0"/>
                <a:ea typeface="UKIJ Qolyazma" pitchFamily="18" charset="0"/>
                <a:cs typeface="UKIJ Qolyazma" pitchFamily="18" charset="0"/>
              </a:rPr>
              <a:t>1500</a:t>
            </a:r>
            <a:endParaRPr lang="zh-CN" altLang="en-US" sz="1500">
              <a:solidFill>
                <a:schemeClr val="bg1"/>
              </a:solidFill>
              <a:latin typeface="UKIJ Qolyazma" pitchFamily="18" charset="0"/>
              <a:ea typeface="微软雅黑" panose="020B0503020204020204" pitchFamily="34" charset="-122"/>
              <a:cs typeface="UKIJ Qolyazma" pitchFamily="18" charset="0"/>
            </a:endParaRPr>
          </a:p>
        </p:txBody>
      </p:sp>
      <p:sp>
        <p:nvSpPr>
          <p:cNvPr id="21" name="TextBox 254"/>
          <p:cNvSpPr txBox="1"/>
          <p:nvPr/>
        </p:nvSpPr>
        <p:spPr>
          <a:xfrm>
            <a:off x="4818888" y="2246209"/>
            <a:ext cx="506870" cy="323165"/>
          </a:xfrm>
          <a:prstGeom prst="rect">
            <a:avLst/>
          </a:prstGeom>
          <a:noFill/>
        </p:spPr>
        <p:txBody>
          <a:bodyPr wrap="none" rtlCol="0" anchor="ctr">
            <a:spAutoFit/>
          </a:bodyPr>
          <a:lstStyle/>
          <a:p>
            <a:r>
              <a:rPr lang="en-US" altLang="zh-CN" sz="1500">
                <a:solidFill>
                  <a:schemeClr val="bg1"/>
                </a:solidFill>
                <a:latin typeface="UKIJ Qolyazma" pitchFamily="18" charset="0"/>
                <a:ea typeface="UKIJ Qolyazma" pitchFamily="18" charset="0"/>
                <a:cs typeface="UKIJ Qolyazma" pitchFamily="18" charset="0"/>
              </a:rPr>
              <a:t>623</a:t>
            </a:r>
            <a:endParaRPr lang="zh-CN" altLang="en-US" sz="1500">
              <a:solidFill>
                <a:schemeClr val="bg1"/>
              </a:solidFill>
              <a:latin typeface="UKIJ Qolyazma" pitchFamily="18" charset="0"/>
              <a:ea typeface="微软雅黑" panose="020B0503020204020204" pitchFamily="34" charset="-122"/>
              <a:cs typeface="UKIJ Qolyazma" pitchFamily="18" charset="0"/>
            </a:endParaRPr>
          </a:p>
        </p:txBody>
      </p:sp>
      <p:sp>
        <p:nvSpPr>
          <p:cNvPr id="22" name="TextBox 255"/>
          <p:cNvSpPr txBox="1"/>
          <p:nvPr/>
        </p:nvSpPr>
        <p:spPr>
          <a:xfrm>
            <a:off x="3927339" y="2274784"/>
            <a:ext cx="506870" cy="323165"/>
          </a:xfrm>
          <a:prstGeom prst="rect">
            <a:avLst/>
          </a:prstGeom>
          <a:noFill/>
        </p:spPr>
        <p:txBody>
          <a:bodyPr wrap="none" rtlCol="0" anchor="ctr">
            <a:spAutoFit/>
          </a:bodyPr>
          <a:lstStyle/>
          <a:p>
            <a:r>
              <a:rPr lang="en-US" altLang="zh-CN" sz="1500">
                <a:solidFill>
                  <a:schemeClr val="bg1"/>
                </a:solidFill>
                <a:latin typeface="UKIJ Qolyazma" pitchFamily="18" charset="0"/>
                <a:ea typeface="UKIJ Qolyazma" pitchFamily="18" charset="0"/>
                <a:cs typeface="UKIJ Qolyazma" pitchFamily="18" charset="0"/>
              </a:rPr>
              <a:t>505</a:t>
            </a:r>
            <a:endParaRPr lang="zh-CN" altLang="en-US" sz="1500">
              <a:solidFill>
                <a:schemeClr val="bg1"/>
              </a:solidFill>
              <a:latin typeface="UKIJ Qolyazma" pitchFamily="18" charset="0"/>
              <a:ea typeface="微软雅黑" panose="020B0503020204020204" pitchFamily="34" charset="-122"/>
              <a:cs typeface="UKIJ Qolyazma" pitchFamily="18" charset="0"/>
            </a:endParaRPr>
          </a:p>
        </p:txBody>
      </p:sp>
      <p:sp>
        <p:nvSpPr>
          <p:cNvPr id="23" name="TextBox 256"/>
          <p:cNvSpPr txBox="1"/>
          <p:nvPr/>
        </p:nvSpPr>
        <p:spPr>
          <a:xfrm>
            <a:off x="3412187" y="2908570"/>
            <a:ext cx="506870" cy="323165"/>
          </a:xfrm>
          <a:prstGeom prst="rect">
            <a:avLst/>
          </a:prstGeom>
          <a:noFill/>
        </p:spPr>
        <p:txBody>
          <a:bodyPr wrap="none" rtlCol="0" anchor="ctr">
            <a:spAutoFit/>
          </a:bodyPr>
          <a:lstStyle/>
          <a:p>
            <a:r>
              <a:rPr lang="en-US" altLang="zh-CN" sz="1500">
                <a:solidFill>
                  <a:schemeClr val="bg1"/>
                </a:solidFill>
                <a:latin typeface="UKIJ Qolyazma" pitchFamily="18" charset="0"/>
                <a:ea typeface="UKIJ Qolyazma" pitchFamily="18" charset="0"/>
                <a:cs typeface="UKIJ Qolyazma" pitchFamily="18" charset="0"/>
              </a:rPr>
              <a:t>512</a:t>
            </a:r>
            <a:endParaRPr lang="zh-CN" altLang="en-US" sz="1500">
              <a:solidFill>
                <a:schemeClr val="bg1"/>
              </a:solidFill>
              <a:latin typeface="UKIJ Qolyazma" pitchFamily="18" charset="0"/>
              <a:ea typeface="微软雅黑" panose="020B0503020204020204" pitchFamily="34" charset="-122"/>
              <a:cs typeface="UKIJ Qolyazma" pitchFamily="18" charset="0"/>
            </a:endParaRPr>
          </a:p>
        </p:txBody>
      </p:sp>
      <p:sp>
        <p:nvSpPr>
          <p:cNvPr id="24" name="TextBox 257"/>
          <p:cNvSpPr txBox="1"/>
          <p:nvPr/>
        </p:nvSpPr>
        <p:spPr>
          <a:xfrm>
            <a:off x="3518188" y="3661599"/>
            <a:ext cx="506870" cy="323165"/>
          </a:xfrm>
          <a:prstGeom prst="rect">
            <a:avLst/>
          </a:prstGeom>
          <a:noFill/>
        </p:spPr>
        <p:txBody>
          <a:bodyPr wrap="none" rtlCol="0" anchor="ctr">
            <a:spAutoFit/>
          </a:bodyPr>
          <a:lstStyle/>
          <a:p>
            <a:r>
              <a:rPr lang="en-US" altLang="zh-CN" sz="1500">
                <a:solidFill>
                  <a:schemeClr val="bg1"/>
                </a:solidFill>
                <a:latin typeface="UKIJ Qolyazma" pitchFamily="18" charset="0"/>
                <a:ea typeface="UKIJ Qolyazma" pitchFamily="18" charset="0"/>
                <a:cs typeface="UKIJ Qolyazma" pitchFamily="18" charset="0"/>
              </a:rPr>
              <a:t>389</a:t>
            </a:r>
            <a:endParaRPr lang="zh-CN" altLang="en-US" sz="1500">
              <a:solidFill>
                <a:schemeClr val="bg1"/>
              </a:solidFill>
              <a:latin typeface="UKIJ Qolyazma" pitchFamily="18" charset="0"/>
              <a:ea typeface="微软雅黑" panose="020B0503020204020204" pitchFamily="34" charset="-122"/>
              <a:cs typeface="UKIJ Qolyazma" pitchFamily="18" charset="0"/>
            </a:endParaRPr>
          </a:p>
        </p:txBody>
      </p:sp>
      <p:cxnSp>
        <p:nvCxnSpPr>
          <p:cNvPr id="25" name="直接连接符 24"/>
          <p:cNvCxnSpPr>
            <a:stCxn id="13" idx="10"/>
          </p:cNvCxnSpPr>
          <p:nvPr/>
        </p:nvCxnSpPr>
        <p:spPr>
          <a:xfrm>
            <a:off x="5693818" y="4391603"/>
            <a:ext cx="451771" cy="159292"/>
          </a:xfrm>
          <a:prstGeom prst="line">
            <a:avLst/>
          </a:prstGeom>
          <a:ln>
            <a:solidFill>
              <a:srgbClr val="B72727"/>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145589" y="4550895"/>
            <a:ext cx="1596767" cy="0"/>
          </a:xfrm>
          <a:prstGeom prst="line">
            <a:avLst/>
          </a:prstGeom>
          <a:ln>
            <a:solidFill>
              <a:srgbClr val="B72727"/>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5295380" y="1556389"/>
            <a:ext cx="425105" cy="376366"/>
          </a:xfrm>
          <a:prstGeom prst="line">
            <a:avLst/>
          </a:prstGeom>
          <a:ln>
            <a:solidFill>
              <a:srgbClr val="B72727"/>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5720485" y="1556389"/>
            <a:ext cx="1668595" cy="0"/>
          </a:xfrm>
          <a:prstGeom prst="line">
            <a:avLst/>
          </a:prstGeom>
          <a:ln>
            <a:solidFill>
              <a:srgbClr val="B72727"/>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0" idx="2"/>
          </p:cNvCxnSpPr>
          <p:nvPr/>
        </p:nvCxnSpPr>
        <p:spPr>
          <a:xfrm flipH="1" flipV="1">
            <a:off x="3613806" y="1556390"/>
            <a:ext cx="320377" cy="401824"/>
          </a:xfrm>
          <a:prstGeom prst="line">
            <a:avLst/>
          </a:prstGeom>
          <a:ln>
            <a:solidFill>
              <a:srgbClr val="B72727"/>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2055978" y="1556389"/>
            <a:ext cx="1557828" cy="0"/>
          </a:xfrm>
          <a:prstGeom prst="line">
            <a:avLst/>
          </a:prstGeom>
          <a:ln>
            <a:solidFill>
              <a:srgbClr val="B72727"/>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11" idx="3"/>
          </p:cNvCxnSpPr>
          <p:nvPr/>
        </p:nvCxnSpPr>
        <p:spPr>
          <a:xfrm flipH="1" flipV="1">
            <a:off x="2792875" y="2518288"/>
            <a:ext cx="373259" cy="422381"/>
          </a:xfrm>
          <a:prstGeom prst="line">
            <a:avLst/>
          </a:prstGeom>
          <a:ln>
            <a:solidFill>
              <a:srgbClr val="B72727"/>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1235046" y="2518286"/>
            <a:ext cx="1557829" cy="0"/>
          </a:xfrm>
          <a:prstGeom prst="line">
            <a:avLst/>
          </a:prstGeom>
          <a:ln>
            <a:solidFill>
              <a:srgbClr val="B72727"/>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12" idx="4"/>
          </p:cNvCxnSpPr>
          <p:nvPr/>
        </p:nvCxnSpPr>
        <p:spPr>
          <a:xfrm flipH="1">
            <a:off x="2979504" y="3983246"/>
            <a:ext cx="343549" cy="307400"/>
          </a:xfrm>
          <a:prstGeom prst="line">
            <a:avLst/>
          </a:prstGeom>
          <a:ln>
            <a:solidFill>
              <a:srgbClr val="B7272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419865" y="4290646"/>
            <a:ext cx="1557829" cy="0"/>
          </a:xfrm>
          <a:prstGeom prst="line">
            <a:avLst/>
          </a:prstGeom>
          <a:ln>
            <a:solidFill>
              <a:srgbClr val="B72727"/>
            </a:solidFill>
          </a:ln>
        </p:spPr>
        <p:style>
          <a:lnRef idx="1">
            <a:schemeClr val="accent1"/>
          </a:lnRef>
          <a:fillRef idx="0">
            <a:schemeClr val="accent1"/>
          </a:fillRef>
          <a:effectRef idx="0">
            <a:schemeClr val="accent1"/>
          </a:effectRef>
          <a:fontRef idx="minor">
            <a:schemeClr val="tx1"/>
          </a:fontRef>
        </p:style>
      </p:cxnSp>
      <p:sp>
        <p:nvSpPr>
          <p:cNvPr id="3" name="文本占位符 2"/>
          <p:cNvSpPr>
            <a:spLocks noGrp="1"/>
          </p:cNvSpPr>
          <p:nvPr>
            <p:ph type="body" sz="quarter" idx="11"/>
          </p:nvPr>
        </p:nvSpPr>
        <p:spPr/>
        <p:txBody>
          <a:bodyPr/>
          <a:lstStyle/>
          <a:p>
            <a:r>
              <a:rPr lang="zh-CN" altLang="en-US" dirty="0"/>
              <a:t>点击输入标题</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9" decel="10000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0-#ppt_w/2"/>
                                          </p:val>
                                        </p:tav>
                                        <p:tav tm="100000">
                                          <p:val>
                                            <p:strVal val="#ppt_x"/>
                                          </p:val>
                                        </p:tav>
                                      </p:tavLst>
                                    </p:anim>
                                    <p:anim calcmode="lin" valueType="num">
                                      <p:cBhvr additive="base">
                                        <p:cTn id="16" dur="500" fill="hold"/>
                                        <p:tgtEl>
                                          <p:spTgt spid="11"/>
                                        </p:tgtEl>
                                        <p:attrNameLst>
                                          <p:attrName>ppt_y</p:attrName>
                                        </p:attrNameLst>
                                      </p:cBhvr>
                                      <p:tavLst>
                                        <p:tav tm="0">
                                          <p:val>
                                            <p:strVal val="0-#ppt_h/2"/>
                                          </p:val>
                                        </p:tav>
                                        <p:tav tm="100000">
                                          <p:val>
                                            <p:strVal val="#ppt_y"/>
                                          </p:val>
                                        </p:tav>
                                      </p:tavLst>
                                    </p:anim>
                                  </p:childTnLst>
                                </p:cTn>
                              </p:par>
                              <p:par>
                                <p:cTn id="17" presetID="2" presetClass="entr" presetSubtype="12" decel="10000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0-#ppt_w/2"/>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6" decel="10000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par>
                          <p:cTn id="45" fill="hold">
                            <p:stCondLst>
                              <p:cond delay="1500"/>
                            </p:stCondLst>
                            <p:childTnLst>
                              <p:par>
                                <p:cTn id="46" presetID="22" presetClass="entr" presetSubtype="1"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wipe(up)">
                                      <p:cBhvr>
                                        <p:cTn id="48" dur="200"/>
                                        <p:tgtEl>
                                          <p:spTgt spid="25"/>
                                        </p:tgtEl>
                                      </p:cBhvr>
                                    </p:animEffect>
                                  </p:childTnLst>
                                </p:cTn>
                              </p:par>
                              <p:par>
                                <p:cTn id="49" presetID="22" presetClass="entr" presetSubtype="4" fill="hold" nodeType="with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down)">
                                      <p:cBhvr>
                                        <p:cTn id="51" dur="200"/>
                                        <p:tgtEl>
                                          <p:spTgt spid="27"/>
                                        </p:tgtEl>
                                      </p:cBhvr>
                                    </p:animEffect>
                                  </p:childTnLst>
                                </p:cTn>
                              </p:par>
                              <p:par>
                                <p:cTn id="52" presetID="22" presetClass="entr" presetSubtype="4" fill="hold" nodeType="with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wipe(down)">
                                      <p:cBhvr>
                                        <p:cTn id="54" dur="200"/>
                                        <p:tgtEl>
                                          <p:spTgt spid="29"/>
                                        </p:tgtEl>
                                      </p:cBhvr>
                                    </p:animEffect>
                                  </p:childTnLst>
                                </p:cTn>
                              </p:par>
                              <p:par>
                                <p:cTn id="55" presetID="22" presetClass="entr" presetSubtype="4"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wipe(down)">
                                      <p:cBhvr>
                                        <p:cTn id="57" dur="200"/>
                                        <p:tgtEl>
                                          <p:spTgt spid="31"/>
                                        </p:tgtEl>
                                      </p:cBhvr>
                                    </p:animEffect>
                                  </p:childTnLst>
                                </p:cTn>
                              </p:par>
                              <p:par>
                                <p:cTn id="58" presetID="22" presetClass="entr" presetSubtype="1" fill="hold" nodeType="with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up)">
                                      <p:cBhvr>
                                        <p:cTn id="60" dur="200"/>
                                        <p:tgtEl>
                                          <p:spTgt spid="33"/>
                                        </p:tgtEl>
                                      </p:cBhvr>
                                    </p:animEffect>
                                  </p:childTnLst>
                                </p:cTn>
                              </p:par>
                            </p:childTnLst>
                          </p:cTn>
                        </p:par>
                        <p:par>
                          <p:cTn id="61" fill="hold">
                            <p:stCondLst>
                              <p:cond delay="2000"/>
                            </p:stCondLst>
                            <p:childTnLst>
                              <p:par>
                                <p:cTn id="62" presetID="22" presetClass="entr" presetSubtype="8" fill="hold"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wipe(left)">
                                      <p:cBhvr>
                                        <p:cTn id="64" dur="200"/>
                                        <p:tgtEl>
                                          <p:spTgt spid="26"/>
                                        </p:tgtEl>
                                      </p:cBhvr>
                                    </p:animEffect>
                                  </p:childTnLst>
                                </p:cTn>
                              </p:par>
                              <p:par>
                                <p:cTn id="65" presetID="22" presetClass="entr" presetSubtype="8" fill="hold"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left)">
                                      <p:cBhvr>
                                        <p:cTn id="67" dur="200"/>
                                        <p:tgtEl>
                                          <p:spTgt spid="28"/>
                                        </p:tgtEl>
                                      </p:cBhvr>
                                    </p:animEffect>
                                  </p:childTnLst>
                                </p:cTn>
                              </p:par>
                              <p:par>
                                <p:cTn id="68" presetID="22" presetClass="entr" presetSubtype="2" fill="hold"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wipe(right)">
                                      <p:cBhvr>
                                        <p:cTn id="70" dur="200"/>
                                        <p:tgtEl>
                                          <p:spTgt spid="30"/>
                                        </p:tgtEl>
                                      </p:cBhvr>
                                    </p:animEffect>
                                  </p:childTnLst>
                                </p:cTn>
                              </p:par>
                              <p:par>
                                <p:cTn id="71" presetID="22" presetClass="entr" presetSubtype="2" fill="hold" nodeType="with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wipe(right)">
                                      <p:cBhvr>
                                        <p:cTn id="73" dur="200"/>
                                        <p:tgtEl>
                                          <p:spTgt spid="32"/>
                                        </p:tgtEl>
                                      </p:cBhvr>
                                    </p:animEffect>
                                  </p:childTnLst>
                                </p:cTn>
                              </p:par>
                              <p:par>
                                <p:cTn id="74" presetID="22" presetClass="entr" presetSubtype="2" fill="hold" nodeType="with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wipe(right)">
                                      <p:cBhvr>
                                        <p:cTn id="76" dur="200"/>
                                        <p:tgtEl>
                                          <p:spTgt spid="34"/>
                                        </p:tgtEl>
                                      </p:cBhvr>
                                    </p:animEffect>
                                  </p:childTnLst>
                                </p:cTn>
                              </p:par>
                            </p:childTnLst>
                          </p:cTn>
                        </p:par>
                        <p:par>
                          <p:cTn id="77" fill="hold">
                            <p:stCondLst>
                              <p:cond delay="2500"/>
                            </p:stCondLst>
                            <p:childTnLst>
                              <p:par>
                                <p:cTn id="78" presetID="10" presetClass="entr" presetSubtype="0" fill="hold" grpId="0" nodeType="afterEffect">
                                  <p:stCondLst>
                                    <p:cond delay="0"/>
                                  </p:stCondLst>
                                  <p:iterate type="lt">
                                    <p:tmPct val="10000"/>
                                  </p:iterate>
                                  <p:childTnLst>
                                    <p:set>
                                      <p:cBhvr>
                                        <p:cTn id="79" dur="1" fill="hold">
                                          <p:stCondLst>
                                            <p:cond delay="0"/>
                                          </p:stCondLst>
                                        </p:cTn>
                                        <p:tgtEl>
                                          <p:spTgt spid="15"/>
                                        </p:tgtEl>
                                        <p:attrNameLst>
                                          <p:attrName>style.visibility</p:attrName>
                                        </p:attrNameLst>
                                      </p:cBhvr>
                                      <p:to>
                                        <p:strVal val="visible"/>
                                      </p:to>
                                    </p:set>
                                    <p:animEffect transition="in" filter="fade">
                                      <p:cBhvr>
                                        <p:cTn id="80" dur="100"/>
                                        <p:tgtEl>
                                          <p:spTgt spid="15"/>
                                        </p:tgtEl>
                                      </p:cBhvr>
                                    </p:animEffect>
                                  </p:childTnLst>
                                </p:cTn>
                              </p:par>
                              <p:par>
                                <p:cTn id="81" presetID="10" presetClass="entr" presetSubtype="0" fill="hold" grpId="0" nodeType="withEffect">
                                  <p:stCondLst>
                                    <p:cond delay="0"/>
                                  </p:stCondLst>
                                  <p:iterate type="lt">
                                    <p:tmPct val="10000"/>
                                  </p:iterate>
                                  <p:childTnLst>
                                    <p:set>
                                      <p:cBhvr>
                                        <p:cTn id="82" dur="1" fill="hold">
                                          <p:stCondLst>
                                            <p:cond delay="0"/>
                                          </p:stCondLst>
                                        </p:cTn>
                                        <p:tgtEl>
                                          <p:spTgt spid="16"/>
                                        </p:tgtEl>
                                        <p:attrNameLst>
                                          <p:attrName>style.visibility</p:attrName>
                                        </p:attrNameLst>
                                      </p:cBhvr>
                                      <p:to>
                                        <p:strVal val="visible"/>
                                      </p:to>
                                    </p:set>
                                    <p:animEffect transition="in" filter="fade">
                                      <p:cBhvr>
                                        <p:cTn id="83" dur="100"/>
                                        <p:tgtEl>
                                          <p:spTgt spid="16"/>
                                        </p:tgtEl>
                                      </p:cBhvr>
                                    </p:animEffect>
                                  </p:childTnLst>
                                </p:cTn>
                              </p:par>
                              <p:par>
                                <p:cTn id="84" presetID="10" presetClass="entr" presetSubtype="0" fill="hold" grpId="0" nodeType="withEffect">
                                  <p:stCondLst>
                                    <p:cond delay="0"/>
                                  </p:stCondLst>
                                  <p:iterate type="lt">
                                    <p:tmPct val="10000"/>
                                  </p:iterate>
                                  <p:childTnLst>
                                    <p:set>
                                      <p:cBhvr>
                                        <p:cTn id="85" dur="1" fill="hold">
                                          <p:stCondLst>
                                            <p:cond delay="0"/>
                                          </p:stCondLst>
                                        </p:cTn>
                                        <p:tgtEl>
                                          <p:spTgt spid="17"/>
                                        </p:tgtEl>
                                        <p:attrNameLst>
                                          <p:attrName>style.visibility</p:attrName>
                                        </p:attrNameLst>
                                      </p:cBhvr>
                                      <p:to>
                                        <p:strVal val="visible"/>
                                      </p:to>
                                    </p:set>
                                    <p:animEffect transition="in" filter="fade">
                                      <p:cBhvr>
                                        <p:cTn id="86" dur="100"/>
                                        <p:tgtEl>
                                          <p:spTgt spid="17"/>
                                        </p:tgtEl>
                                      </p:cBhvr>
                                    </p:animEffect>
                                  </p:childTnLst>
                                </p:cTn>
                              </p:par>
                              <p:par>
                                <p:cTn id="87" presetID="10" presetClass="entr" presetSubtype="0" fill="hold" grpId="0" nodeType="withEffect">
                                  <p:stCondLst>
                                    <p:cond delay="0"/>
                                  </p:stCondLst>
                                  <p:iterate type="lt">
                                    <p:tmPct val="10000"/>
                                  </p:iterate>
                                  <p:childTnLst>
                                    <p:set>
                                      <p:cBhvr>
                                        <p:cTn id="88" dur="1" fill="hold">
                                          <p:stCondLst>
                                            <p:cond delay="0"/>
                                          </p:stCondLst>
                                        </p:cTn>
                                        <p:tgtEl>
                                          <p:spTgt spid="18"/>
                                        </p:tgtEl>
                                        <p:attrNameLst>
                                          <p:attrName>style.visibility</p:attrName>
                                        </p:attrNameLst>
                                      </p:cBhvr>
                                      <p:to>
                                        <p:strVal val="visible"/>
                                      </p:to>
                                    </p:set>
                                    <p:animEffect transition="in" filter="fade">
                                      <p:cBhvr>
                                        <p:cTn id="89" dur="100"/>
                                        <p:tgtEl>
                                          <p:spTgt spid="18"/>
                                        </p:tgtEl>
                                      </p:cBhvr>
                                    </p:animEffect>
                                  </p:childTnLst>
                                </p:cTn>
                              </p:par>
                              <p:par>
                                <p:cTn id="90" presetID="10" presetClass="entr" presetSubtype="0" fill="hold" grpId="0" nodeType="withEffect">
                                  <p:stCondLst>
                                    <p:cond delay="0"/>
                                  </p:stCondLst>
                                  <p:iterate type="lt">
                                    <p:tmPct val="10000"/>
                                  </p:iterate>
                                  <p:childTnLst>
                                    <p:set>
                                      <p:cBhvr>
                                        <p:cTn id="91" dur="1" fill="hold">
                                          <p:stCondLst>
                                            <p:cond delay="0"/>
                                          </p:stCondLst>
                                        </p:cTn>
                                        <p:tgtEl>
                                          <p:spTgt spid="19"/>
                                        </p:tgtEl>
                                        <p:attrNameLst>
                                          <p:attrName>style.visibility</p:attrName>
                                        </p:attrNameLst>
                                      </p:cBhvr>
                                      <p:to>
                                        <p:strVal val="visible"/>
                                      </p:to>
                                    </p:set>
                                    <p:animEffect transition="in" filter="fade">
                                      <p:cBhvr>
                                        <p:cTn id="92" dur="1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P spid="22" grpId="0"/>
      <p:bldP spid="23" grpId="0"/>
      <p:bldP spid="2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7"/>
          <p:cNvSpPr/>
          <p:nvPr/>
        </p:nvSpPr>
        <p:spPr>
          <a:xfrm>
            <a:off x="785787" y="3998903"/>
            <a:ext cx="7772400" cy="757643"/>
          </a:xfrm>
          <a:prstGeom prst="rect">
            <a:avLst/>
          </a:prstGeom>
        </p:spPr>
        <p:txBody>
          <a:bodyPr wrap="square">
            <a:spAutoFit/>
          </a:bodyPr>
          <a:lstStyle/>
          <a:p>
            <a:pP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000"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字以内，据统计每页幻灯片的最好控制在</a:t>
            </a:r>
            <a:r>
              <a:rPr lang="en-US" altLang="zh-CN" sz="1000"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5</a:t>
            </a: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分钟之内。此处添加详细文本描述，建议与标题相关并符合整体语言风格，语言描述尽量简洁生动。尽量将每页幻灯片的字数控制在</a:t>
            </a:r>
            <a:r>
              <a:rPr lang="en-US" altLang="zh-CN" sz="1000"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字以内，据统计每页幻灯片的最好控制在</a:t>
            </a:r>
            <a:r>
              <a:rPr lang="en-US" altLang="zh-CN" sz="1000"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5</a:t>
            </a: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分钟之内。</a:t>
            </a:r>
          </a:p>
        </p:txBody>
      </p:sp>
      <p:grpSp>
        <p:nvGrpSpPr>
          <p:cNvPr id="10" name="Group 48"/>
          <p:cNvGrpSpPr/>
          <p:nvPr/>
        </p:nvGrpSpPr>
        <p:grpSpPr>
          <a:xfrm>
            <a:off x="6250794" y="1357304"/>
            <a:ext cx="1821669" cy="1163187"/>
            <a:chOff x="6250794" y="1357304"/>
            <a:chExt cx="1821669" cy="1163187"/>
          </a:xfrm>
          <a:effectLst>
            <a:outerShdw blurRad="50800" dist="38100" dir="2700000" algn="tl" rotWithShape="0">
              <a:prstClr val="black">
                <a:alpha val="40000"/>
              </a:prstClr>
            </a:outerShdw>
          </a:effectLst>
        </p:grpSpPr>
        <p:sp>
          <p:nvSpPr>
            <p:cNvPr id="11" name="Bent Arrow 21"/>
            <p:cNvSpPr/>
            <p:nvPr/>
          </p:nvSpPr>
          <p:spPr>
            <a:xfrm>
              <a:off x="6250794" y="1357304"/>
              <a:ext cx="1821669" cy="1163187"/>
            </a:xfrm>
            <a:prstGeom prst="bentArrow">
              <a:avLst/>
            </a:prstGeom>
            <a:solidFill>
              <a:srgbClr val="B72727"/>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Rectangle 17"/>
            <p:cNvSpPr/>
            <p:nvPr/>
          </p:nvSpPr>
          <p:spPr>
            <a:xfrm>
              <a:off x="6715140" y="2214560"/>
              <a:ext cx="928694" cy="276999"/>
            </a:xfrm>
            <a:prstGeom prst="rect">
              <a:avLst/>
            </a:prstGeom>
          </p:spPr>
          <p:txBody>
            <a:bodyPr wrap="square">
              <a:spAutoFit/>
            </a:bodyPr>
            <a:lstStyle/>
            <a:p>
              <a:pPr algn="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3" name="Group 30"/>
            <p:cNvGrpSpPr/>
            <p:nvPr/>
          </p:nvGrpSpPr>
          <p:grpSpPr>
            <a:xfrm>
              <a:off x="7000892" y="1857370"/>
              <a:ext cx="366676" cy="320373"/>
              <a:chOff x="4800505" y="2786674"/>
              <a:chExt cx="366676" cy="320373"/>
            </a:xfrm>
            <a:solidFill>
              <a:schemeClr val="accent5"/>
            </a:solidFill>
          </p:grpSpPr>
          <p:sp>
            <p:nvSpPr>
              <p:cNvPr id="14" name="AutoShape 43"/>
              <p:cNvSpPr/>
              <p:nvPr/>
            </p:nvSpPr>
            <p:spPr bwMode="auto">
              <a:xfrm>
                <a:off x="4800505" y="2786674"/>
                <a:ext cx="366676" cy="2634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rgbClr val="B7272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chemeClr val="bg1">
                      <a:lumMod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5" name="AutoShape 44"/>
              <p:cNvSpPr/>
              <p:nvPr/>
            </p:nvSpPr>
            <p:spPr bwMode="auto">
              <a:xfrm>
                <a:off x="5132766" y="2901184"/>
                <a:ext cx="22526" cy="1257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rgbClr val="B7272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chemeClr val="bg1">
                      <a:lumMod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6" name="AutoShape 45"/>
              <p:cNvSpPr/>
              <p:nvPr/>
            </p:nvSpPr>
            <p:spPr bwMode="auto">
              <a:xfrm>
                <a:off x="5120877" y="3038217"/>
                <a:ext cx="46304"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rgbClr val="B7272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chemeClr val="bg1">
                      <a:lumMod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nvGrpSpPr>
          <p:cNvPr id="17" name="Group 36"/>
          <p:cNvGrpSpPr/>
          <p:nvPr/>
        </p:nvGrpSpPr>
        <p:grpSpPr>
          <a:xfrm>
            <a:off x="785787" y="2520491"/>
            <a:ext cx="1821669" cy="1256952"/>
            <a:chOff x="785787" y="2520491"/>
            <a:chExt cx="1821669" cy="1256952"/>
          </a:xfrm>
          <a:effectLst>
            <a:outerShdw blurRad="50800" dist="38100" dir="2700000" algn="tl" rotWithShape="0">
              <a:prstClr val="black">
                <a:alpha val="40000"/>
              </a:prstClr>
            </a:outerShdw>
          </a:effectLst>
        </p:grpSpPr>
        <p:sp>
          <p:nvSpPr>
            <p:cNvPr id="18" name="Bent Arrow 18"/>
            <p:cNvSpPr/>
            <p:nvPr/>
          </p:nvSpPr>
          <p:spPr>
            <a:xfrm>
              <a:off x="785787" y="2520491"/>
              <a:ext cx="1821669" cy="1163187"/>
            </a:xfrm>
            <a:prstGeom prst="bentArrow">
              <a:avLst/>
            </a:prstGeom>
            <a:solidFill>
              <a:srgbClr val="B72727"/>
            </a:solidFill>
            <a:ln>
              <a:noFill/>
            </a:ln>
            <a:effectLst/>
          </p:spPr>
          <p:style>
            <a:lnRef idx="1">
              <a:schemeClr val="accent5"/>
            </a:lnRef>
            <a:fillRef idx="3">
              <a:schemeClr val="accent5"/>
            </a:fillRef>
            <a:effectRef idx="2">
              <a:schemeClr val="accent5"/>
            </a:effectRef>
            <a:fontRef idx="minor">
              <a:schemeClr val="lt1"/>
            </a:fontRef>
          </p:style>
          <p:txBody>
            <a:bodyPr rtlCol="0" anchor="ctr"/>
            <a:lstStyle/>
            <a:p>
              <a:pPr algn="ctr"/>
              <a:endParaRPr lang="id-ID">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Rectangle 14"/>
            <p:cNvSpPr/>
            <p:nvPr/>
          </p:nvSpPr>
          <p:spPr>
            <a:xfrm>
              <a:off x="1142976" y="3500444"/>
              <a:ext cx="928694" cy="276999"/>
            </a:xfrm>
            <a:prstGeom prst="rect">
              <a:avLst/>
            </a:prstGeom>
          </p:spPr>
          <p:txBody>
            <a:bodyPr wrap="square">
              <a:spAutoFit/>
            </a:bodyPr>
            <a:lstStyle/>
            <a:p>
              <a:pPr algn="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0" name="AutoShape 112"/>
            <p:cNvSpPr/>
            <p:nvPr/>
          </p:nvSpPr>
          <p:spPr bwMode="auto">
            <a:xfrm>
              <a:off x="1500166" y="3071816"/>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B7272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chemeClr val="bg1">
                    <a:lumMod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nvGrpSpPr>
          <p:cNvPr id="21" name="Group 47"/>
          <p:cNvGrpSpPr/>
          <p:nvPr/>
        </p:nvGrpSpPr>
        <p:grpSpPr>
          <a:xfrm>
            <a:off x="4429124" y="1809654"/>
            <a:ext cx="1821669" cy="1181971"/>
            <a:chOff x="4429124" y="1809654"/>
            <a:chExt cx="1821669" cy="1181971"/>
          </a:xfrm>
          <a:effectLst>
            <a:outerShdw blurRad="50800" dist="38100" dir="2700000" algn="tl" rotWithShape="0">
              <a:prstClr val="black">
                <a:alpha val="40000"/>
              </a:prstClr>
            </a:outerShdw>
          </a:effectLst>
        </p:grpSpPr>
        <p:sp>
          <p:nvSpPr>
            <p:cNvPr id="22" name="Bent Arrow 20"/>
            <p:cNvSpPr/>
            <p:nvPr/>
          </p:nvSpPr>
          <p:spPr>
            <a:xfrm>
              <a:off x="4429124" y="1809654"/>
              <a:ext cx="1821669" cy="1163187"/>
            </a:xfrm>
            <a:prstGeom prst="bentArrow">
              <a:avLst/>
            </a:prstGeom>
            <a:solidFill>
              <a:srgbClr val="B72727"/>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id-ID">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Rectangle 16"/>
            <p:cNvSpPr/>
            <p:nvPr/>
          </p:nvSpPr>
          <p:spPr>
            <a:xfrm>
              <a:off x="4857752" y="2714626"/>
              <a:ext cx="928694" cy="276999"/>
            </a:xfrm>
            <a:prstGeom prst="rect">
              <a:avLst/>
            </a:prstGeom>
          </p:spPr>
          <p:txBody>
            <a:bodyPr wrap="square">
              <a:spAutoFit/>
            </a:bodyPr>
            <a:lstStyle/>
            <a:p>
              <a:pPr algn="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24" name="Group 29"/>
            <p:cNvGrpSpPr/>
            <p:nvPr/>
          </p:nvGrpSpPr>
          <p:grpSpPr>
            <a:xfrm>
              <a:off x="5214942" y="2285998"/>
              <a:ext cx="251543" cy="366676"/>
              <a:chOff x="2612963" y="2767277"/>
              <a:chExt cx="251543" cy="366676"/>
            </a:xfrm>
            <a:solidFill>
              <a:schemeClr val="accent4"/>
            </a:solidFill>
          </p:grpSpPr>
          <p:sp>
            <p:nvSpPr>
              <p:cNvPr id="25" name="AutoShape 113"/>
              <p:cNvSpPr/>
              <p:nvPr/>
            </p:nvSpPr>
            <p:spPr bwMode="auto">
              <a:xfrm>
                <a:off x="2612963" y="2767277"/>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B7272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chemeClr val="bg1">
                      <a:lumMod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6" name="AutoShape 114"/>
              <p:cNvSpPr/>
              <p:nvPr/>
            </p:nvSpPr>
            <p:spPr bwMode="auto">
              <a:xfrm>
                <a:off x="2669904" y="2824844"/>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B7272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chemeClr val="bg1">
                      <a:lumMod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nvGrpSpPr>
          <p:cNvPr id="27" name="Group 46"/>
          <p:cNvGrpSpPr/>
          <p:nvPr/>
        </p:nvGrpSpPr>
        <p:grpSpPr>
          <a:xfrm>
            <a:off x="2607455" y="1428742"/>
            <a:ext cx="1821669" cy="1920073"/>
            <a:chOff x="2607455" y="1428742"/>
            <a:chExt cx="1821669" cy="1920073"/>
          </a:xfrm>
          <a:effectLst>
            <a:outerShdw blurRad="50800" dist="38100" dir="2700000" algn="tl" rotWithShape="0">
              <a:prstClr val="black">
                <a:alpha val="40000"/>
              </a:prstClr>
            </a:outerShdw>
          </a:effectLst>
        </p:grpSpPr>
        <p:sp>
          <p:nvSpPr>
            <p:cNvPr id="28" name="Bent Arrow 19"/>
            <p:cNvSpPr/>
            <p:nvPr/>
          </p:nvSpPr>
          <p:spPr>
            <a:xfrm>
              <a:off x="2607455" y="2132762"/>
              <a:ext cx="1821669" cy="1163187"/>
            </a:xfrm>
            <a:prstGeom prst="bentArrow">
              <a:avLst/>
            </a:prstGeom>
            <a:solidFill>
              <a:srgbClr val="B72727"/>
            </a:solidFill>
            <a:ln>
              <a:no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a:endParaRPr lang="id-ID">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Rectangle 15"/>
            <p:cNvSpPr/>
            <p:nvPr/>
          </p:nvSpPr>
          <p:spPr>
            <a:xfrm>
              <a:off x="3000364" y="3071816"/>
              <a:ext cx="928694" cy="276999"/>
            </a:xfrm>
            <a:prstGeom prst="rect">
              <a:avLst/>
            </a:prstGeom>
          </p:spPr>
          <p:txBody>
            <a:bodyPr wrap="square">
              <a:spAutoFit/>
            </a:bodyPr>
            <a:lstStyle/>
            <a:p>
              <a:pPr algn="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0" name="AutoShape 29"/>
            <p:cNvSpPr/>
            <p:nvPr/>
          </p:nvSpPr>
          <p:spPr bwMode="auto">
            <a:xfrm>
              <a:off x="3286116" y="2643188"/>
              <a:ext cx="366051" cy="331636"/>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rgbClr val="B7272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chemeClr val="bg1">
                    <a:lumMod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nvGrpSpPr>
            <p:cNvPr id="31" name="Group 39"/>
            <p:cNvGrpSpPr/>
            <p:nvPr/>
          </p:nvGrpSpPr>
          <p:grpSpPr>
            <a:xfrm>
              <a:off x="3291608" y="1428742"/>
              <a:ext cx="423296" cy="764990"/>
              <a:chOff x="3386647" y="802411"/>
              <a:chExt cx="172336" cy="311450"/>
            </a:xfrm>
            <a:solidFill>
              <a:schemeClr val="accent1"/>
            </a:solidFill>
          </p:grpSpPr>
          <p:sp>
            <p:nvSpPr>
              <p:cNvPr id="32" name="Freeform 71"/>
              <p:cNvSpPr/>
              <p:nvPr/>
            </p:nvSpPr>
            <p:spPr bwMode="auto">
              <a:xfrm>
                <a:off x="3459319" y="802411"/>
                <a:ext cx="51909" cy="51909"/>
              </a:xfrm>
              <a:custGeom>
                <a:avLst/>
                <a:gdLst/>
                <a:ahLst/>
                <a:cxnLst>
                  <a:cxn ang="0">
                    <a:pos x="25" y="0"/>
                  </a:cxn>
                  <a:cxn ang="0">
                    <a:pos x="25" y="0"/>
                  </a:cxn>
                  <a:cxn ang="0">
                    <a:pos x="34" y="2"/>
                  </a:cxn>
                  <a:cxn ang="0">
                    <a:pos x="43" y="7"/>
                  </a:cxn>
                  <a:cxn ang="0">
                    <a:pos x="49" y="16"/>
                  </a:cxn>
                  <a:cxn ang="0">
                    <a:pos x="50" y="25"/>
                  </a:cxn>
                  <a:cxn ang="0">
                    <a:pos x="50" y="25"/>
                  </a:cxn>
                  <a:cxn ang="0">
                    <a:pos x="49" y="36"/>
                  </a:cxn>
                  <a:cxn ang="0">
                    <a:pos x="43" y="43"/>
                  </a:cxn>
                  <a:cxn ang="0">
                    <a:pos x="34" y="49"/>
                  </a:cxn>
                  <a:cxn ang="0">
                    <a:pos x="25" y="51"/>
                  </a:cxn>
                  <a:cxn ang="0">
                    <a:pos x="25" y="51"/>
                  </a:cxn>
                  <a:cxn ang="0">
                    <a:pos x="16" y="49"/>
                  </a:cxn>
                  <a:cxn ang="0">
                    <a:pos x="7" y="43"/>
                  </a:cxn>
                  <a:cxn ang="0">
                    <a:pos x="1" y="36"/>
                  </a:cxn>
                  <a:cxn ang="0">
                    <a:pos x="0" y="25"/>
                  </a:cxn>
                  <a:cxn ang="0">
                    <a:pos x="0" y="25"/>
                  </a:cxn>
                  <a:cxn ang="0">
                    <a:pos x="1" y="16"/>
                  </a:cxn>
                  <a:cxn ang="0">
                    <a:pos x="7" y="7"/>
                  </a:cxn>
                  <a:cxn ang="0">
                    <a:pos x="16" y="2"/>
                  </a:cxn>
                  <a:cxn ang="0">
                    <a:pos x="25" y="0"/>
                  </a:cxn>
                  <a:cxn ang="0">
                    <a:pos x="25" y="0"/>
                  </a:cxn>
                </a:cxnLst>
                <a:rect l="0" t="0" r="r" b="b"/>
                <a:pathLst>
                  <a:path w="50" h="51">
                    <a:moveTo>
                      <a:pt x="25" y="0"/>
                    </a:moveTo>
                    <a:lnTo>
                      <a:pt x="25" y="0"/>
                    </a:lnTo>
                    <a:lnTo>
                      <a:pt x="34" y="2"/>
                    </a:lnTo>
                    <a:lnTo>
                      <a:pt x="43" y="7"/>
                    </a:lnTo>
                    <a:lnTo>
                      <a:pt x="49" y="16"/>
                    </a:lnTo>
                    <a:lnTo>
                      <a:pt x="50" y="25"/>
                    </a:lnTo>
                    <a:lnTo>
                      <a:pt x="50" y="25"/>
                    </a:lnTo>
                    <a:lnTo>
                      <a:pt x="49" y="36"/>
                    </a:lnTo>
                    <a:lnTo>
                      <a:pt x="43" y="43"/>
                    </a:lnTo>
                    <a:lnTo>
                      <a:pt x="34" y="49"/>
                    </a:lnTo>
                    <a:lnTo>
                      <a:pt x="25" y="51"/>
                    </a:lnTo>
                    <a:lnTo>
                      <a:pt x="25" y="51"/>
                    </a:lnTo>
                    <a:lnTo>
                      <a:pt x="16" y="49"/>
                    </a:lnTo>
                    <a:lnTo>
                      <a:pt x="7" y="43"/>
                    </a:lnTo>
                    <a:lnTo>
                      <a:pt x="1" y="36"/>
                    </a:lnTo>
                    <a:lnTo>
                      <a:pt x="0" y="25"/>
                    </a:lnTo>
                    <a:lnTo>
                      <a:pt x="0" y="25"/>
                    </a:lnTo>
                    <a:lnTo>
                      <a:pt x="1" y="16"/>
                    </a:lnTo>
                    <a:lnTo>
                      <a:pt x="7" y="7"/>
                    </a:lnTo>
                    <a:lnTo>
                      <a:pt x="16" y="2"/>
                    </a:lnTo>
                    <a:lnTo>
                      <a:pt x="25" y="0"/>
                    </a:lnTo>
                    <a:lnTo>
                      <a:pt x="25" y="0"/>
                    </a:lnTo>
                    <a:close/>
                  </a:path>
                </a:pathLst>
              </a:custGeom>
              <a:solidFill>
                <a:srgbClr val="B72727"/>
              </a:solidFill>
              <a:ln w="9525">
                <a:noFill/>
                <a:round/>
              </a:ln>
            </p:spPr>
            <p:txBody>
              <a:bodyPr vert="horz" wrap="square" lIns="91440" tIns="45720" rIns="91440" bIns="45720" numCol="1" anchor="t" anchorCtr="0" compatLnSpc="1"/>
              <a:lstStyle/>
              <a:p>
                <a:endParaRPr 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Freeform 72"/>
              <p:cNvSpPr>
                <a:spLocks noEditPoints="1"/>
              </p:cNvSpPr>
              <p:nvPr/>
            </p:nvSpPr>
            <p:spPr bwMode="auto">
              <a:xfrm>
                <a:off x="3386647" y="802411"/>
                <a:ext cx="172336" cy="311450"/>
              </a:xfrm>
              <a:custGeom>
                <a:avLst/>
                <a:gdLst/>
                <a:ahLst/>
                <a:cxnLst>
                  <a:cxn ang="0">
                    <a:pos x="158" y="94"/>
                  </a:cxn>
                  <a:cxn ang="0">
                    <a:pos x="141" y="69"/>
                  </a:cxn>
                  <a:cxn ang="0">
                    <a:pos x="134" y="63"/>
                  </a:cxn>
                  <a:cxn ang="0">
                    <a:pos x="130" y="60"/>
                  </a:cxn>
                  <a:cxn ang="0">
                    <a:pos x="123" y="58"/>
                  </a:cxn>
                  <a:cxn ang="0">
                    <a:pos x="100" y="54"/>
                  </a:cxn>
                  <a:cxn ang="0">
                    <a:pos x="67" y="58"/>
                  </a:cxn>
                  <a:cxn ang="0">
                    <a:pos x="63" y="58"/>
                  </a:cxn>
                  <a:cxn ang="0">
                    <a:pos x="61" y="58"/>
                  </a:cxn>
                  <a:cxn ang="0">
                    <a:pos x="61" y="58"/>
                  </a:cxn>
                  <a:cxn ang="0">
                    <a:pos x="34" y="56"/>
                  </a:cxn>
                  <a:cxn ang="0">
                    <a:pos x="27" y="40"/>
                  </a:cxn>
                  <a:cxn ang="0">
                    <a:pos x="23" y="23"/>
                  </a:cxn>
                  <a:cxn ang="0">
                    <a:pos x="20" y="2"/>
                  </a:cxn>
                  <a:cxn ang="0">
                    <a:pos x="14" y="0"/>
                  </a:cxn>
                  <a:cxn ang="0">
                    <a:pos x="12" y="2"/>
                  </a:cxn>
                  <a:cxn ang="0">
                    <a:pos x="14" y="14"/>
                  </a:cxn>
                  <a:cxn ang="0">
                    <a:pos x="9" y="14"/>
                  </a:cxn>
                  <a:cxn ang="0">
                    <a:pos x="2" y="22"/>
                  </a:cxn>
                  <a:cxn ang="0">
                    <a:pos x="0" y="29"/>
                  </a:cxn>
                  <a:cxn ang="0">
                    <a:pos x="11" y="60"/>
                  </a:cxn>
                  <a:cxn ang="0">
                    <a:pos x="14" y="70"/>
                  </a:cxn>
                  <a:cxn ang="0">
                    <a:pos x="22" y="76"/>
                  </a:cxn>
                  <a:cxn ang="0">
                    <a:pos x="40" y="81"/>
                  </a:cxn>
                  <a:cxn ang="0">
                    <a:pos x="60" y="83"/>
                  </a:cxn>
                  <a:cxn ang="0">
                    <a:pos x="60" y="92"/>
                  </a:cxn>
                  <a:cxn ang="0">
                    <a:pos x="60" y="286"/>
                  </a:cxn>
                  <a:cxn ang="0">
                    <a:pos x="61" y="292"/>
                  </a:cxn>
                  <a:cxn ang="0">
                    <a:pos x="69" y="299"/>
                  </a:cxn>
                  <a:cxn ang="0">
                    <a:pos x="74" y="301"/>
                  </a:cxn>
                  <a:cxn ang="0">
                    <a:pos x="85" y="295"/>
                  </a:cxn>
                  <a:cxn ang="0">
                    <a:pos x="89" y="286"/>
                  </a:cxn>
                  <a:cxn ang="0">
                    <a:pos x="89" y="185"/>
                  </a:cxn>
                  <a:cxn ang="0">
                    <a:pos x="90" y="179"/>
                  </a:cxn>
                  <a:cxn ang="0">
                    <a:pos x="94" y="179"/>
                  </a:cxn>
                  <a:cxn ang="0">
                    <a:pos x="100" y="181"/>
                  </a:cxn>
                  <a:cxn ang="0">
                    <a:pos x="100" y="286"/>
                  </a:cxn>
                  <a:cxn ang="0">
                    <a:pos x="101" y="292"/>
                  </a:cxn>
                  <a:cxn ang="0">
                    <a:pos x="109" y="299"/>
                  </a:cxn>
                  <a:cxn ang="0">
                    <a:pos x="114" y="301"/>
                  </a:cxn>
                  <a:cxn ang="0">
                    <a:pos x="125" y="295"/>
                  </a:cxn>
                  <a:cxn ang="0">
                    <a:pos x="129" y="286"/>
                  </a:cxn>
                  <a:cxn ang="0">
                    <a:pos x="129" y="174"/>
                  </a:cxn>
                  <a:cxn ang="0">
                    <a:pos x="136" y="167"/>
                  </a:cxn>
                  <a:cxn ang="0">
                    <a:pos x="150" y="152"/>
                  </a:cxn>
                  <a:cxn ang="0">
                    <a:pos x="156" y="143"/>
                  </a:cxn>
                  <a:cxn ang="0">
                    <a:pos x="163" y="125"/>
                  </a:cxn>
                  <a:cxn ang="0">
                    <a:pos x="165" y="119"/>
                  </a:cxn>
                  <a:cxn ang="0">
                    <a:pos x="161" y="107"/>
                  </a:cxn>
                  <a:cxn ang="0">
                    <a:pos x="158" y="94"/>
                  </a:cxn>
                  <a:cxn ang="0">
                    <a:pos x="139" y="119"/>
                  </a:cxn>
                  <a:cxn ang="0">
                    <a:pos x="134" y="130"/>
                  </a:cxn>
                  <a:cxn ang="0">
                    <a:pos x="129" y="92"/>
                  </a:cxn>
                  <a:cxn ang="0">
                    <a:pos x="136" y="105"/>
                  </a:cxn>
                  <a:cxn ang="0">
                    <a:pos x="141" y="118"/>
                  </a:cxn>
                  <a:cxn ang="0">
                    <a:pos x="139" y="119"/>
                  </a:cxn>
                  <a:cxn ang="0">
                    <a:pos x="141" y="118"/>
                  </a:cxn>
                </a:cxnLst>
                <a:rect l="0" t="0" r="r" b="b"/>
                <a:pathLst>
                  <a:path w="165" h="301">
                    <a:moveTo>
                      <a:pt x="158" y="94"/>
                    </a:moveTo>
                    <a:lnTo>
                      <a:pt x="158" y="94"/>
                    </a:lnTo>
                    <a:lnTo>
                      <a:pt x="147" y="78"/>
                    </a:lnTo>
                    <a:lnTo>
                      <a:pt x="141" y="69"/>
                    </a:lnTo>
                    <a:lnTo>
                      <a:pt x="134" y="63"/>
                    </a:lnTo>
                    <a:lnTo>
                      <a:pt x="134" y="63"/>
                    </a:lnTo>
                    <a:lnTo>
                      <a:pt x="130" y="61"/>
                    </a:lnTo>
                    <a:lnTo>
                      <a:pt x="130" y="60"/>
                    </a:lnTo>
                    <a:lnTo>
                      <a:pt x="130" y="60"/>
                    </a:lnTo>
                    <a:lnTo>
                      <a:pt x="123" y="58"/>
                    </a:lnTo>
                    <a:lnTo>
                      <a:pt x="116" y="56"/>
                    </a:lnTo>
                    <a:lnTo>
                      <a:pt x="100" y="54"/>
                    </a:lnTo>
                    <a:lnTo>
                      <a:pt x="81" y="56"/>
                    </a:lnTo>
                    <a:lnTo>
                      <a:pt x="67" y="58"/>
                    </a:lnTo>
                    <a:lnTo>
                      <a:pt x="67" y="58"/>
                    </a:lnTo>
                    <a:lnTo>
                      <a:pt x="63" y="58"/>
                    </a:lnTo>
                    <a:lnTo>
                      <a:pt x="61" y="58"/>
                    </a:lnTo>
                    <a:lnTo>
                      <a:pt x="61" y="58"/>
                    </a:lnTo>
                    <a:lnTo>
                      <a:pt x="61" y="58"/>
                    </a:lnTo>
                    <a:lnTo>
                      <a:pt x="61" y="58"/>
                    </a:lnTo>
                    <a:lnTo>
                      <a:pt x="47" y="58"/>
                    </a:lnTo>
                    <a:lnTo>
                      <a:pt x="34" y="56"/>
                    </a:lnTo>
                    <a:lnTo>
                      <a:pt x="34" y="56"/>
                    </a:lnTo>
                    <a:lnTo>
                      <a:pt x="27" y="40"/>
                    </a:lnTo>
                    <a:lnTo>
                      <a:pt x="23" y="25"/>
                    </a:lnTo>
                    <a:lnTo>
                      <a:pt x="23" y="23"/>
                    </a:lnTo>
                    <a:lnTo>
                      <a:pt x="20" y="2"/>
                    </a:lnTo>
                    <a:lnTo>
                      <a:pt x="20" y="2"/>
                    </a:lnTo>
                    <a:lnTo>
                      <a:pt x="18" y="0"/>
                    </a:lnTo>
                    <a:lnTo>
                      <a:pt x="14" y="0"/>
                    </a:lnTo>
                    <a:lnTo>
                      <a:pt x="14" y="0"/>
                    </a:lnTo>
                    <a:lnTo>
                      <a:pt x="12" y="2"/>
                    </a:lnTo>
                    <a:lnTo>
                      <a:pt x="12" y="3"/>
                    </a:lnTo>
                    <a:lnTo>
                      <a:pt x="14" y="14"/>
                    </a:lnTo>
                    <a:lnTo>
                      <a:pt x="14" y="14"/>
                    </a:lnTo>
                    <a:lnTo>
                      <a:pt x="9" y="14"/>
                    </a:lnTo>
                    <a:lnTo>
                      <a:pt x="3" y="18"/>
                    </a:lnTo>
                    <a:lnTo>
                      <a:pt x="2" y="22"/>
                    </a:lnTo>
                    <a:lnTo>
                      <a:pt x="0" y="29"/>
                    </a:lnTo>
                    <a:lnTo>
                      <a:pt x="0" y="29"/>
                    </a:lnTo>
                    <a:lnTo>
                      <a:pt x="3" y="45"/>
                    </a:lnTo>
                    <a:lnTo>
                      <a:pt x="11" y="60"/>
                    </a:lnTo>
                    <a:lnTo>
                      <a:pt x="11" y="60"/>
                    </a:lnTo>
                    <a:lnTo>
                      <a:pt x="14" y="70"/>
                    </a:lnTo>
                    <a:lnTo>
                      <a:pt x="16" y="74"/>
                    </a:lnTo>
                    <a:lnTo>
                      <a:pt x="22" y="76"/>
                    </a:lnTo>
                    <a:lnTo>
                      <a:pt x="22" y="76"/>
                    </a:lnTo>
                    <a:lnTo>
                      <a:pt x="40" y="81"/>
                    </a:lnTo>
                    <a:lnTo>
                      <a:pt x="49" y="83"/>
                    </a:lnTo>
                    <a:lnTo>
                      <a:pt x="60" y="83"/>
                    </a:lnTo>
                    <a:lnTo>
                      <a:pt x="60" y="92"/>
                    </a:lnTo>
                    <a:lnTo>
                      <a:pt x="60" y="92"/>
                    </a:lnTo>
                    <a:lnTo>
                      <a:pt x="60" y="181"/>
                    </a:lnTo>
                    <a:lnTo>
                      <a:pt x="60" y="286"/>
                    </a:lnTo>
                    <a:lnTo>
                      <a:pt x="60" y="286"/>
                    </a:lnTo>
                    <a:lnTo>
                      <a:pt x="61" y="292"/>
                    </a:lnTo>
                    <a:lnTo>
                      <a:pt x="63" y="295"/>
                    </a:lnTo>
                    <a:lnTo>
                      <a:pt x="69" y="299"/>
                    </a:lnTo>
                    <a:lnTo>
                      <a:pt x="74" y="301"/>
                    </a:lnTo>
                    <a:lnTo>
                      <a:pt x="74" y="301"/>
                    </a:lnTo>
                    <a:lnTo>
                      <a:pt x="80" y="299"/>
                    </a:lnTo>
                    <a:lnTo>
                      <a:pt x="85" y="295"/>
                    </a:lnTo>
                    <a:lnTo>
                      <a:pt x="89" y="292"/>
                    </a:lnTo>
                    <a:lnTo>
                      <a:pt x="89" y="286"/>
                    </a:lnTo>
                    <a:lnTo>
                      <a:pt x="89" y="185"/>
                    </a:lnTo>
                    <a:lnTo>
                      <a:pt x="89" y="185"/>
                    </a:lnTo>
                    <a:lnTo>
                      <a:pt x="90" y="181"/>
                    </a:lnTo>
                    <a:lnTo>
                      <a:pt x="90" y="179"/>
                    </a:lnTo>
                    <a:lnTo>
                      <a:pt x="94" y="179"/>
                    </a:lnTo>
                    <a:lnTo>
                      <a:pt x="94" y="179"/>
                    </a:lnTo>
                    <a:lnTo>
                      <a:pt x="98" y="179"/>
                    </a:lnTo>
                    <a:lnTo>
                      <a:pt x="100" y="181"/>
                    </a:lnTo>
                    <a:lnTo>
                      <a:pt x="100" y="185"/>
                    </a:lnTo>
                    <a:lnTo>
                      <a:pt x="100" y="286"/>
                    </a:lnTo>
                    <a:lnTo>
                      <a:pt x="100" y="286"/>
                    </a:lnTo>
                    <a:lnTo>
                      <a:pt x="101" y="292"/>
                    </a:lnTo>
                    <a:lnTo>
                      <a:pt x="103" y="295"/>
                    </a:lnTo>
                    <a:lnTo>
                      <a:pt x="109" y="299"/>
                    </a:lnTo>
                    <a:lnTo>
                      <a:pt x="114" y="301"/>
                    </a:lnTo>
                    <a:lnTo>
                      <a:pt x="114" y="301"/>
                    </a:lnTo>
                    <a:lnTo>
                      <a:pt x="119" y="299"/>
                    </a:lnTo>
                    <a:lnTo>
                      <a:pt x="125" y="295"/>
                    </a:lnTo>
                    <a:lnTo>
                      <a:pt x="127" y="292"/>
                    </a:lnTo>
                    <a:lnTo>
                      <a:pt x="129" y="286"/>
                    </a:lnTo>
                    <a:lnTo>
                      <a:pt x="129" y="188"/>
                    </a:lnTo>
                    <a:lnTo>
                      <a:pt x="129" y="174"/>
                    </a:lnTo>
                    <a:lnTo>
                      <a:pt x="129" y="174"/>
                    </a:lnTo>
                    <a:lnTo>
                      <a:pt x="136" y="167"/>
                    </a:lnTo>
                    <a:lnTo>
                      <a:pt x="143" y="159"/>
                    </a:lnTo>
                    <a:lnTo>
                      <a:pt x="150" y="152"/>
                    </a:lnTo>
                    <a:lnTo>
                      <a:pt x="156" y="143"/>
                    </a:lnTo>
                    <a:lnTo>
                      <a:pt x="156" y="143"/>
                    </a:lnTo>
                    <a:lnTo>
                      <a:pt x="161" y="130"/>
                    </a:lnTo>
                    <a:lnTo>
                      <a:pt x="163" y="125"/>
                    </a:lnTo>
                    <a:lnTo>
                      <a:pt x="165" y="119"/>
                    </a:lnTo>
                    <a:lnTo>
                      <a:pt x="165" y="119"/>
                    </a:lnTo>
                    <a:lnTo>
                      <a:pt x="165" y="112"/>
                    </a:lnTo>
                    <a:lnTo>
                      <a:pt x="161" y="107"/>
                    </a:lnTo>
                    <a:lnTo>
                      <a:pt x="158" y="94"/>
                    </a:lnTo>
                    <a:lnTo>
                      <a:pt x="158" y="94"/>
                    </a:lnTo>
                    <a:close/>
                    <a:moveTo>
                      <a:pt x="139" y="119"/>
                    </a:moveTo>
                    <a:lnTo>
                      <a:pt x="139" y="119"/>
                    </a:lnTo>
                    <a:lnTo>
                      <a:pt x="134" y="130"/>
                    </a:lnTo>
                    <a:lnTo>
                      <a:pt x="134" y="130"/>
                    </a:lnTo>
                    <a:lnTo>
                      <a:pt x="129" y="141"/>
                    </a:lnTo>
                    <a:lnTo>
                      <a:pt x="129" y="92"/>
                    </a:lnTo>
                    <a:lnTo>
                      <a:pt x="129" y="92"/>
                    </a:lnTo>
                    <a:lnTo>
                      <a:pt x="136" y="105"/>
                    </a:lnTo>
                    <a:lnTo>
                      <a:pt x="141" y="118"/>
                    </a:lnTo>
                    <a:lnTo>
                      <a:pt x="141" y="118"/>
                    </a:lnTo>
                    <a:lnTo>
                      <a:pt x="139" y="119"/>
                    </a:lnTo>
                    <a:lnTo>
                      <a:pt x="139" y="119"/>
                    </a:lnTo>
                    <a:close/>
                    <a:moveTo>
                      <a:pt x="141" y="118"/>
                    </a:moveTo>
                    <a:lnTo>
                      <a:pt x="141" y="118"/>
                    </a:lnTo>
                    <a:close/>
                  </a:path>
                </a:pathLst>
              </a:custGeom>
              <a:grpFill/>
              <a:ln w="9525">
                <a:noFill/>
                <a:round/>
              </a:ln>
            </p:spPr>
            <p:txBody>
              <a:bodyPr vert="horz" wrap="square" lIns="91440" tIns="45720" rIns="91440" bIns="45720" numCol="1" anchor="t" anchorCtr="0" compatLnSpc="1"/>
              <a:lstStyle/>
              <a:p>
                <a:endParaRPr 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Freeform 73"/>
              <p:cNvSpPr/>
              <p:nvPr/>
            </p:nvSpPr>
            <p:spPr bwMode="auto">
              <a:xfrm>
                <a:off x="3386647" y="802411"/>
                <a:ext cx="172336" cy="311450"/>
              </a:xfrm>
              <a:custGeom>
                <a:avLst/>
                <a:gdLst/>
                <a:ahLst/>
                <a:cxnLst>
                  <a:cxn ang="0">
                    <a:pos x="158" y="94"/>
                  </a:cxn>
                  <a:cxn ang="0">
                    <a:pos x="141" y="69"/>
                  </a:cxn>
                  <a:cxn ang="0">
                    <a:pos x="134" y="63"/>
                  </a:cxn>
                  <a:cxn ang="0">
                    <a:pos x="130" y="60"/>
                  </a:cxn>
                  <a:cxn ang="0">
                    <a:pos x="123" y="58"/>
                  </a:cxn>
                  <a:cxn ang="0">
                    <a:pos x="100" y="54"/>
                  </a:cxn>
                  <a:cxn ang="0">
                    <a:pos x="67" y="58"/>
                  </a:cxn>
                  <a:cxn ang="0">
                    <a:pos x="63" y="58"/>
                  </a:cxn>
                  <a:cxn ang="0">
                    <a:pos x="61" y="58"/>
                  </a:cxn>
                  <a:cxn ang="0">
                    <a:pos x="61" y="58"/>
                  </a:cxn>
                  <a:cxn ang="0">
                    <a:pos x="34" y="56"/>
                  </a:cxn>
                  <a:cxn ang="0">
                    <a:pos x="27" y="40"/>
                  </a:cxn>
                  <a:cxn ang="0">
                    <a:pos x="23" y="23"/>
                  </a:cxn>
                  <a:cxn ang="0">
                    <a:pos x="20" y="2"/>
                  </a:cxn>
                  <a:cxn ang="0">
                    <a:pos x="14" y="0"/>
                  </a:cxn>
                  <a:cxn ang="0">
                    <a:pos x="12" y="2"/>
                  </a:cxn>
                  <a:cxn ang="0">
                    <a:pos x="14" y="14"/>
                  </a:cxn>
                  <a:cxn ang="0">
                    <a:pos x="9" y="14"/>
                  </a:cxn>
                  <a:cxn ang="0">
                    <a:pos x="2" y="22"/>
                  </a:cxn>
                  <a:cxn ang="0">
                    <a:pos x="0" y="29"/>
                  </a:cxn>
                  <a:cxn ang="0">
                    <a:pos x="11" y="60"/>
                  </a:cxn>
                  <a:cxn ang="0">
                    <a:pos x="14" y="70"/>
                  </a:cxn>
                  <a:cxn ang="0">
                    <a:pos x="22" y="76"/>
                  </a:cxn>
                  <a:cxn ang="0">
                    <a:pos x="40" y="81"/>
                  </a:cxn>
                  <a:cxn ang="0">
                    <a:pos x="60" y="83"/>
                  </a:cxn>
                  <a:cxn ang="0">
                    <a:pos x="60" y="92"/>
                  </a:cxn>
                  <a:cxn ang="0">
                    <a:pos x="60" y="286"/>
                  </a:cxn>
                  <a:cxn ang="0">
                    <a:pos x="61" y="292"/>
                  </a:cxn>
                  <a:cxn ang="0">
                    <a:pos x="69" y="299"/>
                  </a:cxn>
                  <a:cxn ang="0">
                    <a:pos x="74" y="301"/>
                  </a:cxn>
                  <a:cxn ang="0">
                    <a:pos x="85" y="295"/>
                  </a:cxn>
                  <a:cxn ang="0">
                    <a:pos x="89" y="286"/>
                  </a:cxn>
                  <a:cxn ang="0">
                    <a:pos x="89" y="185"/>
                  </a:cxn>
                  <a:cxn ang="0">
                    <a:pos x="90" y="179"/>
                  </a:cxn>
                  <a:cxn ang="0">
                    <a:pos x="94" y="179"/>
                  </a:cxn>
                  <a:cxn ang="0">
                    <a:pos x="100" y="181"/>
                  </a:cxn>
                  <a:cxn ang="0">
                    <a:pos x="100" y="286"/>
                  </a:cxn>
                  <a:cxn ang="0">
                    <a:pos x="101" y="292"/>
                  </a:cxn>
                  <a:cxn ang="0">
                    <a:pos x="109" y="299"/>
                  </a:cxn>
                  <a:cxn ang="0">
                    <a:pos x="114" y="301"/>
                  </a:cxn>
                  <a:cxn ang="0">
                    <a:pos x="125" y="295"/>
                  </a:cxn>
                  <a:cxn ang="0">
                    <a:pos x="129" y="286"/>
                  </a:cxn>
                  <a:cxn ang="0">
                    <a:pos x="129" y="174"/>
                  </a:cxn>
                  <a:cxn ang="0">
                    <a:pos x="136" y="167"/>
                  </a:cxn>
                  <a:cxn ang="0">
                    <a:pos x="150" y="152"/>
                  </a:cxn>
                  <a:cxn ang="0">
                    <a:pos x="156" y="143"/>
                  </a:cxn>
                  <a:cxn ang="0">
                    <a:pos x="163" y="125"/>
                  </a:cxn>
                  <a:cxn ang="0">
                    <a:pos x="165" y="119"/>
                  </a:cxn>
                  <a:cxn ang="0">
                    <a:pos x="161" y="107"/>
                  </a:cxn>
                  <a:cxn ang="0">
                    <a:pos x="158" y="94"/>
                  </a:cxn>
                </a:cxnLst>
                <a:rect l="0" t="0" r="r" b="b"/>
                <a:pathLst>
                  <a:path w="165" h="301">
                    <a:moveTo>
                      <a:pt x="158" y="94"/>
                    </a:moveTo>
                    <a:lnTo>
                      <a:pt x="158" y="94"/>
                    </a:lnTo>
                    <a:lnTo>
                      <a:pt x="147" y="78"/>
                    </a:lnTo>
                    <a:lnTo>
                      <a:pt x="141" y="69"/>
                    </a:lnTo>
                    <a:lnTo>
                      <a:pt x="134" y="63"/>
                    </a:lnTo>
                    <a:lnTo>
                      <a:pt x="134" y="63"/>
                    </a:lnTo>
                    <a:lnTo>
                      <a:pt x="130" y="61"/>
                    </a:lnTo>
                    <a:lnTo>
                      <a:pt x="130" y="60"/>
                    </a:lnTo>
                    <a:lnTo>
                      <a:pt x="130" y="60"/>
                    </a:lnTo>
                    <a:lnTo>
                      <a:pt x="123" y="58"/>
                    </a:lnTo>
                    <a:lnTo>
                      <a:pt x="116" y="56"/>
                    </a:lnTo>
                    <a:lnTo>
                      <a:pt x="100" y="54"/>
                    </a:lnTo>
                    <a:lnTo>
                      <a:pt x="81" y="56"/>
                    </a:lnTo>
                    <a:lnTo>
                      <a:pt x="67" y="58"/>
                    </a:lnTo>
                    <a:lnTo>
                      <a:pt x="67" y="58"/>
                    </a:lnTo>
                    <a:lnTo>
                      <a:pt x="63" y="58"/>
                    </a:lnTo>
                    <a:lnTo>
                      <a:pt x="61" y="58"/>
                    </a:lnTo>
                    <a:lnTo>
                      <a:pt x="61" y="58"/>
                    </a:lnTo>
                    <a:lnTo>
                      <a:pt x="61" y="58"/>
                    </a:lnTo>
                    <a:lnTo>
                      <a:pt x="61" y="58"/>
                    </a:lnTo>
                    <a:lnTo>
                      <a:pt x="47" y="58"/>
                    </a:lnTo>
                    <a:lnTo>
                      <a:pt x="34" y="56"/>
                    </a:lnTo>
                    <a:lnTo>
                      <a:pt x="34" y="56"/>
                    </a:lnTo>
                    <a:lnTo>
                      <a:pt x="27" y="40"/>
                    </a:lnTo>
                    <a:lnTo>
                      <a:pt x="23" y="25"/>
                    </a:lnTo>
                    <a:lnTo>
                      <a:pt x="23" y="23"/>
                    </a:lnTo>
                    <a:lnTo>
                      <a:pt x="20" y="2"/>
                    </a:lnTo>
                    <a:lnTo>
                      <a:pt x="20" y="2"/>
                    </a:lnTo>
                    <a:lnTo>
                      <a:pt x="18" y="0"/>
                    </a:lnTo>
                    <a:lnTo>
                      <a:pt x="14" y="0"/>
                    </a:lnTo>
                    <a:lnTo>
                      <a:pt x="14" y="0"/>
                    </a:lnTo>
                    <a:lnTo>
                      <a:pt x="12" y="2"/>
                    </a:lnTo>
                    <a:lnTo>
                      <a:pt x="12" y="3"/>
                    </a:lnTo>
                    <a:lnTo>
                      <a:pt x="14" y="14"/>
                    </a:lnTo>
                    <a:lnTo>
                      <a:pt x="14" y="14"/>
                    </a:lnTo>
                    <a:lnTo>
                      <a:pt x="9" y="14"/>
                    </a:lnTo>
                    <a:lnTo>
                      <a:pt x="3" y="18"/>
                    </a:lnTo>
                    <a:lnTo>
                      <a:pt x="2" y="22"/>
                    </a:lnTo>
                    <a:lnTo>
                      <a:pt x="0" y="29"/>
                    </a:lnTo>
                    <a:lnTo>
                      <a:pt x="0" y="29"/>
                    </a:lnTo>
                    <a:lnTo>
                      <a:pt x="3" y="45"/>
                    </a:lnTo>
                    <a:lnTo>
                      <a:pt x="11" y="60"/>
                    </a:lnTo>
                    <a:lnTo>
                      <a:pt x="11" y="60"/>
                    </a:lnTo>
                    <a:lnTo>
                      <a:pt x="14" y="70"/>
                    </a:lnTo>
                    <a:lnTo>
                      <a:pt x="16" y="74"/>
                    </a:lnTo>
                    <a:lnTo>
                      <a:pt x="22" y="76"/>
                    </a:lnTo>
                    <a:lnTo>
                      <a:pt x="22" y="76"/>
                    </a:lnTo>
                    <a:lnTo>
                      <a:pt x="40" y="81"/>
                    </a:lnTo>
                    <a:lnTo>
                      <a:pt x="49" y="83"/>
                    </a:lnTo>
                    <a:lnTo>
                      <a:pt x="60" y="83"/>
                    </a:lnTo>
                    <a:lnTo>
                      <a:pt x="60" y="92"/>
                    </a:lnTo>
                    <a:lnTo>
                      <a:pt x="60" y="92"/>
                    </a:lnTo>
                    <a:lnTo>
                      <a:pt x="60" y="181"/>
                    </a:lnTo>
                    <a:lnTo>
                      <a:pt x="60" y="286"/>
                    </a:lnTo>
                    <a:lnTo>
                      <a:pt x="60" y="286"/>
                    </a:lnTo>
                    <a:lnTo>
                      <a:pt x="61" y="292"/>
                    </a:lnTo>
                    <a:lnTo>
                      <a:pt x="63" y="295"/>
                    </a:lnTo>
                    <a:lnTo>
                      <a:pt x="69" y="299"/>
                    </a:lnTo>
                    <a:lnTo>
                      <a:pt x="74" y="301"/>
                    </a:lnTo>
                    <a:lnTo>
                      <a:pt x="74" y="301"/>
                    </a:lnTo>
                    <a:lnTo>
                      <a:pt x="80" y="299"/>
                    </a:lnTo>
                    <a:lnTo>
                      <a:pt x="85" y="295"/>
                    </a:lnTo>
                    <a:lnTo>
                      <a:pt x="89" y="292"/>
                    </a:lnTo>
                    <a:lnTo>
                      <a:pt x="89" y="286"/>
                    </a:lnTo>
                    <a:lnTo>
                      <a:pt x="89" y="185"/>
                    </a:lnTo>
                    <a:lnTo>
                      <a:pt x="89" y="185"/>
                    </a:lnTo>
                    <a:lnTo>
                      <a:pt x="90" y="181"/>
                    </a:lnTo>
                    <a:lnTo>
                      <a:pt x="90" y="179"/>
                    </a:lnTo>
                    <a:lnTo>
                      <a:pt x="94" y="179"/>
                    </a:lnTo>
                    <a:lnTo>
                      <a:pt x="94" y="179"/>
                    </a:lnTo>
                    <a:lnTo>
                      <a:pt x="98" y="179"/>
                    </a:lnTo>
                    <a:lnTo>
                      <a:pt x="100" y="181"/>
                    </a:lnTo>
                    <a:lnTo>
                      <a:pt x="100" y="185"/>
                    </a:lnTo>
                    <a:lnTo>
                      <a:pt x="100" y="286"/>
                    </a:lnTo>
                    <a:lnTo>
                      <a:pt x="100" y="286"/>
                    </a:lnTo>
                    <a:lnTo>
                      <a:pt x="101" y="292"/>
                    </a:lnTo>
                    <a:lnTo>
                      <a:pt x="103" y="295"/>
                    </a:lnTo>
                    <a:lnTo>
                      <a:pt x="109" y="299"/>
                    </a:lnTo>
                    <a:lnTo>
                      <a:pt x="114" y="301"/>
                    </a:lnTo>
                    <a:lnTo>
                      <a:pt x="114" y="301"/>
                    </a:lnTo>
                    <a:lnTo>
                      <a:pt x="119" y="299"/>
                    </a:lnTo>
                    <a:lnTo>
                      <a:pt x="125" y="295"/>
                    </a:lnTo>
                    <a:lnTo>
                      <a:pt x="127" y="292"/>
                    </a:lnTo>
                    <a:lnTo>
                      <a:pt x="129" y="286"/>
                    </a:lnTo>
                    <a:lnTo>
                      <a:pt x="129" y="188"/>
                    </a:lnTo>
                    <a:lnTo>
                      <a:pt x="129" y="174"/>
                    </a:lnTo>
                    <a:lnTo>
                      <a:pt x="129" y="174"/>
                    </a:lnTo>
                    <a:lnTo>
                      <a:pt x="136" y="167"/>
                    </a:lnTo>
                    <a:lnTo>
                      <a:pt x="143" y="159"/>
                    </a:lnTo>
                    <a:lnTo>
                      <a:pt x="150" y="152"/>
                    </a:lnTo>
                    <a:lnTo>
                      <a:pt x="156" y="143"/>
                    </a:lnTo>
                    <a:lnTo>
                      <a:pt x="156" y="143"/>
                    </a:lnTo>
                    <a:lnTo>
                      <a:pt x="161" y="130"/>
                    </a:lnTo>
                    <a:lnTo>
                      <a:pt x="163" y="125"/>
                    </a:lnTo>
                    <a:lnTo>
                      <a:pt x="165" y="119"/>
                    </a:lnTo>
                    <a:lnTo>
                      <a:pt x="165" y="119"/>
                    </a:lnTo>
                    <a:lnTo>
                      <a:pt x="165" y="112"/>
                    </a:lnTo>
                    <a:lnTo>
                      <a:pt x="161" y="107"/>
                    </a:lnTo>
                    <a:lnTo>
                      <a:pt x="158" y="94"/>
                    </a:lnTo>
                    <a:lnTo>
                      <a:pt x="158" y="94"/>
                    </a:lnTo>
                  </a:path>
                </a:pathLst>
              </a:custGeom>
              <a:solidFill>
                <a:srgbClr val="B72727"/>
              </a:solidFill>
              <a:ln w="9525">
                <a:noFill/>
                <a:round/>
              </a:ln>
            </p:spPr>
            <p:txBody>
              <a:bodyPr vert="horz" wrap="square" lIns="91440" tIns="45720" rIns="91440" bIns="45720" numCol="1" anchor="t" anchorCtr="0" compatLnSpc="1"/>
              <a:lstStyle/>
              <a:p>
                <a:endParaRPr 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Freeform 74"/>
              <p:cNvSpPr/>
              <p:nvPr/>
            </p:nvSpPr>
            <p:spPr bwMode="auto">
              <a:xfrm>
                <a:off x="3521609" y="897922"/>
                <a:ext cx="12458" cy="51909"/>
              </a:xfrm>
              <a:custGeom>
                <a:avLst/>
                <a:gdLst/>
                <a:ahLst/>
                <a:cxnLst>
                  <a:cxn ang="0">
                    <a:pos x="10" y="27"/>
                  </a:cxn>
                  <a:cxn ang="0">
                    <a:pos x="10" y="27"/>
                  </a:cxn>
                  <a:cxn ang="0">
                    <a:pos x="5" y="38"/>
                  </a:cxn>
                  <a:cxn ang="0">
                    <a:pos x="5" y="38"/>
                  </a:cxn>
                  <a:cxn ang="0">
                    <a:pos x="0" y="49"/>
                  </a:cxn>
                  <a:cxn ang="0">
                    <a:pos x="0" y="0"/>
                  </a:cxn>
                  <a:cxn ang="0">
                    <a:pos x="0" y="0"/>
                  </a:cxn>
                  <a:cxn ang="0">
                    <a:pos x="7" y="13"/>
                  </a:cxn>
                  <a:cxn ang="0">
                    <a:pos x="12" y="26"/>
                  </a:cxn>
                  <a:cxn ang="0">
                    <a:pos x="12" y="26"/>
                  </a:cxn>
                  <a:cxn ang="0">
                    <a:pos x="10" y="27"/>
                  </a:cxn>
                  <a:cxn ang="0">
                    <a:pos x="10" y="27"/>
                  </a:cxn>
                </a:cxnLst>
                <a:rect l="0" t="0" r="r" b="b"/>
                <a:pathLst>
                  <a:path w="12" h="49">
                    <a:moveTo>
                      <a:pt x="10" y="27"/>
                    </a:moveTo>
                    <a:lnTo>
                      <a:pt x="10" y="27"/>
                    </a:lnTo>
                    <a:lnTo>
                      <a:pt x="5" y="38"/>
                    </a:lnTo>
                    <a:lnTo>
                      <a:pt x="5" y="38"/>
                    </a:lnTo>
                    <a:lnTo>
                      <a:pt x="0" y="49"/>
                    </a:lnTo>
                    <a:lnTo>
                      <a:pt x="0" y="0"/>
                    </a:lnTo>
                    <a:lnTo>
                      <a:pt x="0" y="0"/>
                    </a:lnTo>
                    <a:lnTo>
                      <a:pt x="7" y="13"/>
                    </a:lnTo>
                    <a:lnTo>
                      <a:pt x="12" y="26"/>
                    </a:lnTo>
                    <a:lnTo>
                      <a:pt x="12" y="26"/>
                    </a:lnTo>
                    <a:lnTo>
                      <a:pt x="10" y="27"/>
                    </a:lnTo>
                    <a:lnTo>
                      <a:pt x="10" y="27"/>
                    </a:lnTo>
                  </a:path>
                </a:pathLst>
              </a:custGeom>
              <a:solidFill>
                <a:schemeClr val="bg1"/>
              </a:solidFill>
              <a:ln w="9525">
                <a:noFill/>
                <a:round/>
              </a:ln>
            </p:spPr>
            <p:txBody>
              <a:bodyPr vert="horz" wrap="square" lIns="91440" tIns="45720" rIns="91440" bIns="45720" numCol="1" anchor="t" anchorCtr="0" compatLnSpc="1"/>
              <a:lstStyle/>
              <a:p>
                <a:endParaRPr 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Line 75"/>
              <p:cNvSpPr>
                <a:spLocks noChangeShapeType="1"/>
              </p:cNvSpPr>
              <p:nvPr/>
            </p:nvSpPr>
            <p:spPr bwMode="auto">
              <a:xfrm>
                <a:off x="3534067" y="924914"/>
                <a:ext cx="2077" cy="2077"/>
              </a:xfrm>
              <a:prstGeom prst="line">
                <a:avLst/>
              </a:prstGeom>
              <a:grpFill/>
              <a:ln w="9525">
                <a:noFill/>
                <a:round/>
              </a:ln>
            </p:spPr>
            <p:txBody>
              <a:bodyPr vert="horz" wrap="square" lIns="91440" tIns="45720" rIns="91440" bIns="45720" numCol="1" anchor="t" anchorCtr="0" compatLnSpc="1"/>
              <a:lstStyle/>
              <a:p>
                <a:endParaRPr lang="en-US">
                  <a:solidFill>
                    <a:schemeClr val="bg1">
                      <a:lumMod val="50000"/>
                    </a:schemeClr>
                  </a:solidFill>
                  <a:latin typeface="微软雅黑" panose="020B0503020204020204" pitchFamily="34" charset="-122"/>
                  <a:ea typeface="微软雅黑" panose="020B0503020204020204" pitchFamily="34" charset="-122"/>
                </a:endParaRPr>
              </a:p>
            </p:txBody>
          </p:sp>
        </p:grpSp>
      </p:grpSp>
      <p:sp>
        <p:nvSpPr>
          <p:cNvPr id="3" name="文本占位符 2"/>
          <p:cNvSpPr>
            <a:spLocks noGrp="1"/>
          </p:cNvSpPr>
          <p:nvPr>
            <p:ph type="body" sz="quarter" idx="11"/>
          </p:nvPr>
        </p:nvSpPr>
        <p:spPr/>
        <p:txBody>
          <a:bodyPr/>
          <a:lstStyle/>
          <a:p>
            <a:r>
              <a:rPr lang="zh-CN" altLang="en-US" dirty="0"/>
              <a:t>点击输入标题</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lide(fromLeft)">
                                      <p:cBhvr>
                                        <p:cTn id="7" dur="500"/>
                                        <p:tgtEl>
                                          <p:spTgt spid="17"/>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slide(fromLeft)">
                                      <p:cBhvr>
                                        <p:cTn id="11" dur="500"/>
                                        <p:tgtEl>
                                          <p:spTgt spid="27"/>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slide(fromLeft)">
                                      <p:cBhvr>
                                        <p:cTn id="15" dur="500"/>
                                        <p:tgtEl>
                                          <p:spTgt spid="21"/>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slide(fromLeft)">
                                      <p:cBhvr>
                                        <p:cTn id="19" dur="500"/>
                                        <p:tgtEl>
                                          <p:spTgt spid="10"/>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slide(fromLeft)">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1"/>
            <a:ext cx="9144000" cy="3004458"/>
          </a:xfrm>
          <a:prstGeom prst="rect">
            <a:avLst/>
          </a:prstGeom>
          <a:blipFill dpi="0" rotWithShape="1">
            <a:blip r:embed="rId3">
              <a:extLst>
                <a:ext uri="{28A0092B-C50C-407E-A947-70E740481C1C}">
                  <a14:useLocalDpi xmlns:a14="http://schemas.microsoft.com/office/drawing/2010/main" val="0"/>
                </a:ext>
              </a:extLst>
            </a:blip>
            <a:srcRect/>
            <a:stretch>
              <a:fillRect b="-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4" name="任意多边形 53"/>
          <p:cNvSpPr/>
          <p:nvPr/>
        </p:nvSpPr>
        <p:spPr>
          <a:xfrm>
            <a:off x="2923186" y="67278"/>
            <a:ext cx="3108681" cy="279164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 name="组合 2"/>
          <p:cNvGrpSpPr/>
          <p:nvPr/>
        </p:nvGrpSpPr>
        <p:grpSpPr>
          <a:xfrm>
            <a:off x="3148154" y="269304"/>
            <a:ext cx="2658750" cy="2387602"/>
            <a:chOff x="3053055" y="626065"/>
            <a:chExt cx="2658750" cy="2387602"/>
          </a:xfrm>
        </p:grpSpPr>
        <p:sp>
          <p:nvSpPr>
            <p:cNvPr id="47" name="任意多边形 46"/>
            <p:cNvSpPr/>
            <p:nvPr/>
          </p:nvSpPr>
          <p:spPr>
            <a:xfrm>
              <a:off x="3053055" y="626065"/>
              <a:ext cx="2658750" cy="238760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任意多边形 54"/>
            <p:cNvSpPr/>
            <p:nvPr/>
          </p:nvSpPr>
          <p:spPr>
            <a:xfrm>
              <a:off x="3319975" y="865764"/>
              <a:ext cx="2124907" cy="190820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B72727"/>
            </a:soli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 name="文本框 1"/>
          <p:cNvSpPr txBox="1"/>
          <p:nvPr/>
        </p:nvSpPr>
        <p:spPr>
          <a:xfrm>
            <a:off x="3626972" y="909104"/>
            <a:ext cx="1701107" cy="1107996"/>
          </a:xfrm>
          <a:prstGeom prst="rect">
            <a:avLst/>
          </a:prstGeom>
          <a:noFill/>
        </p:spPr>
        <p:txBody>
          <a:bodyPr wrap="none" rtlCol="0">
            <a:spAutoFit/>
          </a:bodyPr>
          <a:lstStyle/>
          <a:p>
            <a:r>
              <a:rPr lang="en-US" altLang="zh-CN" sz="6600" b="1" dirty="0" smtClean="0">
                <a:solidFill>
                  <a:schemeClr val="bg1"/>
                </a:solidFill>
                <a:cs typeface="+mn-ea"/>
                <a:sym typeface="+mn-lt"/>
              </a:rPr>
              <a:t>LOGO</a:t>
            </a:r>
            <a:endParaRPr lang="zh-CN" altLang="en-US" sz="6600" b="1" dirty="0">
              <a:solidFill>
                <a:schemeClr val="bg1"/>
              </a:solidFill>
              <a:cs typeface="+mn-ea"/>
              <a:sym typeface="+mn-lt"/>
            </a:endParaRPr>
          </a:p>
        </p:txBody>
      </p:sp>
      <p:sp>
        <p:nvSpPr>
          <p:cNvPr id="6" name="文本框 5"/>
          <p:cNvSpPr txBox="1"/>
          <p:nvPr/>
        </p:nvSpPr>
        <p:spPr>
          <a:xfrm>
            <a:off x="2138481" y="3165903"/>
            <a:ext cx="4867038" cy="769441"/>
          </a:xfrm>
          <a:prstGeom prst="rect">
            <a:avLst/>
          </a:prstGeom>
          <a:noFill/>
        </p:spPr>
        <p:txBody>
          <a:bodyPr wrap="none" rtlCol="0">
            <a:spAutoFit/>
          </a:bodyPr>
          <a:lstStyle/>
          <a:p>
            <a:r>
              <a:rPr lang="zh-CN" altLang="en-US" sz="4400" b="1" dirty="0" smtClean="0">
                <a:solidFill>
                  <a:srgbClr val="B72727"/>
                </a:solidFill>
                <a:cs typeface="+mn-ea"/>
                <a:sym typeface="+mn-lt"/>
              </a:rPr>
              <a:t>谢谢观赏 欢迎下载</a:t>
            </a:r>
            <a:endParaRPr lang="zh-CN" altLang="en-US" sz="4400" b="1" dirty="0">
              <a:solidFill>
                <a:srgbClr val="B72727"/>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fade">
                                      <p:cBhvr>
                                        <p:cTn id="11" dur="500"/>
                                        <p:tgtEl>
                                          <p:spTgt spid="54"/>
                                        </p:tgtEl>
                                      </p:cBhvr>
                                    </p:animEffect>
                                    <p:anim calcmode="lin" valueType="num">
                                      <p:cBhvr>
                                        <p:cTn id="12" dur="500" fill="hold"/>
                                        <p:tgtEl>
                                          <p:spTgt spid="54"/>
                                        </p:tgtEl>
                                        <p:attrNameLst>
                                          <p:attrName>ppt_x</p:attrName>
                                        </p:attrNameLst>
                                      </p:cBhvr>
                                      <p:tavLst>
                                        <p:tav tm="0">
                                          <p:val>
                                            <p:strVal val="#ppt_x"/>
                                          </p:val>
                                        </p:tav>
                                        <p:tav tm="100000">
                                          <p:val>
                                            <p:strVal val="#ppt_x"/>
                                          </p:val>
                                        </p:tav>
                                      </p:tavLst>
                                    </p:anim>
                                    <p:anim calcmode="lin" valueType="num">
                                      <p:cBhvr>
                                        <p:cTn id="13" dur="5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circle(in)">
                                      <p:cBhvr>
                                        <p:cTn id="18" dur="2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41" presetClass="entr" presetSubtype="0" fill="hold" grpId="0" nodeType="clickEffect">
                                  <p:stCondLst>
                                    <p:cond delay="0"/>
                                  </p:stCondLst>
                                  <p:iterate type="lt">
                                    <p:tmPct val="10000"/>
                                  </p:iterate>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6"/>
                                        </p:tgtEl>
                                        <p:attrNameLst>
                                          <p:attrName>ppt_y</p:attrName>
                                        </p:attrNameLst>
                                      </p:cBhvr>
                                      <p:tavLst>
                                        <p:tav tm="0">
                                          <p:val>
                                            <p:strVal val="#ppt_y"/>
                                          </p:val>
                                        </p:tav>
                                        <p:tav tm="100000">
                                          <p:val>
                                            <p:strVal val="#ppt_y"/>
                                          </p:val>
                                        </p:tav>
                                      </p:tavLst>
                                    </p:anim>
                                    <p:anim calcmode="lin" valueType="num">
                                      <p:cBhvr>
                                        <p:cTn id="30"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4" grpId="0" animBg="1"/>
      <p:bldP spid="2"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SELECTED" val="True"/>
</p:tagLst>
</file>

<file path=ppt/tags/tag2.xml><?xml version="1.0" encoding="utf-8"?>
<p:tagLst xmlns:a="http://schemas.openxmlformats.org/drawingml/2006/main" xmlns:r="http://schemas.openxmlformats.org/officeDocument/2006/relationships" xmlns:p="http://schemas.openxmlformats.org/presentationml/2006/main">
  <p:tag name="SELECTED" val="True"/>
</p:tagLst>
</file>

<file path=ppt/tags/tag3.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SELECTED" val="True"/>
</p:tagLst>
</file>

<file path=ppt/tags/tag11.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mp">
      <a:majorFont>
        <a:latin typeface="Agency FB"/>
        <a:ea typeface="微软雅黑"/>
        <a:cs typeface=""/>
      </a:majorFont>
      <a:minorFont>
        <a:latin typeface="Agency FB"/>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3163</Words>
  <Application>Microsoft Office PowerPoint</Application>
  <PresentationFormat>全屏显示(16:9)</PresentationFormat>
  <Paragraphs>480</Paragraphs>
  <Slides>38</Slides>
  <Notes>38</Notes>
  <HiddenSlides>0</HiddenSlides>
  <MMClips>1</MMClips>
  <ScaleCrop>false</ScaleCrop>
  <HeadingPairs>
    <vt:vector size="4" baseType="variant">
      <vt:variant>
        <vt:lpstr>主题</vt:lpstr>
      </vt:variant>
      <vt:variant>
        <vt:i4>1</vt:i4>
      </vt:variant>
      <vt:variant>
        <vt:lpstr>幻灯片标题</vt:lpstr>
      </vt:variant>
      <vt:variant>
        <vt:i4>38</vt:i4>
      </vt:variant>
    </vt:vector>
  </HeadingPairs>
  <TitlesOfParts>
    <vt:vector size="39"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www.microsoft.com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红</dc:title>
  <dc:creator>Administrator</dc:creator>
  <cp:lastModifiedBy>Sky123.Org</cp:lastModifiedBy>
  <cp:revision>115</cp:revision>
  <dcterms:created xsi:type="dcterms:W3CDTF">2015-01-22T11:01:00Z</dcterms:created>
  <dcterms:modified xsi:type="dcterms:W3CDTF">2018-02-23T06:52:16Z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2052-10.1.0.6390</vt:lpwstr>
  </property>
</Properties>
</file>